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5.xml" ContentType="application/vnd.openxmlformats-officedocument.drawingml.chart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6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0" r:id="rId2"/>
  </p:sldMasterIdLst>
  <p:notesMasterIdLst>
    <p:notesMasterId r:id="rId44"/>
  </p:notesMasterIdLst>
  <p:sldIdLst>
    <p:sldId id="256" r:id="rId3"/>
    <p:sldId id="299" r:id="rId4"/>
    <p:sldId id="300" r:id="rId5"/>
    <p:sldId id="258" r:id="rId6"/>
    <p:sldId id="281" r:id="rId7"/>
    <p:sldId id="259" r:id="rId8"/>
    <p:sldId id="260" r:id="rId9"/>
    <p:sldId id="280" r:id="rId10"/>
    <p:sldId id="283" r:id="rId11"/>
    <p:sldId id="282" r:id="rId12"/>
    <p:sldId id="284" r:id="rId13"/>
    <p:sldId id="261" r:id="rId14"/>
    <p:sldId id="289" r:id="rId15"/>
    <p:sldId id="262" r:id="rId16"/>
    <p:sldId id="301" r:id="rId17"/>
    <p:sldId id="264" r:id="rId18"/>
    <p:sldId id="286" r:id="rId19"/>
    <p:sldId id="265" r:id="rId20"/>
    <p:sldId id="266" r:id="rId21"/>
    <p:sldId id="267" r:id="rId22"/>
    <p:sldId id="268" r:id="rId23"/>
    <p:sldId id="269" r:id="rId24"/>
    <p:sldId id="302" r:id="rId25"/>
    <p:sldId id="304" r:id="rId26"/>
    <p:sldId id="305" r:id="rId27"/>
    <p:sldId id="306" r:id="rId28"/>
    <p:sldId id="307" r:id="rId29"/>
    <p:sldId id="308" r:id="rId30"/>
    <p:sldId id="310" r:id="rId31"/>
    <p:sldId id="311" r:id="rId32"/>
    <p:sldId id="312" r:id="rId33"/>
    <p:sldId id="313" r:id="rId34"/>
    <p:sldId id="314" r:id="rId35"/>
    <p:sldId id="315" r:id="rId36"/>
    <p:sldId id="303" r:id="rId37"/>
    <p:sldId id="274" r:id="rId38"/>
    <p:sldId id="276" r:id="rId39"/>
    <p:sldId id="277" r:id="rId40"/>
    <p:sldId id="278" r:id="rId41"/>
    <p:sldId id="279" r:id="rId42"/>
    <p:sldId id="316" r:id="rId43"/>
  </p:sldIdLst>
  <p:sldSz cx="12192000" cy="6858000"/>
  <p:notesSz cx="6858000" cy="9144000"/>
  <p:defaultTextStyle>
    <a:defPPr marL="0" marR="0" indent="0" algn="l" defTabSz="914377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189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377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566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754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5943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131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320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509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D64"/>
    <a:srgbClr val="FF1111"/>
    <a:srgbClr val="000000"/>
    <a:srgbClr val="FF7979"/>
    <a:srgbClr val="84B4E9"/>
    <a:srgbClr val="A8D4A9"/>
    <a:srgbClr val="9FCCB7"/>
    <a:srgbClr val="96C4C4"/>
    <a:srgbClr val="8DB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2" autoAdjust="0"/>
  </p:normalViewPr>
  <p:slideViewPr>
    <p:cSldViewPr>
      <p:cViewPr>
        <p:scale>
          <a:sx n="66" d="100"/>
          <a:sy n="66" d="100"/>
        </p:scale>
        <p:origin x="-1214" y="-370"/>
      </p:cViewPr>
      <p:guideLst>
        <p:guide orient="horz" pos="383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公噸</c:v>
                </c:pt>
              </c:strCache>
            </c:strRef>
          </c:tx>
          <c:spPr>
            <a:solidFill>
              <a:srgbClr val="84B4E9"/>
            </a:solidFill>
          </c:spPr>
          <c:invertIfNegative val="0"/>
          <c:dLbls>
            <c:dLbl>
              <c:idx val="1"/>
              <c:layout>
                <c:manualLayout>
                  <c:x val="-1.8964440032350049E-3"/>
                  <c:y val="-1.98123803977036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932629946732321E-7"/>
                  <c:y val="1.3208253598469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378664019410029E-2"/>
                  <c:y val="-9.90645020384391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工作表1!$B$2:$B$6</c:f>
              <c:numCache>
                <c:formatCode>#,##0</c:formatCode>
                <c:ptCount val="5"/>
                <c:pt idx="0">
                  <c:v>7403948</c:v>
                </c:pt>
                <c:pt idx="1">
                  <c:v>7332694</c:v>
                </c:pt>
                <c:pt idx="2">
                  <c:v>7369439</c:v>
                </c:pt>
                <c:pt idx="3">
                  <c:v>7229290</c:v>
                </c:pt>
                <c:pt idx="4">
                  <c:v>7460398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315840"/>
        <c:axId val="58273728"/>
      </c:barChart>
      <c:catAx>
        <c:axId val="137315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>
                  <a:defRPr/>
                </a:pPr>
                <a:r>
                  <a:rPr lang="zh-TW"/>
                  <a:t>年</a:t>
                </a:r>
              </a:p>
            </c:rich>
          </c:tx>
          <c:layout>
            <c:manualLayout>
              <c:xMode val="edge"/>
              <c:yMode val="edge"/>
              <c:x val="0.94418830724148373"/>
              <c:y val="0.8100396382070789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8273728"/>
        <c:crosses val="autoZero"/>
        <c:auto val="1"/>
        <c:lblAlgn val="ctr"/>
        <c:lblOffset val="100"/>
        <c:noMultiLvlLbl val="0"/>
      </c:catAx>
      <c:valAx>
        <c:axId val="58273728"/>
        <c:scaling>
          <c:orientation val="minMax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zh-TW" dirty="0"/>
                  <a:t>單位</a:t>
                </a:r>
                <a:r>
                  <a:rPr lang="zh-TW" dirty="0" smtClean="0"/>
                  <a:t>：</a:t>
                </a:r>
                <a:r>
                  <a:rPr lang="zh-TW" altLang="en-US" dirty="0" smtClean="0"/>
                  <a:t>千</a:t>
                </a:r>
                <a:r>
                  <a:rPr lang="zh-TW" dirty="0" smtClean="0"/>
                  <a:t>公噸</a:t>
                </a:r>
                <a:endParaRPr lang="zh-TW" dirty="0"/>
              </a:p>
            </c:rich>
          </c:tx>
          <c:layout>
            <c:manualLayout>
              <c:xMode val="edge"/>
              <c:yMode val="edge"/>
              <c:x val="6.472265133538246E-3"/>
              <c:y val="0.23127456313229683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137315840"/>
        <c:crosses val="autoZero"/>
        <c:crossBetween val="between"/>
        <c:dispUnits>
          <c:builtInUnit val="thousands"/>
        </c:dispUnits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5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欄1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84B4E9"/>
              </a:solidFill>
            </c:spPr>
          </c:dPt>
          <c:dPt>
            <c:idx val="1"/>
            <c:bubble3D val="0"/>
            <c:spPr>
              <a:solidFill>
                <a:srgbClr val="A8D4A9"/>
              </a:solidFill>
              <a:ln>
                <a:solidFill>
                  <a:srgbClr val="9FCCB7"/>
                </a:solidFill>
              </a:ln>
            </c:spPr>
          </c:dPt>
          <c:dPt>
            <c:idx val="2"/>
            <c:bubble3D val="0"/>
            <c:spPr>
              <a:solidFill>
                <a:srgbClr val="F19D64"/>
              </a:solidFill>
            </c:spPr>
          </c:dPt>
          <c:dPt>
            <c:idx val="3"/>
            <c:bubble3D val="0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-0.20865438611648074"/>
                  <c:y val="-0.1469721333270911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26771887385393"/>
                  <c:y val="2.998988726078665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工作表1!$A$2:$A$5</c:f>
              <c:strCache>
                <c:ptCount val="4"/>
                <c:pt idx="0">
                  <c:v>回收</c:v>
                </c:pt>
                <c:pt idx="1">
                  <c:v>焚化</c:v>
                </c:pt>
                <c:pt idx="2">
                  <c:v>衛生掩埋</c:v>
                </c:pt>
                <c:pt idx="3">
                  <c:v>其他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58</c:v>
                </c:pt>
                <c:pt idx="1">
                  <c:v>40.119999999999997</c:v>
                </c:pt>
                <c:pt idx="2">
                  <c:v>1.04</c:v>
                </c:pt>
                <c:pt idx="3">
                  <c:v>0.84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23347201373664944"/>
          <c:y val="0.90604637014760137"/>
          <c:w val="0.56336004332851908"/>
          <c:h val="8.314708488013784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400" b="1"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5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欄1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84B4E9"/>
              </a:solidFill>
            </c:spPr>
          </c:dPt>
          <c:dPt>
            <c:idx val="1"/>
            <c:bubble3D val="0"/>
            <c:spPr>
              <a:solidFill>
                <a:srgbClr val="A8D4A9"/>
              </a:solidFill>
              <a:ln>
                <a:solidFill>
                  <a:srgbClr val="9FCCB7"/>
                </a:solidFill>
              </a:ln>
            </c:spPr>
          </c:dPt>
          <c:dPt>
            <c:idx val="2"/>
            <c:bubble3D val="0"/>
            <c:spPr>
              <a:solidFill>
                <a:srgbClr val="F19D64"/>
              </a:solidFill>
            </c:spPr>
          </c:dPt>
          <c:dPt>
            <c:idx val="3"/>
            <c:bubble3D val="0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-0.21570922675258306"/>
                  <c:y val="4.201474131065323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5093072991889789"/>
                  <c:y val="-0.2695580714925130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工作表1!$A$2:$A$5</c:f>
              <c:strCache>
                <c:ptCount val="4"/>
                <c:pt idx="0">
                  <c:v>紙類</c:v>
                </c:pt>
                <c:pt idx="1">
                  <c:v>廚餘類</c:v>
                </c:pt>
                <c:pt idx="2">
                  <c:v>塑膠類</c:v>
                </c:pt>
                <c:pt idx="3">
                  <c:v>其他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39.42</c:v>
                </c:pt>
                <c:pt idx="1">
                  <c:v>37.64</c:v>
                </c:pt>
                <c:pt idx="2">
                  <c:v>16.559999999999999</c:v>
                </c:pt>
                <c:pt idx="3">
                  <c:v>6.38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22852419175647148"/>
          <c:y val="0.91685291511986211"/>
          <c:w val="0.56336004332851908"/>
          <c:h val="8.314708488013784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400" b="1"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飲料用杯</c:v>
                </c:pt>
              </c:strCache>
            </c:strRef>
          </c:tx>
          <c:spPr>
            <a:solidFill>
              <a:srgbClr val="84B4E9"/>
            </a:solidFill>
          </c:spPr>
          <c:invertIfNegative val="0"/>
          <c:cat>
            <c:numRef>
              <c:f>工作表1!$A$2:$A$5</c:f>
              <c:numCache>
                <c:formatCode>General</c:formatCode>
                <c:ptCount val="4"/>
                <c:pt idx="0">
                  <c:v>2013</c:v>
                </c:pt>
                <c:pt idx="2">
                  <c:v>2015</c:v>
                </c:pt>
              </c:numCache>
            </c:num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150</c:v>
                </c:pt>
                <c:pt idx="2">
                  <c:v>161.1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一次杯</c:v>
                </c:pt>
              </c:strCache>
            </c:strRef>
          </c:tx>
          <c:spPr>
            <a:solidFill>
              <a:srgbClr val="F19D64"/>
            </a:solidFill>
          </c:spPr>
          <c:invertIfNegative val="0"/>
          <c:cat>
            <c:numRef>
              <c:f>工作表1!$A$2:$A$5</c:f>
              <c:numCache>
                <c:formatCode>General</c:formatCode>
                <c:ptCount val="4"/>
                <c:pt idx="0">
                  <c:v>2013</c:v>
                </c:pt>
                <c:pt idx="2">
                  <c:v>2015</c:v>
                </c:pt>
              </c:numCache>
            </c:numRef>
          </c:cat>
          <c:val>
            <c:numRef>
              <c:f>工作表1!$C$2:$C$5</c:f>
              <c:numCache>
                <c:formatCode>General</c:formatCode>
                <c:ptCount val="4"/>
                <c:pt idx="1">
                  <c:v>95.4</c:v>
                </c:pt>
                <c:pt idx="3">
                  <c:v>92.17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環保杯</c:v>
                </c:pt>
              </c:strCache>
            </c:strRef>
          </c:tx>
          <c:invertIfNegative val="0"/>
          <c:cat>
            <c:numRef>
              <c:f>工作表1!$A$2:$A$5</c:f>
              <c:numCache>
                <c:formatCode>General</c:formatCode>
                <c:ptCount val="4"/>
                <c:pt idx="0">
                  <c:v>2013</c:v>
                </c:pt>
                <c:pt idx="2">
                  <c:v>2015</c:v>
                </c:pt>
              </c:numCache>
            </c:numRef>
          </c:cat>
          <c:val>
            <c:numRef>
              <c:f>工作表1!$D$2:$D$5</c:f>
              <c:numCache>
                <c:formatCode>General</c:formatCode>
                <c:ptCount val="4"/>
                <c:pt idx="1">
                  <c:v>4.5999999999999996</c:v>
                </c:pt>
                <c:pt idx="3">
                  <c:v>7.93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42991616"/>
        <c:axId val="166089216"/>
      </c:barChart>
      <c:catAx>
        <c:axId val="24299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zh-TW"/>
          </a:p>
        </c:txPr>
        <c:crossAx val="166089216"/>
        <c:crosses val="autoZero"/>
        <c:auto val="1"/>
        <c:lblAlgn val="ctr"/>
        <c:lblOffset val="50"/>
        <c:tickLblSkip val="1"/>
        <c:tickMarkSkip val="3"/>
        <c:noMultiLvlLbl val="0"/>
      </c:catAx>
      <c:valAx>
        <c:axId val="166089216"/>
        <c:scaling>
          <c:orientation val="minMax"/>
          <c:max val="200"/>
          <c:min val="5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zh-TW"/>
          </a:p>
        </c:txPr>
        <c:crossAx val="242991616"/>
        <c:crosses val="autoZero"/>
        <c:crossBetween val="between"/>
        <c:majorUnit val="10"/>
        <c:minorUnit val="2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微軟正黑體" pitchFamily="34" charset="-120"/>
          <a:ea typeface="微軟正黑體" pitchFamily="34" charset="-120"/>
        </a:defRPr>
      </a:pPr>
      <a:endParaRPr lang="zh-TW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一次杯</c:v>
                </c:pt>
              </c:strCache>
            </c:strRef>
          </c:tx>
          <c:invertIfNegative val="0"/>
          <c:cat>
            <c:numRef>
              <c:f>工作表1!$A$2:$A$3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2015</c:v>
                </c:pt>
              </c:numCache>
            </c:num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95.4</c:v>
                </c:pt>
                <c:pt idx="1">
                  <c:v>92.17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環保杯</c:v>
                </c:pt>
              </c:strCache>
            </c:strRef>
          </c:tx>
          <c:invertIfNegative val="0"/>
          <c:cat>
            <c:numRef>
              <c:f>工作表1!$A$2:$A$3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2015</c:v>
                </c:pt>
              </c:numCache>
            </c:numRef>
          </c:cat>
          <c:val>
            <c:numRef>
              <c:f>工作表1!$C$2:$C$3</c:f>
              <c:numCache>
                <c:formatCode>General</c:formatCode>
                <c:ptCount val="2"/>
                <c:pt idx="0">
                  <c:v>4.5999999999999996</c:v>
                </c:pt>
                <c:pt idx="1">
                  <c:v>7.93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1844224"/>
        <c:axId val="244951872"/>
      </c:barChart>
      <c:catAx>
        <c:axId val="281844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4951872"/>
        <c:crosses val="autoZero"/>
        <c:auto val="1"/>
        <c:lblAlgn val="ctr"/>
        <c:lblOffset val="100"/>
        <c:noMultiLvlLbl val="0"/>
      </c:catAx>
      <c:valAx>
        <c:axId val="244951872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1844224"/>
        <c:crosses val="autoZero"/>
        <c:crossBetween val="between"/>
        <c:majorUnit val="5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zh-TW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zh-TW"/>
              <a:t>銷售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工作表1!$A$2:$A$4</c:f>
              <c:strCache>
                <c:ptCount val="3"/>
                <c:pt idx="0">
                  <c:v>不會</c:v>
                </c:pt>
                <c:pt idx="1">
                  <c:v>會</c:v>
                </c:pt>
                <c:pt idx="2">
                  <c:v>有折扣會買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32</c:v>
                </c:pt>
                <c:pt idx="1">
                  <c:v>15</c:v>
                </c:pt>
                <c:pt idx="2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32619473290477"/>
          <c:y val="0.87755737391466337"/>
          <c:w val="0.34822638112264953"/>
          <c:h val="9.9093489696963757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894228-C870-416C-A70E-2A05F8DD1060}" type="doc">
      <dgm:prSet loTypeId="urn:microsoft.com/office/officeart/2005/8/layout/arrow2" loCatId="process" qsTypeId="urn:microsoft.com/office/officeart/2005/8/quickstyle/simple5" qsCatId="simple" csTypeId="urn:microsoft.com/office/officeart/2005/8/colors/colorful1" csCatId="colorful" phldr="1"/>
      <dgm:spPr/>
    </dgm:pt>
    <dgm:pt modelId="{706DEF51-43E6-4F42-8648-C4F8364DBAD0}">
      <dgm:prSet phldrT="[文字]"/>
      <dgm:spPr/>
      <dgm:t>
        <a:bodyPr/>
        <a:lstStyle/>
        <a:p>
          <a:r>
            <a:rPr lang="en-US" altLang="zh-TW" dirty="0" smtClean="0"/>
            <a:t>2001</a:t>
          </a:r>
          <a:endParaRPr lang="zh-TW" altLang="en-US" dirty="0"/>
        </a:p>
      </dgm:t>
    </dgm:pt>
    <dgm:pt modelId="{E5421BF1-EAA5-4008-9EE3-01A5CA1FB625}" type="parTrans" cxnId="{9508166B-9EDD-486A-A3A2-9761142B6E45}">
      <dgm:prSet/>
      <dgm:spPr/>
      <dgm:t>
        <a:bodyPr/>
        <a:lstStyle/>
        <a:p>
          <a:endParaRPr lang="zh-TW" altLang="en-US"/>
        </a:p>
      </dgm:t>
    </dgm:pt>
    <dgm:pt modelId="{8E73F809-8948-496A-9893-7D1BCD860A04}" type="sibTrans" cxnId="{9508166B-9EDD-486A-A3A2-9761142B6E45}">
      <dgm:prSet/>
      <dgm:spPr/>
      <dgm:t>
        <a:bodyPr/>
        <a:lstStyle/>
        <a:p>
          <a:endParaRPr lang="zh-TW" altLang="en-US"/>
        </a:p>
      </dgm:t>
    </dgm:pt>
    <dgm:pt modelId="{485E4FCA-E446-477B-8F8D-3B94337B107B}">
      <dgm:prSet phldrT="[文字]"/>
      <dgm:spPr/>
      <dgm:t>
        <a:bodyPr/>
        <a:lstStyle/>
        <a:p>
          <a:r>
            <a:rPr lang="en-US" altLang="zh-TW" dirty="0" smtClean="0"/>
            <a:t>2011</a:t>
          </a:r>
          <a:endParaRPr lang="zh-TW" altLang="en-US" dirty="0"/>
        </a:p>
      </dgm:t>
    </dgm:pt>
    <dgm:pt modelId="{E479C652-96FF-4C7A-93B9-A5C75C99C6BC}" type="parTrans" cxnId="{F1E526A4-CEC9-4751-9821-110B0B8E5D07}">
      <dgm:prSet/>
      <dgm:spPr/>
      <dgm:t>
        <a:bodyPr/>
        <a:lstStyle/>
        <a:p>
          <a:endParaRPr lang="zh-TW" altLang="en-US"/>
        </a:p>
      </dgm:t>
    </dgm:pt>
    <dgm:pt modelId="{CF69631F-A5F9-4F97-976D-A8C94125A277}" type="sibTrans" cxnId="{F1E526A4-CEC9-4751-9821-110B0B8E5D07}">
      <dgm:prSet/>
      <dgm:spPr/>
      <dgm:t>
        <a:bodyPr/>
        <a:lstStyle/>
        <a:p>
          <a:endParaRPr lang="zh-TW" altLang="en-US"/>
        </a:p>
      </dgm:t>
    </dgm:pt>
    <dgm:pt modelId="{B6F1E971-58E7-49B5-89BB-1FDD451EAB0A}">
      <dgm:prSet phldrT="[文字]"/>
      <dgm:spPr/>
      <dgm:t>
        <a:bodyPr/>
        <a:lstStyle/>
        <a:p>
          <a:r>
            <a:rPr lang="en-US" altLang="zh-TW" dirty="0" smtClean="0"/>
            <a:t>2016</a:t>
          </a:r>
          <a:endParaRPr lang="zh-TW" altLang="en-US" dirty="0"/>
        </a:p>
      </dgm:t>
    </dgm:pt>
    <dgm:pt modelId="{DEAA7E0D-1D6A-4088-B96E-7DF9B00DEF14}" type="parTrans" cxnId="{00911426-058D-4B43-B359-63FE0F29CD63}">
      <dgm:prSet/>
      <dgm:spPr/>
      <dgm:t>
        <a:bodyPr/>
        <a:lstStyle/>
        <a:p>
          <a:endParaRPr lang="zh-TW" altLang="en-US"/>
        </a:p>
      </dgm:t>
    </dgm:pt>
    <dgm:pt modelId="{5C3A167F-A4AF-49C8-A830-71D17F8C8EAC}" type="sibTrans" cxnId="{00911426-058D-4B43-B359-63FE0F29CD63}">
      <dgm:prSet/>
      <dgm:spPr/>
      <dgm:t>
        <a:bodyPr/>
        <a:lstStyle/>
        <a:p>
          <a:endParaRPr lang="zh-TW" altLang="en-US"/>
        </a:p>
      </dgm:t>
    </dgm:pt>
    <dgm:pt modelId="{A03B1941-81EF-4738-B63B-FADABA5D4D21}">
      <dgm:prSet phldrT="[文字]"/>
      <dgm:spPr/>
      <dgm:t>
        <a:bodyPr/>
        <a:lstStyle/>
        <a:p>
          <a:r>
            <a:rPr lang="en-US" altLang="zh-TW" dirty="0" smtClean="0"/>
            <a:t>2006</a:t>
          </a:r>
          <a:endParaRPr lang="zh-TW" altLang="en-US" dirty="0"/>
        </a:p>
      </dgm:t>
    </dgm:pt>
    <dgm:pt modelId="{808CCC1E-2D4A-4C0E-B2E8-B8BCEE479D8B}" type="parTrans" cxnId="{9A2F5C10-8E45-4A4A-8808-858FC5FD5574}">
      <dgm:prSet/>
      <dgm:spPr/>
      <dgm:t>
        <a:bodyPr/>
        <a:lstStyle/>
        <a:p>
          <a:endParaRPr lang="zh-TW" altLang="en-US"/>
        </a:p>
      </dgm:t>
    </dgm:pt>
    <dgm:pt modelId="{103D774E-6ED3-4B3D-903A-84C2643CDF6B}" type="sibTrans" cxnId="{9A2F5C10-8E45-4A4A-8808-858FC5FD5574}">
      <dgm:prSet/>
      <dgm:spPr/>
      <dgm:t>
        <a:bodyPr/>
        <a:lstStyle/>
        <a:p>
          <a:endParaRPr lang="zh-TW" altLang="en-US"/>
        </a:p>
      </dgm:t>
    </dgm:pt>
    <dgm:pt modelId="{2531974B-5D3E-4347-B3F2-A9F7A7BD5F88}" type="pres">
      <dgm:prSet presAssocID="{2E894228-C870-416C-A70E-2A05F8DD1060}" presName="arrowDiagram" presStyleCnt="0">
        <dgm:presLayoutVars>
          <dgm:chMax val="5"/>
          <dgm:dir/>
          <dgm:resizeHandles val="exact"/>
        </dgm:presLayoutVars>
      </dgm:prSet>
      <dgm:spPr/>
    </dgm:pt>
    <dgm:pt modelId="{5700FA63-8259-49C4-9814-8C03441641D2}" type="pres">
      <dgm:prSet presAssocID="{2E894228-C870-416C-A70E-2A05F8DD1060}" presName="arrow" presStyleLbl="bgShp" presStyleIdx="0" presStyleCnt="1" custScaleX="134029"/>
      <dgm:spPr/>
    </dgm:pt>
    <dgm:pt modelId="{74F9290D-B271-4315-8BD4-461C95D7973F}" type="pres">
      <dgm:prSet presAssocID="{2E894228-C870-416C-A70E-2A05F8DD1060}" presName="arrowDiagram4" presStyleCnt="0"/>
      <dgm:spPr/>
    </dgm:pt>
    <dgm:pt modelId="{21370652-AED9-4418-8871-977BB4F3138C}" type="pres">
      <dgm:prSet presAssocID="{706DEF51-43E6-4F42-8648-C4F8364DBAD0}" presName="bullet4a" presStyleLbl="node1" presStyleIdx="0" presStyleCnt="4" custLinFactX="-1075" custLinFactY="-100000" custLinFactNeighborX="-100000" custLinFactNeighborY="-147748"/>
      <dgm:spPr/>
    </dgm:pt>
    <dgm:pt modelId="{DB207DC4-F408-49BA-AC09-0C751F125D3A}" type="pres">
      <dgm:prSet presAssocID="{706DEF51-43E6-4F42-8648-C4F8364DBAD0}" presName="textBox4a" presStyleLbl="revTx" presStyleIdx="0" presStyleCnt="4" custLinFactX="-8192" custLinFactNeighborX="-100000" custLinFactNeighborY="-908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0B539F-00A7-4577-95BF-27F27AC223D4}" type="pres">
      <dgm:prSet presAssocID="{A03B1941-81EF-4738-B63B-FADABA5D4D21}" presName="bullet4b" presStyleLbl="node1" presStyleIdx="1" presStyleCnt="4"/>
      <dgm:spPr/>
    </dgm:pt>
    <dgm:pt modelId="{A6211C8F-48C0-44B7-A991-A19B03BCB5FA}" type="pres">
      <dgm:prSet presAssocID="{A03B1941-81EF-4738-B63B-FADABA5D4D21}" presName="textBox4b" presStyleLbl="revTx" presStyleIdx="1" presStyleCnt="4" custScaleY="41251" custLinFactNeighborX="-82102" custLinFactNeighborY="-56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332647-4020-4332-9043-BE8FC597C3A7}" type="pres">
      <dgm:prSet presAssocID="{485E4FCA-E446-477B-8F8D-3B94337B107B}" presName="bullet4c" presStyleLbl="node1" presStyleIdx="2" presStyleCnt="4"/>
      <dgm:spPr/>
    </dgm:pt>
    <dgm:pt modelId="{0A6A0A3C-E4DB-4CFD-ACB2-CC646519B394}" type="pres">
      <dgm:prSet presAssocID="{485E4FCA-E446-477B-8F8D-3B94337B107B}" presName="textBox4c" presStyleLbl="revTx" presStyleIdx="2" presStyleCnt="4" custLinFactNeighborX="-93534" custLinFactNeighborY="-195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2A5481-1660-4526-8242-E9EF46CD7F38}" type="pres">
      <dgm:prSet presAssocID="{B6F1E971-58E7-49B5-89BB-1FDD451EAB0A}" presName="bullet4d" presStyleLbl="node1" presStyleIdx="3" presStyleCnt="4"/>
      <dgm:spPr/>
    </dgm:pt>
    <dgm:pt modelId="{5B742DF5-1EBA-473E-919F-8FF9766854AB}" type="pres">
      <dgm:prSet presAssocID="{B6F1E971-58E7-49B5-89BB-1FDD451EAB0A}" presName="textBox4d" presStyleLbl="revTx" presStyleIdx="3" presStyleCnt="4" custLinFactNeighborX="-94857" custLinFactNeighborY="-2037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2BB7BCC-5A3C-40FB-B3A7-DAFA9B6F5D77}" type="presOf" srcId="{706DEF51-43E6-4F42-8648-C4F8364DBAD0}" destId="{DB207DC4-F408-49BA-AC09-0C751F125D3A}" srcOrd="0" destOrd="0" presId="urn:microsoft.com/office/officeart/2005/8/layout/arrow2"/>
    <dgm:cxn modelId="{21BA4AE9-5F8A-4CC4-ABEE-EC4FF499CF1E}" type="presOf" srcId="{485E4FCA-E446-477B-8F8D-3B94337B107B}" destId="{0A6A0A3C-E4DB-4CFD-ACB2-CC646519B394}" srcOrd="0" destOrd="0" presId="urn:microsoft.com/office/officeart/2005/8/layout/arrow2"/>
    <dgm:cxn modelId="{817C419D-6836-4B86-B37C-0E5FB1A0A8D0}" type="presOf" srcId="{B6F1E971-58E7-49B5-89BB-1FDD451EAB0A}" destId="{5B742DF5-1EBA-473E-919F-8FF9766854AB}" srcOrd="0" destOrd="0" presId="urn:microsoft.com/office/officeart/2005/8/layout/arrow2"/>
    <dgm:cxn modelId="{00911426-058D-4B43-B359-63FE0F29CD63}" srcId="{2E894228-C870-416C-A70E-2A05F8DD1060}" destId="{B6F1E971-58E7-49B5-89BB-1FDD451EAB0A}" srcOrd="3" destOrd="0" parTransId="{DEAA7E0D-1D6A-4088-B96E-7DF9B00DEF14}" sibTransId="{5C3A167F-A4AF-49C8-A830-71D17F8C8EAC}"/>
    <dgm:cxn modelId="{9508166B-9EDD-486A-A3A2-9761142B6E45}" srcId="{2E894228-C870-416C-A70E-2A05F8DD1060}" destId="{706DEF51-43E6-4F42-8648-C4F8364DBAD0}" srcOrd="0" destOrd="0" parTransId="{E5421BF1-EAA5-4008-9EE3-01A5CA1FB625}" sibTransId="{8E73F809-8948-496A-9893-7D1BCD860A04}"/>
    <dgm:cxn modelId="{F1E526A4-CEC9-4751-9821-110B0B8E5D07}" srcId="{2E894228-C870-416C-A70E-2A05F8DD1060}" destId="{485E4FCA-E446-477B-8F8D-3B94337B107B}" srcOrd="2" destOrd="0" parTransId="{E479C652-96FF-4C7A-93B9-A5C75C99C6BC}" sibTransId="{CF69631F-A5F9-4F97-976D-A8C94125A277}"/>
    <dgm:cxn modelId="{9A2F5C10-8E45-4A4A-8808-858FC5FD5574}" srcId="{2E894228-C870-416C-A70E-2A05F8DD1060}" destId="{A03B1941-81EF-4738-B63B-FADABA5D4D21}" srcOrd="1" destOrd="0" parTransId="{808CCC1E-2D4A-4C0E-B2E8-B8BCEE479D8B}" sibTransId="{103D774E-6ED3-4B3D-903A-84C2643CDF6B}"/>
    <dgm:cxn modelId="{BCE4DA4B-F005-4A06-A759-D409F21007C5}" type="presOf" srcId="{2E894228-C870-416C-A70E-2A05F8DD1060}" destId="{2531974B-5D3E-4347-B3F2-A9F7A7BD5F88}" srcOrd="0" destOrd="0" presId="urn:microsoft.com/office/officeart/2005/8/layout/arrow2"/>
    <dgm:cxn modelId="{BFBCA920-9F0E-41A7-BCAF-EA5FBB537695}" type="presOf" srcId="{A03B1941-81EF-4738-B63B-FADABA5D4D21}" destId="{A6211C8F-48C0-44B7-A991-A19B03BCB5FA}" srcOrd="0" destOrd="0" presId="urn:microsoft.com/office/officeart/2005/8/layout/arrow2"/>
    <dgm:cxn modelId="{6FDBC147-512D-45DD-BC78-5BB56579AC0D}" type="presParOf" srcId="{2531974B-5D3E-4347-B3F2-A9F7A7BD5F88}" destId="{5700FA63-8259-49C4-9814-8C03441641D2}" srcOrd="0" destOrd="0" presId="urn:microsoft.com/office/officeart/2005/8/layout/arrow2"/>
    <dgm:cxn modelId="{6486706F-DA23-4726-9B48-C59E8331C4C1}" type="presParOf" srcId="{2531974B-5D3E-4347-B3F2-A9F7A7BD5F88}" destId="{74F9290D-B271-4315-8BD4-461C95D7973F}" srcOrd="1" destOrd="0" presId="urn:microsoft.com/office/officeart/2005/8/layout/arrow2"/>
    <dgm:cxn modelId="{C8F70F4A-A367-4E0C-932F-529DF504415A}" type="presParOf" srcId="{74F9290D-B271-4315-8BD4-461C95D7973F}" destId="{21370652-AED9-4418-8871-977BB4F3138C}" srcOrd="0" destOrd="0" presId="urn:microsoft.com/office/officeart/2005/8/layout/arrow2"/>
    <dgm:cxn modelId="{37C2E6EF-66DA-4515-AA17-C9BFDB97F2B3}" type="presParOf" srcId="{74F9290D-B271-4315-8BD4-461C95D7973F}" destId="{DB207DC4-F408-49BA-AC09-0C751F125D3A}" srcOrd="1" destOrd="0" presId="urn:microsoft.com/office/officeart/2005/8/layout/arrow2"/>
    <dgm:cxn modelId="{9EE1BD78-5C2E-40D1-A72D-028D69F47CD4}" type="presParOf" srcId="{74F9290D-B271-4315-8BD4-461C95D7973F}" destId="{A70B539F-00A7-4577-95BF-27F27AC223D4}" srcOrd="2" destOrd="0" presId="urn:microsoft.com/office/officeart/2005/8/layout/arrow2"/>
    <dgm:cxn modelId="{FFB497C7-6EE2-4B32-BBDD-158B61BB9602}" type="presParOf" srcId="{74F9290D-B271-4315-8BD4-461C95D7973F}" destId="{A6211C8F-48C0-44B7-A991-A19B03BCB5FA}" srcOrd="3" destOrd="0" presId="urn:microsoft.com/office/officeart/2005/8/layout/arrow2"/>
    <dgm:cxn modelId="{0AE72DE5-D7CC-4998-8808-6E4D01E35D18}" type="presParOf" srcId="{74F9290D-B271-4315-8BD4-461C95D7973F}" destId="{38332647-4020-4332-9043-BE8FC597C3A7}" srcOrd="4" destOrd="0" presId="urn:microsoft.com/office/officeart/2005/8/layout/arrow2"/>
    <dgm:cxn modelId="{D037CA34-072F-4A0B-AAD8-7D2FA1F9F84B}" type="presParOf" srcId="{74F9290D-B271-4315-8BD4-461C95D7973F}" destId="{0A6A0A3C-E4DB-4CFD-ACB2-CC646519B394}" srcOrd="5" destOrd="0" presId="urn:microsoft.com/office/officeart/2005/8/layout/arrow2"/>
    <dgm:cxn modelId="{BF961DA1-16B5-4581-BFA8-3D8DCB3B545C}" type="presParOf" srcId="{74F9290D-B271-4315-8BD4-461C95D7973F}" destId="{EF2A5481-1660-4526-8242-E9EF46CD7F38}" srcOrd="6" destOrd="0" presId="urn:microsoft.com/office/officeart/2005/8/layout/arrow2"/>
    <dgm:cxn modelId="{88AFA9E8-2C97-4E2F-A73D-B217FA7C2296}" type="presParOf" srcId="{74F9290D-B271-4315-8BD4-461C95D7973F}" destId="{5B742DF5-1EBA-473E-919F-8FF9766854AB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87DBAE9-8BE6-486D-A088-5F67338CB08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E34020D-E7E2-44ED-B04C-9A2E8285DD7D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圓石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DA94893-81FE-47D0-A0FE-68BA618ECFE3}" type="parTrans" cxnId="{4D4F178B-DCAC-4020-8821-9C1E3E0EFA1C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B6FDF13-E836-41F9-9D72-93683183D864}" type="sibTrans" cxnId="{4D4F178B-DCAC-4020-8821-9C1E3E0EFA1C}">
      <dgm:prSet custT="1"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82AF4B-8B90-46A8-9AF7-75A9267DEF78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特殊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00A1890-AAC7-43EB-86DD-B81D8D7471B1}" type="parTrans" cxnId="{1A98E08F-8520-483D-90CE-DE86F27BDA63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570C585-B3D1-459F-84F2-6CFE0B837A46}" type="sibTrans" cxnId="{1A98E08F-8520-483D-90CE-DE86F27BDA63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2967EA1-A5DE-4365-AD8B-99C88BAECF7E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更大優惠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AD15B70-C5D9-4DAD-AA1D-7F91BA217B1B}" type="parTrans" cxnId="{8B896BA8-47D5-4D4C-9E50-97BB48BC6345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9282EDE-698A-43F2-B1D2-F3C1CD1A9FB8}" type="sibTrans" cxnId="{8B896BA8-47D5-4D4C-9E50-97BB48BC6345}">
      <dgm:prSet custT="1"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438DA3E-1837-49BE-943B-341C300168E1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限原瓶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B6C80B2-A60C-4059-A3EC-7853650C0D58}" type="parTrans" cxnId="{CD84B1F7-A483-413D-A2B6-BB1882E84B24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C3375F-16D1-4F9F-AF90-3E1A4F89C732}" type="sibTrans" cxnId="{CD84B1F7-A483-413D-A2B6-BB1882E84B24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D2F807-A8DB-4EC2-ADF5-9A35CDC971B1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廣告效應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5E8AFE7-B832-4FF7-90A9-F30ED22C218D}" type="parTrans" cxnId="{ECCB9EC9-A730-432D-B973-71FBE3D56D48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6F058B-25C4-472D-BC44-4FD6E69F0D6E}" type="sibTrans" cxnId="{ECCB9EC9-A730-432D-B973-71FBE3D56D48}">
      <dgm:prSet custT="1"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5D3083-BA63-43C1-9A47-C8E90AC75841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比例高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8779D53-1F1B-4F75-AA49-BBD33465BE8D}" type="parTrans" cxnId="{3D560E46-D506-4591-9F5C-B3E83B89BE56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D66A943-F4E2-4790-967F-7167F437A5C5}" type="sibTrans" cxnId="{3D560E46-D506-4591-9F5C-B3E83B89BE56}">
      <dgm:prSet custT="1"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9E48B30-16F7-4BD9-9684-4673AE9DB82D}" type="pres">
      <dgm:prSet presAssocID="{F87DBAE9-8BE6-486D-A088-5F67338CB0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1FA05AE2-2529-4F78-8329-4F94B61D96C8}" type="pres">
      <dgm:prSet presAssocID="{CE34020D-E7E2-44ED-B04C-9A2E8285DD7D}" presName="composite" presStyleCnt="0"/>
      <dgm:spPr/>
    </dgm:pt>
    <dgm:pt modelId="{5511E611-C0B7-4B95-81B3-C80E9D1FBA6F}" type="pres">
      <dgm:prSet presAssocID="{CE34020D-E7E2-44ED-B04C-9A2E8285DD7D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B70E45-7E64-4439-B489-71E12A51EE35}" type="pres">
      <dgm:prSet presAssocID="{CE34020D-E7E2-44ED-B04C-9A2E8285DD7D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E8F97D-FD01-4CC9-9880-E382A5FA03A3}" type="pres">
      <dgm:prSet presAssocID="{CE34020D-E7E2-44ED-B04C-9A2E8285DD7D}" presName="BalanceSpacing" presStyleCnt="0"/>
      <dgm:spPr/>
    </dgm:pt>
    <dgm:pt modelId="{DAD115A4-FDF6-4225-87AA-7FFF082EA196}" type="pres">
      <dgm:prSet presAssocID="{CE34020D-E7E2-44ED-B04C-9A2E8285DD7D}" presName="BalanceSpacing1" presStyleCnt="0"/>
      <dgm:spPr/>
    </dgm:pt>
    <dgm:pt modelId="{21DCDD00-E7A7-4B35-8B1F-E1850A43116F}" type="pres">
      <dgm:prSet presAssocID="{2B6FDF13-E836-41F9-9D72-93683183D864}" presName="Accent1Text" presStyleLbl="node1" presStyleIdx="1" presStyleCnt="8"/>
      <dgm:spPr/>
      <dgm:t>
        <a:bodyPr/>
        <a:lstStyle/>
        <a:p>
          <a:endParaRPr lang="zh-TW" altLang="en-US"/>
        </a:p>
      </dgm:t>
    </dgm:pt>
    <dgm:pt modelId="{22AE3D9A-EFF4-4EDF-B7F2-0808CD6AFA52}" type="pres">
      <dgm:prSet presAssocID="{2B6FDF13-E836-41F9-9D72-93683183D864}" presName="spaceBetweenRectangles" presStyleCnt="0"/>
      <dgm:spPr/>
    </dgm:pt>
    <dgm:pt modelId="{84C4FB02-53C2-411B-9FAA-7DD5FD3D9893}" type="pres">
      <dgm:prSet presAssocID="{B2967EA1-A5DE-4365-AD8B-99C88BAECF7E}" presName="composite" presStyleCnt="0"/>
      <dgm:spPr/>
    </dgm:pt>
    <dgm:pt modelId="{2BCE69C0-8424-4F8A-8D12-2E9298C9DD3F}" type="pres">
      <dgm:prSet presAssocID="{B2967EA1-A5DE-4365-AD8B-99C88BAECF7E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028CB8-9585-416A-BC50-3B6926E702CD}" type="pres">
      <dgm:prSet presAssocID="{B2967EA1-A5DE-4365-AD8B-99C88BAECF7E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9084A9-4E1D-4321-AE5B-970CDAB0AD6E}" type="pres">
      <dgm:prSet presAssocID="{B2967EA1-A5DE-4365-AD8B-99C88BAECF7E}" presName="BalanceSpacing" presStyleCnt="0"/>
      <dgm:spPr/>
    </dgm:pt>
    <dgm:pt modelId="{D45EC12A-9C15-41E3-9AE1-28E6399C958B}" type="pres">
      <dgm:prSet presAssocID="{B2967EA1-A5DE-4365-AD8B-99C88BAECF7E}" presName="BalanceSpacing1" presStyleCnt="0"/>
      <dgm:spPr/>
    </dgm:pt>
    <dgm:pt modelId="{FCA991A3-E998-4BC7-958A-58CEC8EE71C0}" type="pres">
      <dgm:prSet presAssocID="{69282EDE-698A-43F2-B1D2-F3C1CD1A9FB8}" presName="Accent1Text" presStyleLbl="node1" presStyleIdx="3" presStyleCnt="8"/>
      <dgm:spPr/>
      <dgm:t>
        <a:bodyPr/>
        <a:lstStyle/>
        <a:p>
          <a:endParaRPr lang="zh-TW" altLang="en-US"/>
        </a:p>
      </dgm:t>
    </dgm:pt>
    <dgm:pt modelId="{3EF1A681-47A3-4FCC-A48F-2ABE4BA613D5}" type="pres">
      <dgm:prSet presAssocID="{69282EDE-698A-43F2-B1D2-F3C1CD1A9FB8}" presName="spaceBetweenRectangles" presStyleCnt="0"/>
      <dgm:spPr/>
    </dgm:pt>
    <dgm:pt modelId="{1BB23943-090A-4E25-AAB4-4F68994797B9}" type="pres">
      <dgm:prSet presAssocID="{A7D2F807-A8DB-4EC2-ADF5-9A35CDC971B1}" presName="composite" presStyleCnt="0"/>
      <dgm:spPr/>
    </dgm:pt>
    <dgm:pt modelId="{15D6A82F-9BA6-493A-AA74-544EA6A58363}" type="pres">
      <dgm:prSet presAssocID="{A7D2F807-A8DB-4EC2-ADF5-9A35CDC971B1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829C7B-64EE-433E-882D-C656FE29CBE2}" type="pres">
      <dgm:prSet presAssocID="{A7D2F807-A8DB-4EC2-ADF5-9A35CDC971B1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4458CD-9C7C-416D-AA4B-664B76E21019}" type="pres">
      <dgm:prSet presAssocID="{A7D2F807-A8DB-4EC2-ADF5-9A35CDC971B1}" presName="BalanceSpacing" presStyleCnt="0"/>
      <dgm:spPr/>
    </dgm:pt>
    <dgm:pt modelId="{E395A146-4FFD-4F44-BE72-917EBF729A2B}" type="pres">
      <dgm:prSet presAssocID="{A7D2F807-A8DB-4EC2-ADF5-9A35CDC971B1}" presName="BalanceSpacing1" presStyleCnt="0"/>
      <dgm:spPr/>
    </dgm:pt>
    <dgm:pt modelId="{B415EA13-F275-47C5-9D29-29C0F532F497}" type="pres">
      <dgm:prSet presAssocID="{EA6F058B-25C4-472D-BC44-4FD6E69F0D6E}" presName="Accent1Text" presStyleLbl="node1" presStyleIdx="5" presStyleCnt="8"/>
      <dgm:spPr/>
      <dgm:t>
        <a:bodyPr/>
        <a:lstStyle/>
        <a:p>
          <a:endParaRPr lang="zh-TW" altLang="en-US"/>
        </a:p>
      </dgm:t>
    </dgm:pt>
    <dgm:pt modelId="{DEA33468-D649-4025-AA27-AB5DAF06B4CA}" type="pres">
      <dgm:prSet presAssocID="{EA6F058B-25C4-472D-BC44-4FD6E69F0D6E}" presName="spaceBetweenRectangles" presStyleCnt="0"/>
      <dgm:spPr/>
    </dgm:pt>
    <dgm:pt modelId="{C56580A0-BD63-47EA-8B7D-E4646EC19B98}" type="pres">
      <dgm:prSet presAssocID="{C25D3083-BA63-43C1-9A47-C8E90AC75841}" presName="composite" presStyleCnt="0"/>
      <dgm:spPr/>
    </dgm:pt>
    <dgm:pt modelId="{64521313-FE5A-4228-93B8-EF167DB71774}" type="pres">
      <dgm:prSet presAssocID="{C25D3083-BA63-43C1-9A47-C8E90AC75841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933F1B-29C5-42D7-9683-93C7490F09CB}" type="pres">
      <dgm:prSet presAssocID="{C25D3083-BA63-43C1-9A47-C8E90AC75841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2DD3A469-99DB-42AB-909B-E328AEF25F7C}" type="pres">
      <dgm:prSet presAssocID="{C25D3083-BA63-43C1-9A47-C8E90AC75841}" presName="BalanceSpacing" presStyleCnt="0"/>
      <dgm:spPr/>
    </dgm:pt>
    <dgm:pt modelId="{C1B6A798-4F14-416A-8BEB-97D6AB96AA7E}" type="pres">
      <dgm:prSet presAssocID="{C25D3083-BA63-43C1-9A47-C8E90AC75841}" presName="BalanceSpacing1" presStyleCnt="0"/>
      <dgm:spPr/>
    </dgm:pt>
    <dgm:pt modelId="{09814DA3-8C66-41A2-B7A7-8963D73A0D59}" type="pres">
      <dgm:prSet presAssocID="{1D66A943-F4E2-4790-967F-7167F437A5C5}" presName="Accent1Text" presStyleLbl="node1" presStyleIdx="7" presStyleCnt="8"/>
      <dgm:spPr/>
      <dgm:t>
        <a:bodyPr/>
        <a:lstStyle/>
        <a:p>
          <a:endParaRPr lang="zh-TW" altLang="en-US"/>
        </a:p>
      </dgm:t>
    </dgm:pt>
  </dgm:ptLst>
  <dgm:cxnLst>
    <dgm:cxn modelId="{F3255188-A82D-4EAA-AB10-277D1EAC61C4}" type="presOf" srcId="{CE34020D-E7E2-44ED-B04C-9A2E8285DD7D}" destId="{5511E611-C0B7-4B95-81B3-C80E9D1FBA6F}" srcOrd="0" destOrd="0" presId="urn:microsoft.com/office/officeart/2008/layout/AlternatingHexagons"/>
    <dgm:cxn modelId="{4D4F178B-DCAC-4020-8821-9C1E3E0EFA1C}" srcId="{F87DBAE9-8BE6-486D-A088-5F67338CB084}" destId="{CE34020D-E7E2-44ED-B04C-9A2E8285DD7D}" srcOrd="0" destOrd="0" parTransId="{DDA94893-81FE-47D0-A0FE-68BA618ECFE3}" sibTransId="{2B6FDF13-E836-41F9-9D72-93683183D864}"/>
    <dgm:cxn modelId="{F91E9013-4B48-4EF4-B767-B77FFB53D932}" type="presOf" srcId="{B2967EA1-A5DE-4365-AD8B-99C88BAECF7E}" destId="{2BCE69C0-8424-4F8A-8D12-2E9298C9DD3F}" srcOrd="0" destOrd="0" presId="urn:microsoft.com/office/officeart/2008/layout/AlternatingHexagons"/>
    <dgm:cxn modelId="{D30C8E5C-25B0-4D68-A226-8B2B6F30BEFB}" type="presOf" srcId="{1D66A943-F4E2-4790-967F-7167F437A5C5}" destId="{09814DA3-8C66-41A2-B7A7-8963D73A0D59}" srcOrd="0" destOrd="0" presId="urn:microsoft.com/office/officeart/2008/layout/AlternatingHexagons"/>
    <dgm:cxn modelId="{44860473-B95B-4ED1-92E2-6A834255D9E5}" type="presOf" srcId="{F87DBAE9-8BE6-486D-A088-5F67338CB084}" destId="{29E48B30-16F7-4BD9-9684-4673AE9DB82D}" srcOrd="0" destOrd="0" presId="urn:microsoft.com/office/officeart/2008/layout/AlternatingHexagons"/>
    <dgm:cxn modelId="{363CD410-DD08-4EC1-816F-3DD68347FA09}" type="presOf" srcId="{2B6FDF13-E836-41F9-9D72-93683183D864}" destId="{21DCDD00-E7A7-4B35-8B1F-E1850A43116F}" srcOrd="0" destOrd="0" presId="urn:microsoft.com/office/officeart/2008/layout/AlternatingHexagons"/>
    <dgm:cxn modelId="{1A98E08F-8520-483D-90CE-DE86F27BDA63}" srcId="{CE34020D-E7E2-44ED-B04C-9A2E8285DD7D}" destId="{EA82AF4B-8B90-46A8-9AF7-75A9267DEF78}" srcOrd="0" destOrd="0" parTransId="{100A1890-AAC7-43EB-86DD-B81D8D7471B1}" sibTransId="{0570C585-B3D1-459F-84F2-6CFE0B837A46}"/>
    <dgm:cxn modelId="{9F028EF0-3431-4076-86D6-1F457F6FD328}" type="presOf" srcId="{A7D2F807-A8DB-4EC2-ADF5-9A35CDC971B1}" destId="{15D6A82F-9BA6-493A-AA74-544EA6A58363}" srcOrd="0" destOrd="0" presId="urn:microsoft.com/office/officeart/2008/layout/AlternatingHexagons"/>
    <dgm:cxn modelId="{8B896BA8-47D5-4D4C-9E50-97BB48BC6345}" srcId="{F87DBAE9-8BE6-486D-A088-5F67338CB084}" destId="{B2967EA1-A5DE-4365-AD8B-99C88BAECF7E}" srcOrd="1" destOrd="0" parTransId="{9AD15B70-C5D9-4DAD-AA1D-7F91BA217B1B}" sibTransId="{69282EDE-698A-43F2-B1D2-F3C1CD1A9FB8}"/>
    <dgm:cxn modelId="{6E7A1D93-6D4E-4026-A1D4-07B905F2E167}" type="presOf" srcId="{EA6F058B-25C4-472D-BC44-4FD6E69F0D6E}" destId="{B415EA13-F275-47C5-9D29-29C0F532F497}" srcOrd="0" destOrd="0" presId="urn:microsoft.com/office/officeart/2008/layout/AlternatingHexagons"/>
    <dgm:cxn modelId="{27E5D435-01EA-4004-86A0-C1CC25BEE2D3}" type="presOf" srcId="{EA82AF4B-8B90-46A8-9AF7-75A9267DEF78}" destId="{95B70E45-7E64-4439-B489-71E12A51EE35}" srcOrd="0" destOrd="0" presId="urn:microsoft.com/office/officeart/2008/layout/AlternatingHexagons"/>
    <dgm:cxn modelId="{CD84B1F7-A483-413D-A2B6-BB1882E84B24}" srcId="{B2967EA1-A5DE-4365-AD8B-99C88BAECF7E}" destId="{F438DA3E-1837-49BE-943B-341C300168E1}" srcOrd="0" destOrd="0" parTransId="{2B6C80B2-A60C-4059-A3EC-7853650C0D58}" sibTransId="{7FC3375F-16D1-4F9F-AF90-3E1A4F89C732}"/>
    <dgm:cxn modelId="{6D8FB975-A51C-4689-ACB5-72C57DBDA916}" type="presOf" srcId="{69282EDE-698A-43F2-B1D2-F3C1CD1A9FB8}" destId="{FCA991A3-E998-4BC7-958A-58CEC8EE71C0}" srcOrd="0" destOrd="0" presId="urn:microsoft.com/office/officeart/2008/layout/AlternatingHexagons"/>
    <dgm:cxn modelId="{8AB663AC-8FDE-4056-A433-87B3BDA4DFD8}" type="presOf" srcId="{F438DA3E-1837-49BE-943B-341C300168E1}" destId="{DE028CB8-9585-416A-BC50-3B6926E702CD}" srcOrd="0" destOrd="0" presId="urn:microsoft.com/office/officeart/2008/layout/AlternatingHexagons"/>
    <dgm:cxn modelId="{58F176ED-9E08-409C-8599-2AC6DB20C01B}" type="presOf" srcId="{C25D3083-BA63-43C1-9A47-C8E90AC75841}" destId="{64521313-FE5A-4228-93B8-EF167DB71774}" srcOrd="0" destOrd="0" presId="urn:microsoft.com/office/officeart/2008/layout/AlternatingHexagons"/>
    <dgm:cxn modelId="{ECCB9EC9-A730-432D-B973-71FBE3D56D48}" srcId="{F87DBAE9-8BE6-486D-A088-5F67338CB084}" destId="{A7D2F807-A8DB-4EC2-ADF5-9A35CDC971B1}" srcOrd="2" destOrd="0" parTransId="{E5E8AFE7-B832-4FF7-90A9-F30ED22C218D}" sibTransId="{EA6F058B-25C4-472D-BC44-4FD6E69F0D6E}"/>
    <dgm:cxn modelId="{3D560E46-D506-4591-9F5C-B3E83B89BE56}" srcId="{F87DBAE9-8BE6-486D-A088-5F67338CB084}" destId="{C25D3083-BA63-43C1-9A47-C8E90AC75841}" srcOrd="3" destOrd="0" parTransId="{88779D53-1F1B-4F75-AA49-BBD33465BE8D}" sibTransId="{1D66A943-F4E2-4790-967F-7167F437A5C5}"/>
    <dgm:cxn modelId="{01AB3309-1861-4203-B536-A5977F011F58}" type="presParOf" srcId="{29E48B30-16F7-4BD9-9684-4673AE9DB82D}" destId="{1FA05AE2-2529-4F78-8329-4F94B61D96C8}" srcOrd="0" destOrd="0" presId="urn:microsoft.com/office/officeart/2008/layout/AlternatingHexagons"/>
    <dgm:cxn modelId="{0D2FFBEA-62C7-4D17-9E8D-E85B9A80546E}" type="presParOf" srcId="{1FA05AE2-2529-4F78-8329-4F94B61D96C8}" destId="{5511E611-C0B7-4B95-81B3-C80E9D1FBA6F}" srcOrd="0" destOrd="0" presId="urn:microsoft.com/office/officeart/2008/layout/AlternatingHexagons"/>
    <dgm:cxn modelId="{2C5AB860-6B0A-45AC-8A39-EB763C3F44F6}" type="presParOf" srcId="{1FA05AE2-2529-4F78-8329-4F94B61D96C8}" destId="{95B70E45-7E64-4439-B489-71E12A51EE35}" srcOrd="1" destOrd="0" presId="urn:microsoft.com/office/officeart/2008/layout/AlternatingHexagons"/>
    <dgm:cxn modelId="{99031F30-0D2D-4113-9DEC-AA818D275E6A}" type="presParOf" srcId="{1FA05AE2-2529-4F78-8329-4F94B61D96C8}" destId="{09E8F97D-FD01-4CC9-9880-E382A5FA03A3}" srcOrd="2" destOrd="0" presId="urn:microsoft.com/office/officeart/2008/layout/AlternatingHexagons"/>
    <dgm:cxn modelId="{A4131703-62BE-4EC5-97A8-62F08DD320A5}" type="presParOf" srcId="{1FA05AE2-2529-4F78-8329-4F94B61D96C8}" destId="{DAD115A4-FDF6-4225-87AA-7FFF082EA196}" srcOrd="3" destOrd="0" presId="urn:microsoft.com/office/officeart/2008/layout/AlternatingHexagons"/>
    <dgm:cxn modelId="{80E1AABF-CA15-4BA8-AC53-3BF3C1D0CD22}" type="presParOf" srcId="{1FA05AE2-2529-4F78-8329-4F94B61D96C8}" destId="{21DCDD00-E7A7-4B35-8B1F-E1850A43116F}" srcOrd="4" destOrd="0" presId="urn:microsoft.com/office/officeart/2008/layout/AlternatingHexagons"/>
    <dgm:cxn modelId="{030975B4-2690-41B9-81E3-4A647ED67346}" type="presParOf" srcId="{29E48B30-16F7-4BD9-9684-4673AE9DB82D}" destId="{22AE3D9A-EFF4-4EDF-B7F2-0808CD6AFA52}" srcOrd="1" destOrd="0" presId="urn:microsoft.com/office/officeart/2008/layout/AlternatingHexagons"/>
    <dgm:cxn modelId="{42678474-4539-43BC-83C6-3BB618CE50DC}" type="presParOf" srcId="{29E48B30-16F7-4BD9-9684-4673AE9DB82D}" destId="{84C4FB02-53C2-411B-9FAA-7DD5FD3D9893}" srcOrd="2" destOrd="0" presId="urn:microsoft.com/office/officeart/2008/layout/AlternatingHexagons"/>
    <dgm:cxn modelId="{8EF0FA25-3E62-4679-9554-F56317E4AF97}" type="presParOf" srcId="{84C4FB02-53C2-411B-9FAA-7DD5FD3D9893}" destId="{2BCE69C0-8424-4F8A-8D12-2E9298C9DD3F}" srcOrd="0" destOrd="0" presId="urn:microsoft.com/office/officeart/2008/layout/AlternatingHexagons"/>
    <dgm:cxn modelId="{71BDDEDF-D0D4-47DF-8573-3825435DF4AD}" type="presParOf" srcId="{84C4FB02-53C2-411B-9FAA-7DD5FD3D9893}" destId="{DE028CB8-9585-416A-BC50-3B6926E702CD}" srcOrd="1" destOrd="0" presId="urn:microsoft.com/office/officeart/2008/layout/AlternatingHexagons"/>
    <dgm:cxn modelId="{6BDA4D12-7C40-4076-8861-A33D48C13C4B}" type="presParOf" srcId="{84C4FB02-53C2-411B-9FAA-7DD5FD3D9893}" destId="{4F9084A9-4E1D-4321-AE5B-970CDAB0AD6E}" srcOrd="2" destOrd="0" presId="urn:microsoft.com/office/officeart/2008/layout/AlternatingHexagons"/>
    <dgm:cxn modelId="{82210C3F-C275-4215-AA74-CAADFF185FB9}" type="presParOf" srcId="{84C4FB02-53C2-411B-9FAA-7DD5FD3D9893}" destId="{D45EC12A-9C15-41E3-9AE1-28E6399C958B}" srcOrd="3" destOrd="0" presId="urn:microsoft.com/office/officeart/2008/layout/AlternatingHexagons"/>
    <dgm:cxn modelId="{F890AA89-9556-49F7-A325-AA4E18766835}" type="presParOf" srcId="{84C4FB02-53C2-411B-9FAA-7DD5FD3D9893}" destId="{FCA991A3-E998-4BC7-958A-58CEC8EE71C0}" srcOrd="4" destOrd="0" presId="urn:microsoft.com/office/officeart/2008/layout/AlternatingHexagons"/>
    <dgm:cxn modelId="{FF74EAEB-507F-4A57-A2BD-DD777352489C}" type="presParOf" srcId="{29E48B30-16F7-4BD9-9684-4673AE9DB82D}" destId="{3EF1A681-47A3-4FCC-A48F-2ABE4BA613D5}" srcOrd="3" destOrd="0" presId="urn:microsoft.com/office/officeart/2008/layout/AlternatingHexagons"/>
    <dgm:cxn modelId="{1A52C019-D4C4-495B-95DE-4552E69CFCE2}" type="presParOf" srcId="{29E48B30-16F7-4BD9-9684-4673AE9DB82D}" destId="{1BB23943-090A-4E25-AAB4-4F68994797B9}" srcOrd="4" destOrd="0" presId="urn:microsoft.com/office/officeart/2008/layout/AlternatingHexagons"/>
    <dgm:cxn modelId="{431016EA-8EA3-48B0-BC30-6DA5477219BE}" type="presParOf" srcId="{1BB23943-090A-4E25-AAB4-4F68994797B9}" destId="{15D6A82F-9BA6-493A-AA74-544EA6A58363}" srcOrd="0" destOrd="0" presId="urn:microsoft.com/office/officeart/2008/layout/AlternatingHexagons"/>
    <dgm:cxn modelId="{5F0E2921-B60A-4FAC-B47E-0283BD92B7C5}" type="presParOf" srcId="{1BB23943-090A-4E25-AAB4-4F68994797B9}" destId="{5E829C7B-64EE-433E-882D-C656FE29CBE2}" srcOrd="1" destOrd="0" presId="urn:microsoft.com/office/officeart/2008/layout/AlternatingHexagons"/>
    <dgm:cxn modelId="{187080A0-5A2D-4AE4-A984-662077EFB77E}" type="presParOf" srcId="{1BB23943-090A-4E25-AAB4-4F68994797B9}" destId="{ED4458CD-9C7C-416D-AA4B-664B76E21019}" srcOrd="2" destOrd="0" presId="urn:microsoft.com/office/officeart/2008/layout/AlternatingHexagons"/>
    <dgm:cxn modelId="{3AACB616-0138-45B3-B8C1-AEFB62656300}" type="presParOf" srcId="{1BB23943-090A-4E25-AAB4-4F68994797B9}" destId="{E395A146-4FFD-4F44-BE72-917EBF729A2B}" srcOrd="3" destOrd="0" presId="urn:microsoft.com/office/officeart/2008/layout/AlternatingHexagons"/>
    <dgm:cxn modelId="{93BB1116-E760-49BD-8453-20CA64169EBB}" type="presParOf" srcId="{1BB23943-090A-4E25-AAB4-4F68994797B9}" destId="{B415EA13-F275-47C5-9D29-29C0F532F497}" srcOrd="4" destOrd="0" presId="urn:microsoft.com/office/officeart/2008/layout/AlternatingHexagons"/>
    <dgm:cxn modelId="{BFACD6B7-C521-4E7C-B42B-CB42AEC6852E}" type="presParOf" srcId="{29E48B30-16F7-4BD9-9684-4673AE9DB82D}" destId="{DEA33468-D649-4025-AA27-AB5DAF06B4CA}" srcOrd="5" destOrd="0" presId="urn:microsoft.com/office/officeart/2008/layout/AlternatingHexagons"/>
    <dgm:cxn modelId="{503A3902-604D-4245-9643-3087CDCF6EF6}" type="presParOf" srcId="{29E48B30-16F7-4BD9-9684-4673AE9DB82D}" destId="{C56580A0-BD63-47EA-8B7D-E4646EC19B98}" srcOrd="6" destOrd="0" presId="urn:microsoft.com/office/officeart/2008/layout/AlternatingHexagons"/>
    <dgm:cxn modelId="{5F3499D1-B737-4968-9EC9-51F408623B70}" type="presParOf" srcId="{C56580A0-BD63-47EA-8B7D-E4646EC19B98}" destId="{64521313-FE5A-4228-93B8-EF167DB71774}" srcOrd="0" destOrd="0" presId="urn:microsoft.com/office/officeart/2008/layout/AlternatingHexagons"/>
    <dgm:cxn modelId="{A77D6B2F-C453-4E2A-96EB-848DC9E0808D}" type="presParOf" srcId="{C56580A0-BD63-47EA-8B7D-E4646EC19B98}" destId="{1C933F1B-29C5-42D7-9683-93C7490F09CB}" srcOrd="1" destOrd="0" presId="urn:microsoft.com/office/officeart/2008/layout/AlternatingHexagons"/>
    <dgm:cxn modelId="{BC95FDD2-D226-4C55-9E83-D0EF6D89A1B2}" type="presParOf" srcId="{C56580A0-BD63-47EA-8B7D-E4646EC19B98}" destId="{2DD3A469-99DB-42AB-909B-E328AEF25F7C}" srcOrd="2" destOrd="0" presId="urn:microsoft.com/office/officeart/2008/layout/AlternatingHexagons"/>
    <dgm:cxn modelId="{40454EFC-F845-4ADE-A747-222BB559C9D6}" type="presParOf" srcId="{C56580A0-BD63-47EA-8B7D-E4646EC19B98}" destId="{C1B6A798-4F14-416A-8BEB-97D6AB96AA7E}" srcOrd="3" destOrd="0" presId="urn:microsoft.com/office/officeart/2008/layout/AlternatingHexagons"/>
    <dgm:cxn modelId="{7D332A1C-80DD-482A-A0B1-CFAEB76E2BB3}" type="presParOf" srcId="{C56580A0-BD63-47EA-8B7D-E4646EC19B98}" destId="{09814DA3-8C66-41A2-B7A7-8963D73A0D5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BDC32D8-38FA-4F6C-A5E8-E57B283112CF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4338316-D383-447F-B0F6-992D83A7B6F6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租用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C4A9A4C-F3C3-4D31-B3D1-E5C94439E218}" type="parTrans" cxnId="{3EDEE623-4169-4F50-92EB-085720446988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05EC2E5-78CD-47CF-BBB9-3B04892E2CCB}" type="sibTrans" cxnId="{3EDEE623-4169-4F50-92EB-085720446988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F4E5106-C323-4B72-A697-09DB87A5AAE3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區域性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A9DB5FF-A1E6-48E6-BEA4-34F5C5243C05}" type="parTrans" cxnId="{9C424F25-DC5A-4819-83C0-9A09667B67D7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90642D-D58F-42B1-9426-25017C09E90D}" type="sibTrans" cxnId="{9C424F25-DC5A-4819-83C0-9A09667B67D7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014CB3-125F-4807-9FAB-841BB0AEBC98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衛生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775C594-A351-497D-9BAE-559E42D606B4}" type="parTrans" cxnId="{BEB30A24-43D2-4912-9D7D-3749B3470651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18E901F-2D30-4E30-BFE9-6BA21EC7ADED}" type="sibTrans" cxnId="{BEB30A24-43D2-4912-9D7D-3749B3470651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81A6DF7-9594-49B0-9DD0-A7EB50678906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如何清洗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CF21E74-FD54-4E29-817F-15881D77B90B}" type="parTrans" cxnId="{09C8F7E2-5E9F-4F76-A73F-BD08D5A1552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4AAEE05-2256-47DE-86D0-6F247A211ADB}" type="sibTrans" cxnId="{09C8F7E2-5E9F-4F76-A73F-BD08D5A1552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6D3E9A7-AB99-4434-B6F6-966915213062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限制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B6613D4-83DA-4218-A832-CA50BF1F53BD}" type="parTrans" cxnId="{CFB76C07-F59C-42C9-9B65-6E0F62500DC7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727FD8C-2E33-4567-8372-60B63DBBAA55}" type="sibTrans" cxnId="{CFB76C07-F59C-42C9-9B65-6E0F62500DC7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568EE3-6F6C-4D3E-9F56-35A2188E77E1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封閉場地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25890FB-311F-4E8B-AEEF-73156E4D73B4}" type="parTrans" cxnId="{C0E42DDB-D899-4416-8AE9-B90BBB5669C1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42B78AD-2711-49EA-80A5-4EC7C5EBEC9F}" type="sibTrans" cxnId="{C0E42DDB-D899-4416-8AE9-B90BBB5669C1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DB7B90-CFFC-4D83-BB74-E17DD176FA07}" type="pres">
      <dgm:prSet presAssocID="{EBDC32D8-38FA-4F6C-A5E8-E57B283112C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5373C421-E174-4A54-8CC1-AFC932747A82}" type="pres">
      <dgm:prSet presAssocID="{84338316-D383-447F-B0F6-992D83A7B6F6}" presName="composite" presStyleCnt="0"/>
      <dgm:spPr/>
    </dgm:pt>
    <dgm:pt modelId="{EE3465F5-C4FA-4A86-8EB0-738FF389DED2}" type="pres">
      <dgm:prSet presAssocID="{84338316-D383-447F-B0F6-992D83A7B6F6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DEC3F2-CC57-4CA7-B5B0-3DBE2CD72A82}" type="pres">
      <dgm:prSet presAssocID="{84338316-D383-447F-B0F6-992D83A7B6F6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A0D108-C99C-492C-9B1B-938E040D1160}" type="pres">
      <dgm:prSet presAssocID="{84338316-D383-447F-B0F6-992D83A7B6F6}" presName="BalanceSpacing" presStyleCnt="0"/>
      <dgm:spPr/>
    </dgm:pt>
    <dgm:pt modelId="{0F5501B4-C378-4480-9E2F-A038DBA0C693}" type="pres">
      <dgm:prSet presAssocID="{84338316-D383-447F-B0F6-992D83A7B6F6}" presName="BalanceSpacing1" presStyleCnt="0"/>
      <dgm:spPr/>
    </dgm:pt>
    <dgm:pt modelId="{1F9006BB-B09D-47E4-A1BD-13F33FD2D700}" type="pres">
      <dgm:prSet presAssocID="{E05EC2E5-78CD-47CF-BBB9-3B04892E2CCB}" presName="Accent1Text" presStyleLbl="node1" presStyleIdx="1" presStyleCnt="6"/>
      <dgm:spPr/>
      <dgm:t>
        <a:bodyPr/>
        <a:lstStyle/>
        <a:p>
          <a:endParaRPr lang="zh-TW" altLang="en-US"/>
        </a:p>
      </dgm:t>
    </dgm:pt>
    <dgm:pt modelId="{3E83A6DF-D299-436E-B7A7-DDE720AB8E55}" type="pres">
      <dgm:prSet presAssocID="{E05EC2E5-78CD-47CF-BBB9-3B04892E2CCB}" presName="spaceBetweenRectangles" presStyleCnt="0"/>
      <dgm:spPr/>
    </dgm:pt>
    <dgm:pt modelId="{C1AF0372-36B5-435D-9D45-8026192BD4E6}" type="pres">
      <dgm:prSet presAssocID="{4C014CB3-125F-4807-9FAB-841BB0AEBC98}" presName="composite" presStyleCnt="0"/>
      <dgm:spPr/>
    </dgm:pt>
    <dgm:pt modelId="{5FB35B45-B61C-4DE4-A5C0-7872964276E6}" type="pres">
      <dgm:prSet presAssocID="{4C014CB3-125F-4807-9FAB-841BB0AEBC9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456A87-30E5-4675-800E-3D4371B1502A}" type="pres">
      <dgm:prSet presAssocID="{4C014CB3-125F-4807-9FAB-841BB0AEBC9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AE6218-06B6-4806-8B02-02A8A4303BDE}" type="pres">
      <dgm:prSet presAssocID="{4C014CB3-125F-4807-9FAB-841BB0AEBC98}" presName="BalanceSpacing" presStyleCnt="0"/>
      <dgm:spPr/>
    </dgm:pt>
    <dgm:pt modelId="{C9441E5E-4A47-4B60-9F37-FC651225215F}" type="pres">
      <dgm:prSet presAssocID="{4C014CB3-125F-4807-9FAB-841BB0AEBC98}" presName="BalanceSpacing1" presStyleCnt="0"/>
      <dgm:spPr/>
    </dgm:pt>
    <dgm:pt modelId="{0DA2195B-0541-484A-9E68-D00A1A510040}" type="pres">
      <dgm:prSet presAssocID="{B18E901F-2D30-4E30-BFE9-6BA21EC7ADED}" presName="Accent1Text" presStyleLbl="node1" presStyleIdx="3" presStyleCnt="6"/>
      <dgm:spPr/>
      <dgm:t>
        <a:bodyPr/>
        <a:lstStyle/>
        <a:p>
          <a:endParaRPr lang="zh-TW" altLang="en-US"/>
        </a:p>
      </dgm:t>
    </dgm:pt>
    <dgm:pt modelId="{53FA767D-C742-47E6-B28E-A5A976B74059}" type="pres">
      <dgm:prSet presAssocID="{B18E901F-2D30-4E30-BFE9-6BA21EC7ADED}" presName="spaceBetweenRectangles" presStyleCnt="0"/>
      <dgm:spPr/>
    </dgm:pt>
    <dgm:pt modelId="{38DD40D3-26C3-462D-BDF5-09419EBC4329}" type="pres">
      <dgm:prSet presAssocID="{76D3E9A7-AB99-4434-B6F6-966915213062}" presName="composite" presStyleCnt="0"/>
      <dgm:spPr/>
    </dgm:pt>
    <dgm:pt modelId="{37A6408E-CC83-4D67-A6FF-EE44C67F5D54}" type="pres">
      <dgm:prSet presAssocID="{76D3E9A7-AB99-4434-B6F6-966915213062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0D0328-6BC5-438A-8FCB-37FAEA7D6505}" type="pres">
      <dgm:prSet presAssocID="{76D3E9A7-AB99-4434-B6F6-96691521306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EF53FD-DDB2-433A-904E-8E672DEA77E3}" type="pres">
      <dgm:prSet presAssocID="{76D3E9A7-AB99-4434-B6F6-966915213062}" presName="BalanceSpacing" presStyleCnt="0"/>
      <dgm:spPr/>
    </dgm:pt>
    <dgm:pt modelId="{AD7906B1-9F50-4D5E-9753-06310AEB0BD4}" type="pres">
      <dgm:prSet presAssocID="{76D3E9A7-AB99-4434-B6F6-966915213062}" presName="BalanceSpacing1" presStyleCnt="0"/>
      <dgm:spPr/>
    </dgm:pt>
    <dgm:pt modelId="{50366622-4CDD-44E9-84D3-AEB9986F1777}" type="pres">
      <dgm:prSet presAssocID="{6727FD8C-2E33-4567-8372-60B63DBBAA55}" presName="Accent1Text" presStyleLbl="node1" presStyleIdx="5" presStyleCnt="6"/>
      <dgm:spPr/>
      <dgm:t>
        <a:bodyPr/>
        <a:lstStyle/>
        <a:p>
          <a:endParaRPr lang="zh-TW" altLang="en-US"/>
        </a:p>
      </dgm:t>
    </dgm:pt>
  </dgm:ptLst>
  <dgm:cxnLst>
    <dgm:cxn modelId="{4A30E5DA-A734-4A74-B16E-5E7B5B46FE33}" type="presOf" srcId="{881A6DF7-9594-49B0-9DD0-A7EB50678906}" destId="{B0456A87-30E5-4675-800E-3D4371B1502A}" srcOrd="0" destOrd="0" presId="urn:microsoft.com/office/officeart/2008/layout/AlternatingHexagons"/>
    <dgm:cxn modelId="{4F95058A-48D0-4E72-BE6F-60FDCC1AEDCD}" type="presOf" srcId="{B18E901F-2D30-4E30-BFE9-6BA21EC7ADED}" destId="{0DA2195B-0541-484A-9E68-D00A1A510040}" srcOrd="0" destOrd="0" presId="urn:microsoft.com/office/officeart/2008/layout/AlternatingHexagons"/>
    <dgm:cxn modelId="{181626E9-6049-49B4-9B7E-B92EDCF05F2C}" type="presOf" srcId="{EBDC32D8-38FA-4F6C-A5E8-E57B283112CF}" destId="{D6DB7B90-CFFC-4D83-BB74-E17DD176FA07}" srcOrd="0" destOrd="0" presId="urn:microsoft.com/office/officeart/2008/layout/AlternatingHexagons"/>
    <dgm:cxn modelId="{3EDEE623-4169-4F50-92EB-085720446988}" srcId="{EBDC32D8-38FA-4F6C-A5E8-E57B283112CF}" destId="{84338316-D383-447F-B0F6-992D83A7B6F6}" srcOrd="0" destOrd="0" parTransId="{FC4A9A4C-F3C3-4D31-B3D1-E5C94439E218}" sibTransId="{E05EC2E5-78CD-47CF-BBB9-3B04892E2CCB}"/>
    <dgm:cxn modelId="{9C424F25-DC5A-4819-83C0-9A09667B67D7}" srcId="{84338316-D383-447F-B0F6-992D83A7B6F6}" destId="{8F4E5106-C323-4B72-A697-09DB87A5AAE3}" srcOrd="0" destOrd="0" parTransId="{5A9DB5FF-A1E6-48E6-BEA4-34F5C5243C05}" sibTransId="{D590642D-D58F-42B1-9426-25017C09E90D}"/>
    <dgm:cxn modelId="{A6475DD5-8018-4DE2-8431-14BADDFABBA4}" type="presOf" srcId="{76D3E9A7-AB99-4434-B6F6-966915213062}" destId="{37A6408E-CC83-4D67-A6FF-EE44C67F5D54}" srcOrd="0" destOrd="0" presId="urn:microsoft.com/office/officeart/2008/layout/AlternatingHexagons"/>
    <dgm:cxn modelId="{BE964602-ECC9-4C56-AD1E-6AC903BE1202}" type="presOf" srcId="{8F4E5106-C323-4B72-A697-09DB87A5AAE3}" destId="{5ADEC3F2-CC57-4CA7-B5B0-3DBE2CD72A82}" srcOrd="0" destOrd="0" presId="urn:microsoft.com/office/officeart/2008/layout/AlternatingHexagons"/>
    <dgm:cxn modelId="{782E4F5D-3220-43D7-8A04-9F9FF2FE5DF1}" type="presOf" srcId="{EB568EE3-6F6C-4D3E-9F56-35A2188E77E1}" destId="{290D0328-6BC5-438A-8FCB-37FAEA7D6505}" srcOrd="0" destOrd="0" presId="urn:microsoft.com/office/officeart/2008/layout/AlternatingHexagons"/>
    <dgm:cxn modelId="{E71EF557-4DE1-4D05-822B-3DAC8CB88ABC}" type="presOf" srcId="{E05EC2E5-78CD-47CF-BBB9-3B04892E2CCB}" destId="{1F9006BB-B09D-47E4-A1BD-13F33FD2D700}" srcOrd="0" destOrd="0" presId="urn:microsoft.com/office/officeart/2008/layout/AlternatingHexagons"/>
    <dgm:cxn modelId="{C0E42DDB-D899-4416-8AE9-B90BBB5669C1}" srcId="{76D3E9A7-AB99-4434-B6F6-966915213062}" destId="{EB568EE3-6F6C-4D3E-9F56-35A2188E77E1}" srcOrd="0" destOrd="0" parTransId="{825890FB-311F-4E8B-AEEF-73156E4D73B4}" sibTransId="{E42B78AD-2711-49EA-80A5-4EC7C5EBEC9F}"/>
    <dgm:cxn modelId="{CFB76C07-F59C-42C9-9B65-6E0F62500DC7}" srcId="{EBDC32D8-38FA-4F6C-A5E8-E57B283112CF}" destId="{76D3E9A7-AB99-4434-B6F6-966915213062}" srcOrd="2" destOrd="0" parTransId="{0B6613D4-83DA-4218-A832-CA50BF1F53BD}" sibTransId="{6727FD8C-2E33-4567-8372-60B63DBBAA55}"/>
    <dgm:cxn modelId="{BEB30A24-43D2-4912-9D7D-3749B3470651}" srcId="{EBDC32D8-38FA-4F6C-A5E8-E57B283112CF}" destId="{4C014CB3-125F-4807-9FAB-841BB0AEBC98}" srcOrd="1" destOrd="0" parTransId="{2775C594-A351-497D-9BAE-559E42D606B4}" sibTransId="{B18E901F-2D30-4E30-BFE9-6BA21EC7ADED}"/>
    <dgm:cxn modelId="{09C8F7E2-5E9F-4F76-A73F-BD08D5A1552D}" srcId="{4C014CB3-125F-4807-9FAB-841BB0AEBC98}" destId="{881A6DF7-9594-49B0-9DD0-A7EB50678906}" srcOrd="0" destOrd="0" parTransId="{BCF21E74-FD54-4E29-817F-15881D77B90B}" sibTransId="{E4AAEE05-2256-47DE-86D0-6F247A211ADB}"/>
    <dgm:cxn modelId="{A6C718BB-563A-4644-9334-B2A0AD3DFB5B}" type="presOf" srcId="{6727FD8C-2E33-4567-8372-60B63DBBAA55}" destId="{50366622-4CDD-44E9-84D3-AEB9986F1777}" srcOrd="0" destOrd="0" presId="urn:microsoft.com/office/officeart/2008/layout/AlternatingHexagons"/>
    <dgm:cxn modelId="{D155EAF8-8631-44D2-A279-090769EB89AC}" type="presOf" srcId="{4C014CB3-125F-4807-9FAB-841BB0AEBC98}" destId="{5FB35B45-B61C-4DE4-A5C0-7872964276E6}" srcOrd="0" destOrd="0" presId="urn:microsoft.com/office/officeart/2008/layout/AlternatingHexagons"/>
    <dgm:cxn modelId="{06A587AC-2350-4CA6-BCDB-B7E8275B0375}" type="presOf" srcId="{84338316-D383-447F-B0F6-992D83A7B6F6}" destId="{EE3465F5-C4FA-4A86-8EB0-738FF389DED2}" srcOrd="0" destOrd="0" presId="urn:microsoft.com/office/officeart/2008/layout/AlternatingHexagons"/>
    <dgm:cxn modelId="{CB119425-72E2-43F9-AE3F-7CC71F6C3507}" type="presParOf" srcId="{D6DB7B90-CFFC-4D83-BB74-E17DD176FA07}" destId="{5373C421-E174-4A54-8CC1-AFC932747A82}" srcOrd="0" destOrd="0" presId="urn:microsoft.com/office/officeart/2008/layout/AlternatingHexagons"/>
    <dgm:cxn modelId="{3C091595-789D-478B-9DF0-52B0311668EA}" type="presParOf" srcId="{5373C421-E174-4A54-8CC1-AFC932747A82}" destId="{EE3465F5-C4FA-4A86-8EB0-738FF389DED2}" srcOrd="0" destOrd="0" presId="urn:microsoft.com/office/officeart/2008/layout/AlternatingHexagons"/>
    <dgm:cxn modelId="{75A367A6-9302-4711-97E5-0CCF1DE3D45D}" type="presParOf" srcId="{5373C421-E174-4A54-8CC1-AFC932747A82}" destId="{5ADEC3F2-CC57-4CA7-B5B0-3DBE2CD72A82}" srcOrd="1" destOrd="0" presId="urn:microsoft.com/office/officeart/2008/layout/AlternatingHexagons"/>
    <dgm:cxn modelId="{89430D2A-6CF2-48D0-A696-5D1D1A539522}" type="presParOf" srcId="{5373C421-E174-4A54-8CC1-AFC932747A82}" destId="{7DA0D108-C99C-492C-9B1B-938E040D1160}" srcOrd="2" destOrd="0" presId="urn:microsoft.com/office/officeart/2008/layout/AlternatingHexagons"/>
    <dgm:cxn modelId="{90883951-F6CA-4292-8A66-E3EEFC8A25A7}" type="presParOf" srcId="{5373C421-E174-4A54-8CC1-AFC932747A82}" destId="{0F5501B4-C378-4480-9E2F-A038DBA0C693}" srcOrd="3" destOrd="0" presId="urn:microsoft.com/office/officeart/2008/layout/AlternatingHexagons"/>
    <dgm:cxn modelId="{8A9AF1EB-81EE-4DA8-874A-5289D59B352E}" type="presParOf" srcId="{5373C421-E174-4A54-8CC1-AFC932747A82}" destId="{1F9006BB-B09D-47E4-A1BD-13F33FD2D700}" srcOrd="4" destOrd="0" presId="urn:microsoft.com/office/officeart/2008/layout/AlternatingHexagons"/>
    <dgm:cxn modelId="{5963A50B-6ABF-4A4E-9CD1-23D5EF5E87BA}" type="presParOf" srcId="{D6DB7B90-CFFC-4D83-BB74-E17DD176FA07}" destId="{3E83A6DF-D299-436E-B7A7-DDE720AB8E55}" srcOrd="1" destOrd="0" presId="urn:microsoft.com/office/officeart/2008/layout/AlternatingHexagons"/>
    <dgm:cxn modelId="{62A1309B-D451-4310-9C92-69B0CDD6DDE3}" type="presParOf" srcId="{D6DB7B90-CFFC-4D83-BB74-E17DD176FA07}" destId="{C1AF0372-36B5-435D-9D45-8026192BD4E6}" srcOrd="2" destOrd="0" presId="urn:microsoft.com/office/officeart/2008/layout/AlternatingHexagons"/>
    <dgm:cxn modelId="{DE7DEA4B-D75C-49F9-8B9F-2FA2400E49C8}" type="presParOf" srcId="{C1AF0372-36B5-435D-9D45-8026192BD4E6}" destId="{5FB35B45-B61C-4DE4-A5C0-7872964276E6}" srcOrd="0" destOrd="0" presId="urn:microsoft.com/office/officeart/2008/layout/AlternatingHexagons"/>
    <dgm:cxn modelId="{945C2176-F316-4036-A756-AAA6467FF38D}" type="presParOf" srcId="{C1AF0372-36B5-435D-9D45-8026192BD4E6}" destId="{B0456A87-30E5-4675-800E-3D4371B1502A}" srcOrd="1" destOrd="0" presId="urn:microsoft.com/office/officeart/2008/layout/AlternatingHexagons"/>
    <dgm:cxn modelId="{687EB1FD-9A19-41B2-BFC3-788BFB47D1CD}" type="presParOf" srcId="{C1AF0372-36B5-435D-9D45-8026192BD4E6}" destId="{A4AE6218-06B6-4806-8B02-02A8A4303BDE}" srcOrd="2" destOrd="0" presId="urn:microsoft.com/office/officeart/2008/layout/AlternatingHexagons"/>
    <dgm:cxn modelId="{F32E0E3D-5805-4C94-BE9B-31F4141B4832}" type="presParOf" srcId="{C1AF0372-36B5-435D-9D45-8026192BD4E6}" destId="{C9441E5E-4A47-4B60-9F37-FC651225215F}" srcOrd="3" destOrd="0" presId="urn:microsoft.com/office/officeart/2008/layout/AlternatingHexagons"/>
    <dgm:cxn modelId="{7231B22C-7948-4A3F-958A-5F4B5AA8527D}" type="presParOf" srcId="{C1AF0372-36B5-435D-9D45-8026192BD4E6}" destId="{0DA2195B-0541-484A-9E68-D00A1A510040}" srcOrd="4" destOrd="0" presId="urn:microsoft.com/office/officeart/2008/layout/AlternatingHexagons"/>
    <dgm:cxn modelId="{8A9CB0C2-D65E-4D7B-B05D-CA7C7CB18EE6}" type="presParOf" srcId="{D6DB7B90-CFFC-4D83-BB74-E17DD176FA07}" destId="{53FA767D-C742-47E6-B28E-A5A976B74059}" srcOrd="3" destOrd="0" presId="urn:microsoft.com/office/officeart/2008/layout/AlternatingHexagons"/>
    <dgm:cxn modelId="{E430800E-3E08-4922-9692-46EC76C3E3BF}" type="presParOf" srcId="{D6DB7B90-CFFC-4D83-BB74-E17DD176FA07}" destId="{38DD40D3-26C3-462D-BDF5-09419EBC4329}" srcOrd="4" destOrd="0" presId="urn:microsoft.com/office/officeart/2008/layout/AlternatingHexagons"/>
    <dgm:cxn modelId="{E1B188D2-9C0E-45F3-8604-A357D99B6F9B}" type="presParOf" srcId="{38DD40D3-26C3-462D-BDF5-09419EBC4329}" destId="{37A6408E-CC83-4D67-A6FF-EE44C67F5D54}" srcOrd="0" destOrd="0" presId="urn:microsoft.com/office/officeart/2008/layout/AlternatingHexagons"/>
    <dgm:cxn modelId="{078C0DA8-8FFF-4BE5-AE3F-5C564A6E7BC4}" type="presParOf" srcId="{38DD40D3-26C3-462D-BDF5-09419EBC4329}" destId="{290D0328-6BC5-438A-8FCB-37FAEA7D6505}" srcOrd="1" destOrd="0" presId="urn:microsoft.com/office/officeart/2008/layout/AlternatingHexagons"/>
    <dgm:cxn modelId="{2B4B8D2D-4735-4978-AE9E-DF23AE121242}" type="presParOf" srcId="{38DD40D3-26C3-462D-BDF5-09419EBC4329}" destId="{AAEF53FD-DDB2-433A-904E-8E672DEA77E3}" srcOrd="2" destOrd="0" presId="urn:microsoft.com/office/officeart/2008/layout/AlternatingHexagons"/>
    <dgm:cxn modelId="{89F2234B-4A57-40AA-B0AD-6208317DBC5C}" type="presParOf" srcId="{38DD40D3-26C3-462D-BDF5-09419EBC4329}" destId="{AD7906B1-9F50-4D5E-9753-06310AEB0BD4}" srcOrd="3" destOrd="0" presId="urn:microsoft.com/office/officeart/2008/layout/AlternatingHexagons"/>
    <dgm:cxn modelId="{F612279F-5EB9-4C87-80A2-0D0DC663B1E2}" type="presParOf" srcId="{38DD40D3-26C3-462D-BDF5-09419EBC4329}" destId="{50366622-4CDD-44E9-84D3-AEB9986F177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9AE1101-3182-496B-8353-A5B5F54AAA89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A86E2AC-DBA2-4757-A564-5FCEEA270911}">
      <dgm:prSet phldrT="[文字]"/>
      <dgm:spPr/>
      <dgm:t>
        <a:bodyPr/>
        <a:lstStyle/>
        <a:p>
          <a:r>
            <a:rPr lang="zh-TW" altLang="en-US" b="1" dirty="0" smtClean="0"/>
            <a:t>源頭減量</a:t>
          </a:r>
          <a:endParaRPr lang="zh-TW" altLang="en-US" b="1" dirty="0"/>
        </a:p>
      </dgm:t>
    </dgm:pt>
    <dgm:pt modelId="{F03E0A88-3C74-4F10-88A9-C270DE37759F}" type="parTrans" cxnId="{62D526F0-E3DD-4DD9-A5DD-6D86FC040075}">
      <dgm:prSet/>
      <dgm:spPr/>
      <dgm:t>
        <a:bodyPr/>
        <a:lstStyle/>
        <a:p>
          <a:endParaRPr lang="zh-TW" altLang="en-US"/>
        </a:p>
      </dgm:t>
    </dgm:pt>
    <dgm:pt modelId="{437F77E4-2EC3-4A0B-B334-52714963F84C}" type="sibTrans" cxnId="{62D526F0-E3DD-4DD9-A5DD-6D86FC040075}">
      <dgm:prSet/>
      <dgm:spPr/>
      <dgm:t>
        <a:bodyPr/>
        <a:lstStyle/>
        <a:p>
          <a:endParaRPr lang="zh-TW" altLang="en-US"/>
        </a:p>
      </dgm:t>
    </dgm:pt>
    <dgm:pt modelId="{2D2C485E-AC01-4D48-97BB-7E5254D699A5}">
      <dgm:prSet phldrT="[文字]"/>
      <dgm:spPr/>
      <dgm:t>
        <a:bodyPr/>
        <a:lstStyle/>
        <a:p>
          <a:r>
            <a:rPr lang="zh-TW" altLang="en-US" b="1" dirty="0" smtClean="0"/>
            <a:t>全面回收</a:t>
          </a:r>
          <a:endParaRPr lang="zh-TW" altLang="en-US" b="1" dirty="0"/>
        </a:p>
      </dgm:t>
    </dgm:pt>
    <dgm:pt modelId="{1A6B4D57-C56D-4E53-920B-025706F2CFBE}" type="parTrans" cxnId="{6F04C9C8-D4F7-44D5-9CB7-789154949045}">
      <dgm:prSet/>
      <dgm:spPr/>
      <dgm:t>
        <a:bodyPr/>
        <a:lstStyle/>
        <a:p>
          <a:endParaRPr lang="zh-TW" altLang="en-US"/>
        </a:p>
      </dgm:t>
    </dgm:pt>
    <dgm:pt modelId="{D179965B-2B74-442A-A8F1-C53F1A813481}" type="sibTrans" cxnId="{6F04C9C8-D4F7-44D5-9CB7-789154949045}">
      <dgm:prSet/>
      <dgm:spPr/>
      <dgm:t>
        <a:bodyPr/>
        <a:lstStyle/>
        <a:p>
          <a:endParaRPr lang="zh-TW" altLang="en-US"/>
        </a:p>
      </dgm:t>
    </dgm:pt>
    <dgm:pt modelId="{52E87E34-46E7-4790-9AC7-5A48ACBB7B78}">
      <dgm:prSet phldrT="[文字]"/>
      <dgm:spPr/>
      <dgm:t>
        <a:bodyPr/>
        <a:lstStyle/>
        <a:p>
          <a:r>
            <a:rPr lang="zh-TW" altLang="en-US" b="1" dirty="0" smtClean="0"/>
            <a:t>提高誘因</a:t>
          </a:r>
          <a:endParaRPr lang="zh-TW" altLang="en-US" b="1" dirty="0"/>
        </a:p>
      </dgm:t>
    </dgm:pt>
    <dgm:pt modelId="{E6F8F4E3-474E-4073-9834-A8D4D9F4C13E}" type="parTrans" cxnId="{8AD1B363-BAD7-4250-9BC3-826F986CBF55}">
      <dgm:prSet/>
      <dgm:spPr/>
      <dgm:t>
        <a:bodyPr/>
        <a:lstStyle/>
        <a:p>
          <a:endParaRPr lang="zh-TW" altLang="en-US"/>
        </a:p>
      </dgm:t>
    </dgm:pt>
    <dgm:pt modelId="{DA19C792-89B3-465E-9595-D27DCA02FC3C}" type="sibTrans" cxnId="{8AD1B363-BAD7-4250-9BC3-826F986CBF55}">
      <dgm:prSet/>
      <dgm:spPr/>
      <dgm:t>
        <a:bodyPr/>
        <a:lstStyle/>
        <a:p>
          <a:endParaRPr lang="zh-TW" altLang="en-US"/>
        </a:p>
      </dgm:t>
    </dgm:pt>
    <dgm:pt modelId="{3CE98140-77B8-48FC-9665-0224C42E1B9E}">
      <dgm:prSet phldrT="[文字]"/>
      <dgm:spPr/>
      <dgm:t>
        <a:bodyPr/>
        <a:lstStyle/>
        <a:p>
          <a:r>
            <a:rPr lang="zh-TW" altLang="en-US" b="1" dirty="0" smtClean="0"/>
            <a:t>改變習慣</a:t>
          </a:r>
          <a:endParaRPr lang="zh-TW" altLang="en-US" b="1" dirty="0"/>
        </a:p>
      </dgm:t>
    </dgm:pt>
    <dgm:pt modelId="{7C7DCFC5-778F-4EAE-B431-943D9DAD2120}" type="parTrans" cxnId="{FDDCE955-8E62-4DA4-90BF-B5045C84DB12}">
      <dgm:prSet/>
      <dgm:spPr/>
      <dgm:t>
        <a:bodyPr/>
        <a:lstStyle/>
        <a:p>
          <a:endParaRPr lang="zh-TW" altLang="en-US"/>
        </a:p>
      </dgm:t>
    </dgm:pt>
    <dgm:pt modelId="{EB915E48-22A4-4FE3-AA3F-A726ECFFCBE8}" type="sibTrans" cxnId="{FDDCE955-8E62-4DA4-90BF-B5045C84DB12}">
      <dgm:prSet/>
      <dgm:spPr/>
      <dgm:t>
        <a:bodyPr/>
        <a:lstStyle/>
        <a:p>
          <a:endParaRPr lang="zh-TW" altLang="en-US"/>
        </a:p>
      </dgm:t>
    </dgm:pt>
    <dgm:pt modelId="{DE791879-F747-4DD7-8AC6-FBDE049AD613}" type="pres">
      <dgm:prSet presAssocID="{29AE1101-3182-496B-8353-A5B5F54AAA8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421AD20-FB33-42C4-BA4A-DE33FB6DAF74}" type="pres">
      <dgm:prSet presAssocID="{9A86E2AC-DBA2-4757-A564-5FCEEA270911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F29B3183-306E-4A3E-9E5B-1E3FE566ACCB}" type="pres">
      <dgm:prSet presAssocID="{1A6B4D57-C56D-4E53-920B-025706F2CFBE}" presName="parTrans" presStyleLbl="bgSibTrans2D1" presStyleIdx="0" presStyleCnt="3" custScaleX="31990" custLinFactNeighborX="21713" custLinFactNeighborY="59313"/>
      <dgm:spPr/>
      <dgm:t>
        <a:bodyPr/>
        <a:lstStyle/>
        <a:p>
          <a:endParaRPr lang="zh-TW" altLang="en-US"/>
        </a:p>
      </dgm:t>
    </dgm:pt>
    <dgm:pt modelId="{2402801E-69C6-44F7-B24D-775F59CB113F}" type="pres">
      <dgm:prSet presAssocID="{2D2C485E-AC01-4D48-97BB-7E5254D699A5}" presName="node" presStyleLbl="node1" presStyleIdx="0" presStyleCnt="3" custScaleX="73234" custScaleY="97229" custRadScaleRad="114486" custRadScaleInc="-14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7222EC-E71F-416C-8ED2-81CD7426DB87}" type="pres">
      <dgm:prSet presAssocID="{E6F8F4E3-474E-4073-9834-A8D4D9F4C13E}" presName="parTrans" presStyleLbl="bgSibTrans2D1" presStyleIdx="1" presStyleCnt="3" custScaleX="39581" custLinFactNeighborX="-4760" custLinFactNeighborY="84940"/>
      <dgm:spPr/>
      <dgm:t>
        <a:bodyPr/>
        <a:lstStyle/>
        <a:p>
          <a:endParaRPr lang="zh-TW" altLang="en-US"/>
        </a:p>
      </dgm:t>
    </dgm:pt>
    <dgm:pt modelId="{78DFE82A-5C19-45A3-B377-46A4E67E6FD5}" type="pres">
      <dgm:prSet presAssocID="{52E87E34-46E7-4790-9AC7-5A48ACBB7B78}" presName="node" presStyleLbl="node1" presStyleIdx="1" presStyleCnt="3" custScaleX="76852" custScaleY="100014" custRadScaleRad="100066" custRadScaleInc="26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C9B8CD-B145-4ACC-BAD2-1DCFF45FE12F}" type="pres">
      <dgm:prSet presAssocID="{7C7DCFC5-778F-4EAE-B431-943D9DAD2120}" presName="parTrans" presStyleLbl="bgSibTrans2D1" presStyleIdx="2" presStyleCnt="3" custScaleX="33346" custLinFactNeighborX="-19501" custLinFactNeighborY="75869"/>
      <dgm:spPr/>
      <dgm:t>
        <a:bodyPr/>
        <a:lstStyle/>
        <a:p>
          <a:endParaRPr lang="zh-TW" altLang="en-US"/>
        </a:p>
      </dgm:t>
    </dgm:pt>
    <dgm:pt modelId="{DBC301DA-BAFF-4702-A31E-2F219122D48E}" type="pres">
      <dgm:prSet presAssocID="{3CE98140-77B8-48FC-9665-0224C42E1B9E}" presName="node" presStyleLbl="node1" presStyleIdx="2" presStyleCnt="3" custScaleX="75096" custScaleY="97977" custRadScaleRad="116461" custRadScaleInc="276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F04C9C8-D4F7-44D5-9CB7-789154949045}" srcId="{9A86E2AC-DBA2-4757-A564-5FCEEA270911}" destId="{2D2C485E-AC01-4D48-97BB-7E5254D699A5}" srcOrd="0" destOrd="0" parTransId="{1A6B4D57-C56D-4E53-920B-025706F2CFBE}" sibTransId="{D179965B-2B74-442A-A8F1-C53F1A813481}"/>
    <dgm:cxn modelId="{93B71612-53F2-4CA4-9CB0-CBAD9D31EC9C}" type="presOf" srcId="{29AE1101-3182-496B-8353-A5B5F54AAA89}" destId="{DE791879-F747-4DD7-8AC6-FBDE049AD613}" srcOrd="0" destOrd="0" presId="urn:microsoft.com/office/officeart/2005/8/layout/radial4"/>
    <dgm:cxn modelId="{89D248ED-4A83-4FEC-8C69-E8C926A02C5F}" type="presOf" srcId="{52E87E34-46E7-4790-9AC7-5A48ACBB7B78}" destId="{78DFE82A-5C19-45A3-B377-46A4E67E6FD5}" srcOrd="0" destOrd="0" presId="urn:microsoft.com/office/officeart/2005/8/layout/radial4"/>
    <dgm:cxn modelId="{DE9541FB-EE80-4248-80C5-6BB73ADB5D84}" type="presOf" srcId="{7C7DCFC5-778F-4EAE-B431-943D9DAD2120}" destId="{97C9B8CD-B145-4ACC-BAD2-1DCFF45FE12F}" srcOrd="0" destOrd="0" presId="urn:microsoft.com/office/officeart/2005/8/layout/radial4"/>
    <dgm:cxn modelId="{62D526F0-E3DD-4DD9-A5DD-6D86FC040075}" srcId="{29AE1101-3182-496B-8353-A5B5F54AAA89}" destId="{9A86E2AC-DBA2-4757-A564-5FCEEA270911}" srcOrd="0" destOrd="0" parTransId="{F03E0A88-3C74-4F10-88A9-C270DE37759F}" sibTransId="{437F77E4-2EC3-4A0B-B334-52714963F84C}"/>
    <dgm:cxn modelId="{FDDCE955-8E62-4DA4-90BF-B5045C84DB12}" srcId="{9A86E2AC-DBA2-4757-A564-5FCEEA270911}" destId="{3CE98140-77B8-48FC-9665-0224C42E1B9E}" srcOrd="2" destOrd="0" parTransId="{7C7DCFC5-778F-4EAE-B431-943D9DAD2120}" sibTransId="{EB915E48-22A4-4FE3-AA3F-A726ECFFCBE8}"/>
    <dgm:cxn modelId="{835F88ED-B803-4CF1-99C7-59041BD36EC2}" type="presOf" srcId="{E6F8F4E3-474E-4073-9834-A8D4D9F4C13E}" destId="{C77222EC-E71F-416C-8ED2-81CD7426DB87}" srcOrd="0" destOrd="0" presId="urn:microsoft.com/office/officeart/2005/8/layout/radial4"/>
    <dgm:cxn modelId="{065D6E0B-CEFF-43B1-9211-DBFE69E2A70F}" type="presOf" srcId="{1A6B4D57-C56D-4E53-920B-025706F2CFBE}" destId="{F29B3183-306E-4A3E-9E5B-1E3FE566ACCB}" srcOrd="0" destOrd="0" presId="urn:microsoft.com/office/officeart/2005/8/layout/radial4"/>
    <dgm:cxn modelId="{0B0A02A8-86C7-4AEF-BC02-F91BADBE75FD}" type="presOf" srcId="{3CE98140-77B8-48FC-9665-0224C42E1B9E}" destId="{DBC301DA-BAFF-4702-A31E-2F219122D48E}" srcOrd="0" destOrd="0" presId="urn:microsoft.com/office/officeart/2005/8/layout/radial4"/>
    <dgm:cxn modelId="{8AD1B363-BAD7-4250-9BC3-826F986CBF55}" srcId="{9A86E2AC-DBA2-4757-A564-5FCEEA270911}" destId="{52E87E34-46E7-4790-9AC7-5A48ACBB7B78}" srcOrd="1" destOrd="0" parTransId="{E6F8F4E3-474E-4073-9834-A8D4D9F4C13E}" sibTransId="{DA19C792-89B3-465E-9595-D27DCA02FC3C}"/>
    <dgm:cxn modelId="{846A03CB-28A8-494D-A8D6-A5385E4E67B8}" type="presOf" srcId="{2D2C485E-AC01-4D48-97BB-7E5254D699A5}" destId="{2402801E-69C6-44F7-B24D-775F59CB113F}" srcOrd="0" destOrd="0" presId="urn:microsoft.com/office/officeart/2005/8/layout/radial4"/>
    <dgm:cxn modelId="{980BB84A-96BE-4D1E-A2AB-88E7F92339C9}" type="presOf" srcId="{9A86E2AC-DBA2-4757-A564-5FCEEA270911}" destId="{0421AD20-FB33-42C4-BA4A-DE33FB6DAF74}" srcOrd="0" destOrd="0" presId="urn:microsoft.com/office/officeart/2005/8/layout/radial4"/>
    <dgm:cxn modelId="{ABFD5697-337D-4285-AD17-26709F6446C4}" type="presParOf" srcId="{DE791879-F747-4DD7-8AC6-FBDE049AD613}" destId="{0421AD20-FB33-42C4-BA4A-DE33FB6DAF74}" srcOrd="0" destOrd="0" presId="urn:microsoft.com/office/officeart/2005/8/layout/radial4"/>
    <dgm:cxn modelId="{701E3B9F-06DC-43BA-88D8-CFFD4B8F0E66}" type="presParOf" srcId="{DE791879-F747-4DD7-8AC6-FBDE049AD613}" destId="{F29B3183-306E-4A3E-9E5B-1E3FE566ACCB}" srcOrd="1" destOrd="0" presId="urn:microsoft.com/office/officeart/2005/8/layout/radial4"/>
    <dgm:cxn modelId="{658A6D7A-F7E6-467A-9EDB-5B1DADD9E0C6}" type="presParOf" srcId="{DE791879-F747-4DD7-8AC6-FBDE049AD613}" destId="{2402801E-69C6-44F7-B24D-775F59CB113F}" srcOrd="2" destOrd="0" presId="urn:microsoft.com/office/officeart/2005/8/layout/radial4"/>
    <dgm:cxn modelId="{91ECBA98-1925-4987-B685-7E639DFC5589}" type="presParOf" srcId="{DE791879-F747-4DD7-8AC6-FBDE049AD613}" destId="{C77222EC-E71F-416C-8ED2-81CD7426DB87}" srcOrd="3" destOrd="0" presId="urn:microsoft.com/office/officeart/2005/8/layout/radial4"/>
    <dgm:cxn modelId="{829BFE6E-BEF6-4674-B362-1F131ABA29CE}" type="presParOf" srcId="{DE791879-F747-4DD7-8AC6-FBDE049AD613}" destId="{78DFE82A-5C19-45A3-B377-46A4E67E6FD5}" srcOrd="4" destOrd="0" presId="urn:microsoft.com/office/officeart/2005/8/layout/radial4"/>
    <dgm:cxn modelId="{226EF0BE-D898-4A44-BAA8-201DB3898FA8}" type="presParOf" srcId="{DE791879-F747-4DD7-8AC6-FBDE049AD613}" destId="{97C9B8CD-B145-4ACC-BAD2-1DCFF45FE12F}" srcOrd="5" destOrd="0" presId="urn:microsoft.com/office/officeart/2005/8/layout/radial4"/>
    <dgm:cxn modelId="{9DDE61EA-6D19-45BF-9A6E-5DFF5F91DEAA}" type="presParOf" srcId="{DE791879-F747-4DD7-8AC6-FBDE049AD613}" destId="{DBC301DA-BAFF-4702-A31E-2F219122D48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9B7E0C0-D1A2-4C01-9F6C-3311F395A484}" type="doc">
      <dgm:prSet loTypeId="urn:microsoft.com/office/officeart/2005/8/layout/process3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7D2851ED-2931-4F7C-98EA-66B543E57930}">
      <dgm:prSet phldrT="[文字]" custT="1"/>
      <dgm:spPr/>
      <dgm:t>
        <a:bodyPr/>
        <a:lstStyle/>
        <a:p>
          <a:pPr algn="ctr"/>
          <a:r>
            <a:rPr lang="zh-TW" altLang="en-US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租</a:t>
          </a:r>
          <a:endParaRPr lang="zh-TW" altLang="en-US" sz="3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8CA1F8-2C15-49C9-AA80-96EBC03FF446}" type="parTrans" cxnId="{3D981A0A-0832-48FD-9FB9-507F2C2C3C5B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BA67240-E5A9-49D5-A5B7-3240898CC345}" type="sibTrans" cxnId="{3D981A0A-0832-48FD-9FB9-507F2C2C3C5B}">
      <dgm:prSet custT="1"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DBC6694-CC16-4E8B-B75A-1E47D0FA7B44}">
      <dgm:prSet phldrT="[文字]" custT="1"/>
      <dgm:spPr/>
      <dgm:t>
        <a:bodyPr/>
        <a:lstStyle/>
        <a:p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存放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FEFD88B-ED30-4C94-8A41-765059C91E55}" type="parTrans" cxnId="{BDA04E78-F900-469E-8EC2-4594CDBE0ABA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2A3AB06-251C-4386-8AD6-8D056277188F}" type="sibTrans" cxnId="{BDA04E78-F900-469E-8EC2-4594CDBE0ABA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C711F7C-D533-4185-BD4D-15AB24FCB276}">
      <dgm:prSet phldrT="[文字]" custT="1"/>
      <dgm:spPr/>
      <dgm:t>
        <a:bodyPr/>
        <a:lstStyle/>
        <a:p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清洗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29CB997-1161-45C8-83BB-BCCB0566EFED}" type="parTrans" cxnId="{0B919F84-A754-4054-9A51-BD7C59AEDA8F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D890DB6-FCBB-4053-9B3C-5812EEA08980}" type="sibTrans" cxnId="{0B919F84-A754-4054-9A51-BD7C59AEDA8F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4F44E92-C039-43A4-8676-D0B65E5EB48C}">
      <dgm:prSet phldrT="[文字]" custT="1"/>
      <dgm:spPr/>
      <dgm:t>
        <a:bodyPr/>
        <a:lstStyle/>
        <a:p>
          <a:pPr algn="ctr"/>
          <a:r>
            <a:rPr lang="zh-TW" altLang="en-US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禁止</a:t>
          </a:r>
          <a:endParaRPr lang="zh-TW" altLang="en-US" sz="3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E497DCE-C350-420D-9182-95B87DEA06EE}" type="parTrans" cxnId="{3FDF81BF-0BB5-4A44-A83C-E118099B6842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951E2B8-4973-4BAE-A714-2E977E9F119D}" type="sibTrans" cxnId="{3FDF81BF-0BB5-4A44-A83C-E118099B6842}">
      <dgm:prSet custT="1"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E7A4411-E1DE-4C0B-900F-881B8322E9C7}">
      <dgm:prSet phldrT="[文字]" custT="1"/>
      <dgm:spPr/>
      <dgm:t>
        <a:bodyPr/>
        <a:lstStyle/>
        <a:p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商品性質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83818F4-6D0B-410E-8C28-0B47052A0C27}" type="parTrans" cxnId="{F8B6C142-B94B-4A1D-ABEE-A73EAC761820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8D7C586-4D1B-44A0-9FA8-3478DB978C50}" type="sibTrans" cxnId="{F8B6C142-B94B-4A1D-ABEE-A73EAC761820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54EF005-BAD9-44F9-9779-5AB83505E372}">
      <dgm:prSet phldrT="[文字]" custT="1"/>
      <dgm:spPr/>
      <dgm:t>
        <a:bodyPr/>
        <a:lstStyle/>
        <a:p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反彈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69DA6C-888C-45E0-B01C-3AA7781FA0D6}" type="parTrans" cxnId="{4F9CA836-228B-4FAF-A884-241B7E57C643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1D503A-F6A0-4155-BE75-3B3A3B1F18A7}" type="sibTrans" cxnId="{4F9CA836-228B-4FAF-A884-241B7E57C643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560E40C-6073-4C77-86F5-A878028F5F78}">
      <dgm:prSet phldrT="[文字]" custT="1"/>
      <dgm:spPr/>
      <dgm:t>
        <a:bodyPr/>
        <a:lstStyle/>
        <a:p>
          <a:pPr algn="ctr"/>
          <a:r>
            <a:rPr lang="zh-TW" altLang="en-US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獎勵政策</a:t>
          </a:r>
          <a:endParaRPr lang="zh-TW" altLang="en-US" sz="3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38458E-7F9C-42A8-A13B-46CE328F7DD7}" type="parTrans" cxnId="{AF609FCD-098E-4902-835C-5A479F325811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04E1FA6-D7AF-4B25-8D16-A6CB1088FA9E}" type="sibTrans" cxnId="{AF609FCD-098E-4902-835C-5A479F325811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53B8F40-2173-48C3-A252-0EC46C92F029}">
      <dgm:prSet phldrT="[文字]" custT="1"/>
      <dgm:spPr/>
      <dgm:t>
        <a:bodyPr/>
        <a:lstStyle/>
        <a:p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資金</a:t>
          </a:r>
          <a:r>
            <a: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167AF81-94C4-4194-9D9F-D040A99321E1}" type="parTrans" cxnId="{7F6CC8A4-EB6A-4452-A26E-CA49E73CB370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773DF2-9B03-47FF-BCD0-7288D485CFCE}" type="sibTrans" cxnId="{7F6CC8A4-EB6A-4452-A26E-CA49E73CB370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15869A5-60E4-4FF7-AC5D-2FEDD0CA4997}">
      <dgm:prSet phldrT="[文字]" custT="1"/>
      <dgm:spPr/>
      <dgm:t>
        <a:bodyPr/>
        <a:lstStyle/>
        <a:p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成本上升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73156B2-CC81-4C39-8656-A18D0C8C9872}" type="parTrans" cxnId="{D4D68DEE-6D3E-4158-BFC5-3919A29ED3CF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2991F89-AABE-46A9-AA02-B5CFD628571A}" type="sibTrans" cxnId="{D4D68DEE-6D3E-4158-BFC5-3919A29ED3CF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EB5588E-5505-4BEB-B6BA-56B1BACF1E48}">
      <dgm:prSet phldrT="[文字]" custT="1"/>
      <dgm:spPr/>
      <dgm:t>
        <a:bodyPr/>
        <a:lstStyle/>
        <a:p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回收</a:t>
          </a:r>
          <a:r>
            <a: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DB6B2FA-A9C4-4B48-99C5-59F8F184C61A}" type="parTrans" cxnId="{E97C324C-FC8E-4B4F-AD91-8BAB05E6FA40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D4BCE37-CBA3-4800-95A5-27B8FCE0BE8D}" type="sibTrans" cxnId="{E97C324C-FC8E-4B4F-AD91-8BAB05E6FA40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1EBEEF6-71A6-474E-B9C7-B6229D5681B9}" type="pres">
      <dgm:prSet presAssocID="{C9B7E0C0-D1A2-4C01-9F6C-3311F395A48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BC928EB-E910-4133-8477-14D665AE08EA}" type="pres">
      <dgm:prSet presAssocID="{7D2851ED-2931-4F7C-98EA-66B543E57930}" presName="composite" presStyleCnt="0"/>
      <dgm:spPr/>
      <dgm:t>
        <a:bodyPr/>
        <a:lstStyle/>
        <a:p>
          <a:endParaRPr lang="zh-TW" altLang="en-US"/>
        </a:p>
      </dgm:t>
    </dgm:pt>
    <dgm:pt modelId="{A258E558-1403-487F-A330-3C680A23FDD2}" type="pres">
      <dgm:prSet presAssocID="{7D2851ED-2931-4F7C-98EA-66B543E5793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C59363-CE22-4C32-AF95-2BBCE2AE57E1}" type="pres">
      <dgm:prSet presAssocID="{7D2851ED-2931-4F7C-98EA-66B543E57930}" presName="parSh" presStyleLbl="node1" presStyleIdx="0" presStyleCnt="3"/>
      <dgm:spPr/>
      <dgm:t>
        <a:bodyPr/>
        <a:lstStyle/>
        <a:p>
          <a:endParaRPr lang="zh-TW" altLang="en-US"/>
        </a:p>
      </dgm:t>
    </dgm:pt>
    <dgm:pt modelId="{456B6DD1-9D79-43A7-9B8A-11EEB75DC72C}" type="pres">
      <dgm:prSet presAssocID="{7D2851ED-2931-4F7C-98EA-66B543E57930}" presName="desTx" presStyleLbl="fgAcc1" presStyleIdx="0" presStyleCnt="3" custScaleY="68359" custLinFactNeighborX="-66" custLinFactNeighborY="1677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9CC719-FCFA-4A07-A518-4924C5FA548E}" type="pres">
      <dgm:prSet presAssocID="{BBA67240-E5A9-49D5-A5B7-3240898CC345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AFD6C8D6-7CC5-45BC-9E1D-95F4DA15F481}" type="pres">
      <dgm:prSet presAssocID="{BBA67240-E5A9-49D5-A5B7-3240898CC345}" presName="connTx" presStyleLbl="sibTrans2D1" presStyleIdx="0" presStyleCnt="2"/>
      <dgm:spPr/>
      <dgm:t>
        <a:bodyPr/>
        <a:lstStyle/>
        <a:p>
          <a:endParaRPr lang="zh-TW" altLang="en-US"/>
        </a:p>
      </dgm:t>
    </dgm:pt>
    <dgm:pt modelId="{13E1232E-8C6E-4CE8-BA31-8E30B934E9F6}" type="pres">
      <dgm:prSet presAssocID="{04F44E92-C039-43A4-8676-D0B65E5EB48C}" presName="composite" presStyleCnt="0"/>
      <dgm:spPr/>
      <dgm:t>
        <a:bodyPr/>
        <a:lstStyle/>
        <a:p>
          <a:endParaRPr lang="zh-TW" altLang="en-US"/>
        </a:p>
      </dgm:t>
    </dgm:pt>
    <dgm:pt modelId="{80B8C270-E810-465C-95A0-936ABCA27363}" type="pres">
      <dgm:prSet presAssocID="{04F44E92-C039-43A4-8676-D0B65E5EB48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F10B76-791F-4E2E-B6EA-592BADAA797C}" type="pres">
      <dgm:prSet presAssocID="{04F44E92-C039-43A4-8676-D0B65E5EB48C}" presName="parSh" presStyleLbl="node1" presStyleIdx="1" presStyleCnt="3"/>
      <dgm:spPr/>
      <dgm:t>
        <a:bodyPr/>
        <a:lstStyle/>
        <a:p>
          <a:endParaRPr lang="zh-TW" altLang="en-US"/>
        </a:p>
      </dgm:t>
    </dgm:pt>
    <dgm:pt modelId="{086CC47A-DA3D-483A-B973-97E9F28F1A86}" type="pres">
      <dgm:prSet presAssocID="{04F44E92-C039-43A4-8676-D0B65E5EB48C}" presName="desTx" presStyleLbl="fgAcc1" presStyleIdx="1" presStyleCnt="3" custScaleX="116942" custScaleY="68359" custLinFactNeighborX="-3214" custLinFactNeighborY="167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4E960D-E69B-4877-87BE-BBF5A3D621C9}" type="pres">
      <dgm:prSet presAssocID="{0951E2B8-4973-4BAE-A714-2E977E9F119D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0C9E330B-36CD-4DEA-85FE-9DDD3F515237}" type="pres">
      <dgm:prSet presAssocID="{0951E2B8-4973-4BAE-A714-2E977E9F119D}" presName="connTx" presStyleLbl="sibTrans2D1" presStyleIdx="1" presStyleCnt="2"/>
      <dgm:spPr/>
      <dgm:t>
        <a:bodyPr/>
        <a:lstStyle/>
        <a:p>
          <a:endParaRPr lang="zh-TW" altLang="en-US"/>
        </a:p>
      </dgm:t>
    </dgm:pt>
    <dgm:pt modelId="{0D017557-D43D-4F2A-9136-EA12610C3D4E}" type="pres">
      <dgm:prSet presAssocID="{7560E40C-6073-4C77-86F5-A878028F5F78}" presName="composite" presStyleCnt="0"/>
      <dgm:spPr/>
      <dgm:t>
        <a:bodyPr/>
        <a:lstStyle/>
        <a:p>
          <a:endParaRPr lang="zh-TW" altLang="en-US"/>
        </a:p>
      </dgm:t>
    </dgm:pt>
    <dgm:pt modelId="{C98A5E41-E677-4790-A3C2-6090F07B67F0}" type="pres">
      <dgm:prSet presAssocID="{7560E40C-6073-4C77-86F5-A878028F5F78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792E0F-B7BF-4010-BD74-CA6C9A73D237}" type="pres">
      <dgm:prSet presAssocID="{7560E40C-6073-4C77-86F5-A878028F5F78}" presName="parSh" presStyleLbl="node1" presStyleIdx="2" presStyleCnt="3" custScaleX="124723"/>
      <dgm:spPr/>
      <dgm:t>
        <a:bodyPr/>
        <a:lstStyle/>
        <a:p>
          <a:endParaRPr lang="zh-TW" altLang="en-US"/>
        </a:p>
      </dgm:t>
    </dgm:pt>
    <dgm:pt modelId="{A509CB91-4C1F-4012-8096-9222B5951D05}" type="pres">
      <dgm:prSet presAssocID="{7560E40C-6073-4C77-86F5-A878028F5F78}" presName="desTx" presStyleLbl="fgAcc1" presStyleIdx="2" presStyleCnt="3" custScaleX="117516" custScaleY="68359" custLinFactNeighborX="-2517" custLinFactNeighborY="1677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FD69B3A-BE7C-473C-8A76-2E09C960D0C6}" type="presOf" srcId="{A15869A5-60E4-4FF7-AC5D-2FEDD0CA4997}" destId="{A509CB91-4C1F-4012-8096-9222B5951D05}" srcOrd="0" destOrd="1" presId="urn:microsoft.com/office/officeart/2005/8/layout/process3"/>
    <dgm:cxn modelId="{C3DA160D-C2FA-4EFE-8696-1171504C5587}" type="presOf" srcId="{0951E2B8-4973-4BAE-A714-2E977E9F119D}" destId="{0C9E330B-36CD-4DEA-85FE-9DDD3F515237}" srcOrd="1" destOrd="0" presId="urn:microsoft.com/office/officeart/2005/8/layout/process3"/>
    <dgm:cxn modelId="{222110C5-6A16-4F9F-8230-3DF2630110FE}" type="presOf" srcId="{954EF005-BAD9-44F9-9779-5AB83505E372}" destId="{086CC47A-DA3D-483A-B973-97E9F28F1A86}" srcOrd="0" destOrd="1" presId="urn:microsoft.com/office/officeart/2005/8/layout/process3"/>
    <dgm:cxn modelId="{3D981A0A-0832-48FD-9FB9-507F2C2C3C5B}" srcId="{C9B7E0C0-D1A2-4C01-9F6C-3311F395A484}" destId="{7D2851ED-2931-4F7C-98EA-66B543E57930}" srcOrd="0" destOrd="0" parTransId="{A58CA1F8-2C15-49C9-AA80-96EBC03FF446}" sibTransId="{BBA67240-E5A9-49D5-A5B7-3240898CC345}"/>
    <dgm:cxn modelId="{3B998A18-31B8-4990-A6EB-1C17E620E793}" type="presOf" srcId="{04F44E92-C039-43A4-8676-D0B65E5EB48C}" destId="{80B8C270-E810-465C-95A0-936ABCA27363}" srcOrd="0" destOrd="0" presId="urn:microsoft.com/office/officeart/2005/8/layout/process3"/>
    <dgm:cxn modelId="{7F6CC8A4-EB6A-4452-A26E-CA49E73CB370}" srcId="{7560E40C-6073-4C77-86F5-A878028F5F78}" destId="{E53B8F40-2173-48C3-A252-0EC46C92F029}" srcOrd="0" destOrd="0" parTransId="{6167AF81-94C4-4194-9D9F-D040A99321E1}" sibTransId="{51773DF2-9B03-47FF-BCD0-7288D485CFCE}"/>
    <dgm:cxn modelId="{2FEDE613-17B0-4B6B-A778-2F7A5A86D919}" type="presOf" srcId="{1EB5588E-5505-4BEB-B6BA-56B1BACF1E48}" destId="{456B6DD1-9D79-43A7-9B8A-11EEB75DC72C}" srcOrd="0" destOrd="2" presId="urn:microsoft.com/office/officeart/2005/8/layout/process3"/>
    <dgm:cxn modelId="{D4D68DEE-6D3E-4158-BFC5-3919A29ED3CF}" srcId="{7560E40C-6073-4C77-86F5-A878028F5F78}" destId="{A15869A5-60E4-4FF7-AC5D-2FEDD0CA4997}" srcOrd="1" destOrd="0" parTransId="{273156B2-CC81-4C39-8656-A18D0C8C9872}" sibTransId="{E2991F89-AABE-46A9-AA02-B5CFD628571A}"/>
    <dgm:cxn modelId="{69CA5D23-9BDB-4C3B-9D6A-2471D668CCE3}" type="presOf" srcId="{7560E40C-6073-4C77-86F5-A878028F5F78}" destId="{01792E0F-B7BF-4010-BD74-CA6C9A73D237}" srcOrd="1" destOrd="0" presId="urn:microsoft.com/office/officeart/2005/8/layout/process3"/>
    <dgm:cxn modelId="{1C7F136A-073E-4FC7-9F7F-090A97AAE913}" type="presOf" srcId="{8E7A4411-E1DE-4C0B-900F-881B8322E9C7}" destId="{086CC47A-DA3D-483A-B973-97E9F28F1A86}" srcOrd="0" destOrd="0" presId="urn:microsoft.com/office/officeart/2005/8/layout/process3"/>
    <dgm:cxn modelId="{3FDF81BF-0BB5-4A44-A83C-E118099B6842}" srcId="{C9B7E0C0-D1A2-4C01-9F6C-3311F395A484}" destId="{04F44E92-C039-43A4-8676-D0B65E5EB48C}" srcOrd="1" destOrd="0" parTransId="{0E497DCE-C350-420D-9182-95B87DEA06EE}" sibTransId="{0951E2B8-4973-4BAE-A714-2E977E9F119D}"/>
    <dgm:cxn modelId="{E97C324C-FC8E-4B4F-AD91-8BAB05E6FA40}" srcId="{7D2851ED-2931-4F7C-98EA-66B543E57930}" destId="{1EB5588E-5505-4BEB-B6BA-56B1BACF1E48}" srcOrd="2" destOrd="0" parTransId="{CDB6B2FA-A9C4-4B48-99C5-59F8F184C61A}" sibTransId="{6D4BCE37-CBA3-4800-95A5-27B8FCE0BE8D}"/>
    <dgm:cxn modelId="{0573F04F-D718-4886-9052-BDC6D4A55487}" type="presOf" srcId="{7D2851ED-2931-4F7C-98EA-66B543E57930}" destId="{AAC59363-CE22-4C32-AF95-2BBCE2AE57E1}" srcOrd="1" destOrd="0" presId="urn:microsoft.com/office/officeart/2005/8/layout/process3"/>
    <dgm:cxn modelId="{285C3A09-8E6B-4A9C-947A-4599AB4DDF45}" type="presOf" srcId="{7560E40C-6073-4C77-86F5-A878028F5F78}" destId="{C98A5E41-E677-4790-A3C2-6090F07B67F0}" srcOrd="0" destOrd="0" presId="urn:microsoft.com/office/officeart/2005/8/layout/process3"/>
    <dgm:cxn modelId="{AF609FCD-098E-4902-835C-5A479F325811}" srcId="{C9B7E0C0-D1A2-4C01-9F6C-3311F395A484}" destId="{7560E40C-6073-4C77-86F5-A878028F5F78}" srcOrd="2" destOrd="0" parTransId="{5238458E-7F9C-42A8-A13B-46CE328F7DD7}" sibTransId="{404E1FA6-D7AF-4B25-8D16-A6CB1088FA9E}"/>
    <dgm:cxn modelId="{AF4B4876-605C-4ED3-B6A4-F41EB0926D1F}" type="presOf" srcId="{0C711F7C-D533-4185-BD4D-15AB24FCB276}" destId="{456B6DD1-9D79-43A7-9B8A-11EEB75DC72C}" srcOrd="0" destOrd="1" presId="urn:microsoft.com/office/officeart/2005/8/layout/process3"/>
    <dgm:cxn modelId="{366015BC-9B6C-4480-AA62-B5E21D82FAA8}" type="presOf" srcId="{E53B8F40-2173-48C3-A252-0EC46C92F029}" destId="{A509CB91-4C1F-4012-8096-9222B5951D05}" srcOrd="0" destOrd="0" presId="urn:microsoft.com/office/officeart/2005/8/layout/process3"/>
    <dgm:cxn modelId="{0B919F84-A754-4054-9A51-BD7C59AEDA8F}" srcId="{7D2851ED-2931-4F7C-98EA-66B543E57930}" destId="{0C711F7C-D533-4185-BD4D-15AB24FCB276}" srcOrd="1" destOrd="0" parTransId="{A29CB997-1161-45C8-83BB-BCCB0566EFED}" sibTransId="{9D890DB6-FCBB-4053-9B3C-5812EEA08980}"/>
    <dgm:cxn modelId="{E1C86D69-DDD1-4513-A49C-1B0749641360}" type="presOf" srcId="{BBA67240-E5A9-49D5-A5B7-3240898CC345}" destId="{FC9CC719-FCFA-4A07-A518-4924C5FA548E}" srcOrd="0" destOrd="0" presId="urn:microsoft.com/office/officeart/2005/8/layout/process3"/>
    <dgm:cxn modelId="{D0657FBD-643A-4475-9E3D-01E39EBD1F97}" type="presOf" srcId="{04F44E92-C039-43A4-8676-D0B65E5EB48C}" destId="{ECF10B76-791F-4E2E-B6EA-592BADAA797C}" srcOrd="1" destOrd="0" presId="urn:microsoft.com/office/officeart/2005/8/layout/process3"/>
    <dgm:cxn modelId="{88B8272B-9635-42FE-AEC6-A414D1FD0666}" type="presOf" srcId="{C9B7E0C0-D1A2-4C01-9F6C-3311F395A484}" destId="{61EBEEF6-71A6-474E-B9C7-B6229D5681B9}" srcOrd="0" destOrd="0" presId="urn:microsoft.com/office/officeart/2005/8/layout/process3"/>
    <dgm:cxn modelId="{D7B7A191-0867-49A1-959B-7BB42B7831E2}" type="presOf" srcId="{7D2851ED-2931-4F7C-98EA-66B543E57930}" destId="{A258E558-1403-487F-A330-3C680A23FDD2}" srcOrd="0" destOrd="0" presId="urn:microsoft.com/office/officeart/2005/8/layout/process3"/>
    <dgm:cxn modelId="{D6337B5A-AAFA-4B72-A283-32551FE98E1B}" type="presOf" srcId="{8DBC6694-CC16-4E8B-B75A-1E47D0FA7B44}" destId="{456B6DD1-9D79-43A7-9B8A-11EEB75DC72C}" srcOrd="0" destOrd="0" presId="urn:microsoft.com/office/officeart/2005/8/layout/process3"/>
    <dgm:cxn modelId="{4A026E20-2520-41FE-A51B-5FC6C26D1794}" type="presOf" srcId="{0951E2B8-4973-4BAE-A714-2E977E9F119D}" destId="{814E960D-E69B-4877-87BE-BBF5A3D621C9}" srcOrd="0" destOrd="0" presId="urn:microsoft.com/office/officeart/2005/8/layout/process3"/>
    <dgm:cxn modelId="{BDA04E78-F900-469E-8EC2-4594CDBE0ABA}" srcId="{7D2851ED-2931-4F7C-98EA-66B543E57930}" destId="{8DBC6694-CC16-4E8B-B75A-1E47D0FA7B44}" srcOrd="0" destOrd="0" parTransId="{CFEFD88B-ED30-4C94-8A41-765059C91E55}" sibTransId="{E2A3AB06-251C-4386-8AD6-8D056277188F}"/>
    <dgm:cxn modelId="{B87988E6-A32D-4EE4-B931-21CF923E7C45}" type="presOf" srcId="{BBA67240-E5A9-49D5-A5B7-3240898CC345}" destId="{AFD6C8D6-7CC5-45BC-9E1D-95F4DA15F481}" srcOrd="1" destOrd="0" presId="urn:microsoft.com/office/officeart/2005/8/layout/process3"/>
    <dgm:cxn modelId="{4F9CA836-228B-4FAF-A884-241B7E57C643}" srcId="{04F44E92-C039-43A4-8676-D0B65E5EB48C}" destId="{954EF005-BAD9-44F9-9779-5AB83505E372}" srcOrd="1" destOrd="0" parTransId="{F969DA6C-888C-45E0-B01C-3AA7781FA0D6}" sibTransId="{D51D503A-F6A0-4155-BE75-3B3A3B1F18A7}"/>
    <dgm:cxn modelId="{F8B6C142-B94B-4A1D-ABEE-A73EAC761820}" srcId="{04F44E92-C039-43A4-8676-D0B65E5EB48C}" destId="{8E7A4411-E1DE-4C0B-900F-881B8322E9C7}" srcOrd="0" destOrd="0" parTransId="{483818F4-6D0B-410E-8C28-0B47052A0C27}" sibTransId="{C8D7C586-4D1B-44A0-9FA8-3478DB978C50}"/>
    <dgm:cxn modelId="{509CA8E3-0268-41C4-AD67-BC404B4104F4}" type="presParOf" srcId="{61EBEEF6-71A6-474E-B9C7-B6229D5681B9}" destId="{BBC928EB-E910-4133-8477-14D665AE08EA}" srcOrd="0" destOrd="0" presId="urn:microsoft.com/office/officeart/2005/8/layout/process3"/>
    <dgm:cxn modelId="{13614459-C820-42C5-A136-1CF240D65DBC}" type="presParOf" srcId="{BBC928EB-E910-4133-8477-14D665AE08EA}" destId="{A258E558-1403-487F-A330-3C680A23FDD2}" srcOrd="0" destOrd="0" presId="urn:microsoft.com/office/officeart/2005/8/layout/process3"/>
    <dgm:cxn modelId="{AEF2032E-0AD7-4FB6-838B-AFD0B2BDB582}" type="presParOf" srcId="{BBC928EB-E910-4133-8477-14D665AE08EA}" destId="{AAC59363-CE22-4C32-AF95-2BBCE2AE57E1}" srcOrd="1" destOrd="0" presId="urn:microsoft.com/office/officeart/2005/8/layout/process3"/>
    <dgm:cxn modelId="{E10F1DBB-C5BD-4172-9CB0-844F2FDF990F}" type="presParOf" srcId="{BBC928EB-E910-4133-8477-14D665AE08EA}" destId="{456B6DD1-9D79-43A7-9B8A-11EEB75DC72C}" srcOrd="2" destOrd="0" presId="urn:microsoft.com/office/officeart/2005/8/layout/process3"/>
    <dgm:cxn modelId="{208E0DCC-343A-48CB-9589-EA806D2F290F}" type="presParOf" srcId="{61EBEEF6-71A6-474E-B9C7-B6229D5681B9}" destId="{FC9CC719-FCFA-4A07-A518-4924C5FA548E}" srcOrd="1" destOrd="0" presId="urn:microsoft.com/office/officeart/2005/8/layout/process3"/>
    <dgm:cxn modelId="{115B4748-A498-4D24-A726-B2A514340BC9}" type="presParOf" srcId="{FC9CC719-FCFA-4A07-A518-4924C5FA548E}" destId="{AFD6C8D6-7CC5-45BC-9E1D-95F4DA15F481}" srcOrd="0" destOrd="0" presId="urn:microsoft.com/office/officeart/2005/8/layout/process3"/>
    <dgm:cxn modelId="{300815FF-95AD-410F-819E-758C92B0F1AD}" type="presParOf" srcId="{61EBEEF6-71A6-474E-B9C7-B6229D5681B9}" destId="{13E1232E-8C6E-4CE8-BA31-8E30B934E9F6}" srcOrd="2" destOrd="0" presId="urn:microsoft.com/office/officeart/2005/8/layout/process3"/>
    <dgm:cxn modelId="{5C821727-44BE-4B44-8B1F-78BBD8EFDB45}" type="presParOf" srcId="{13E1232E-8C6E-4CE8-BA31-8E30B934E9F6}" destId="{80B8C270-E810-465C-95A0-936ABCA27363}" srcOrd="0" destOrd="0" presId="urn:microsoft.com/office/officeart/2005/8/layout/process3"/>
    <dgm:cxn modelId="{8AE65CCA-52C4-47E2-9EE5-856F7433E4B7}" type="presParOf" srcId="{13E1232E-8C6E-4CE8-BA31-8E30B934E9F6}" destId="{ECF10B76-791F-4E2E-B6EA-592BADAA797C}" srcOrd="1" destOrd="0" presId="urn:microsoft.com/office/officeart/2005/8/layout/process3"/>
    <dgm:cxn modelId="{645F93CD-5FC2-4A90-BE29-9411290977AD}" type="presParOf" srcId="{13E1232E-8C6E-4CE8-BA31-8E30B934E9F6}" destId="{086CC47A-DA3D-483A-B973-97E9F28F1A86}" srcOrd="2" destOrd="0" presId="urn:microsoft.com/office/officeart/2005/8/layout/process3"/>
    <dgm:cxn modelId="{06CC54BD-6196-4044-856E-5EBAB9F49643}" type="presParOf" srcId="{61EBEEF6-71A6-474E-B9C7-B6229D5681B9}" destId="{814E960D-E69B-4877-87BE-BBF5A3D621C9}" srcOrd="3" destOrd="0" presId="urn:microsoft.com/office/officeart/2005/8/layout/process3"/>
    <dgm:cxn modelId="{A042FC64-8E11-4109-9C33-1E42DB0A29F4}" type="presParOf" srcId="{814E960D-E69B-4877-87BE-BBF5A3D621C9}" destId="{0C9E330B-36CD-4DEA-85FE-9DDD3F515237}" srcOrd="0" destOrd="0" presId="urn:microsoft.com/office/officeart/2005/8/layout/process3"/>
    <dgm:cxn modelId="{1959C7AE-939D-457D-9887-D3CB84DB0D49}" type="presParOf" srcId="{61EBEEF6-71A6-474E-B9C7-B6229D5681B9}" destId="{0D017557-D43D-4F2A-9136-EA12610C3D4E}" srcOrd="4" destOrd="0" presId="urn:microsoft.com/office/officeart/2005/8/layout/process3"/>
    <dgm:cxn modelId="{45DABA60-F7EF-4CB5-B191-59F16B3873FD}" type="presParOf" srcId="{0D017557-D43D-4F2A-9136-EA12610C3D4E}" destId="{C98A5E41-E677-4790-A3C2-6090F07B67F0}" srcOrd="0" destOrd="0" presId="urn:microsoft.com/office/officeart/2005/8/layout/process3"/>
    <dgm:cxn modelId="{04D3B0A3-985C-422B-9920-96AEC2D17D83}" type="presParOf" srcId="{0D017557-D43D-4F2A-9136-EA12610C3D4E}" destId="{01792E0F-B7BF-4010-BD74-CA6C9A73D237}" srcOrd="1" destOrd="0" presId="urn:microsoft.com/office/officeart/2005/8/layout/process3"/>
    <dgm:cxn modelId="{3F299312-3281-4F88-A46D-3370470CBF66}" type="presParOf" srcId="{0D017557-D43D-4F2A-9136-EA12610C3D4E}" destId="{A509CB91-4C1F-4012-8096-9222B5951D0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0D599B1-A595-45FE-9726-04B46AED46C2}" type="doc">
      <dgm:prSet loTypeId="urn:microsoft.com/office/officeart/2005/8/layout/funnel1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7474BDF6-6329-4B62-9AE6-F80FBA46792C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杯子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2B9A938-47B5-400D-A087-036C18B0F812}" type="parTrans" cxnId="{81F4BB0B-DE39-4BB0-AE19-CC0EDA98A4F7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61DA8D-51FA-4D2F-9B5D-3CD70B851D15}" type="sibTrans" cxnId="{81F4BB0B-DE39-4BB0-AE19-CC0EDA98A4F7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CC84AD3-CA04-47EB-B73F-7CB617B76EDB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封膜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6635FD4-0A3A-465C-B996-4299F9F7F53C}" type="parTrans" cxnId="{0B94AF7D-CF5F-439A-8864-5D392A7B1211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B924272-B06B-4F89-A24E-3B123F00C447}" type="sibTrans" cxnId="{0B94AF7D-CF5F-439A-8864-5D392A7B1211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04AAE63-4799-4548-BB5D-B62C3810E235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吸管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038B4E7-4CF2-41AE-84D4-7B406D21C139}" type="parTrans" cxnId="{A0A6B1DD-47D2-4536-8919-C53CA2C8EA61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A589FE7-477D-43E6-9E4E-9EC2E9DE4C8C}" type="sibTrans" cxnId="{A0A6B1DD-47D2-4536-8919-C53CA2C8EA61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3A493FD-E0F1-4F79-A376-24354D2C7BAF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再生料粒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FCD788-0925-46DC-95AB-559436D40EFC}" type="parTrans" cxnId="{8EF5C6A8-E196-424C-B1F8-31CB78C8DF2C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472423-E5A6-4A73-8983-EFC8757D5451}" type="sibTrans" cxnId="{8EF5C6A8-E196-424C-B1F8-31CB78C8DF2C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25C5B0-F483-43D0-9B40-4F6AE090FCA5}" type="pres">
      <dgm:prSet presAssocID="{D0D599B1-A595-45FE-9726-04B46AED46C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5047B0C-AE11-49B2-B2E4-CA437B16D590}" type="pres">
      <dgm:prSet presAssocID="{D0D599B1-A595-45FE-9726-04B46AED46C2}" presName="ellipse" presStyleLbl="trBgShp" presStyleIdx="0" presStyleCnt="1" custScaleX="131712" custLinFactNeighborX="-6592" custLinFactNeighborY="51655"/>
      <dgm:spPr/>
      <dgm:t>
        <a:bodyPr/>
        <a:lstStyle/>
        <a:p>
          <a:endParaRPr lang="zh-TW" altLang="en-US"/>
        </a:p>
      </dgm:t>
    </dgm:pt>
    <dgm:pt modelId="{554CC1E3-CD61-4676-A3F4-4FF53B7EB76E}" type="pres">
      <dgm:prSet presAssocID="{D0D599B1-A595-45FE-9726-04B46AED46C2}" presName="arrow1" presStyleLbl="fgShp" presStyleIdx="0" presStyleCnt="1" custScaleY="166423" custLinFactNeighborX="-41608" custLinFactNeighborY="13371"/>
      <dgm:spPr/>
      <dgm:t>
        <a:bodyPr/>
        <a:lstStyle/>
        <a:p>
          <a:endParaRPr lang="zh-TW" altLang="en-US"/>
        </a:p>
      </dgm:t>
    </dgm:pt>
    <dgm:pt modelId="{60E2C788-2399-456E-B4B5-83CC551D2CDA}" type="pres">
      <dgm:prSet presAssocID="{D0D599B1-A595-45FE-9726-04B46AED46C2}" presName="rectangle" presStyleLbl="revTx" presStyleIdx="0" presStyleCnt="1" custScaleY="65198" custLinFactNeighborX="-7204" custLinFactNeighborY="119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43A45E-BD63-452A-8A31-A1C4474F3D5A}" type="pres">
      <dgm:prSet presAssocID="{FCC84AD3-CA04-47EB-B73F-7CB617B76EDB}" presName="item1" presStyleLbl="node1" presStyleIdx="0" presStyleCnt="3" custScaleX="90709" custScaleY="79160" custLinFactNeighborX="-17064" custLinFactNeighborY="363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825E90-8BE5-4945-9870-5EAD493A069F}" type="pres">
      <dgm:prSet presAssocID="{004AAE63-4799-4548-BB5D-B62C3810E235}" presName="item2" presStyleLbl="node1" presStyleIdx="1" presStyleCnt="3" custScaleX="81502" custScaleY="84419" custLinFactNeighborX="-31614" custLinFactNeighborY="313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45E879-92EA-4B2A-B93F-FEA1080FB78C}" type="pres">
      <dgm:prSet presAssocID="{B3A493FD-E0F1-4F79-A376-24354D2C7BAF}" presName="item3" presStyleLbl="node1" presStyleIdx="2" presStyleCnt="3" custScaleX="79071" custScaleY="71817" custLinFactNeighborX="17108" custLinFactNeighborY="4926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4E111B-FC04-4B10-AA5A-4EE76FE719D7}" type="pres">
      <dgm:prSet presAssocID="{D0D599B1-A595-45FE-9726-04B46AED46C2}" presName="funnel" presStyleLbl="trAlignAcc1" presStyleIdx="0" presStyleCnt="1" custScaleX="137357" custScaleY="95671" custLinFactNeighborX="-6687" custLinFactNeighborY="20662"/>
      <dgm:spPr/>
      <dgm:t>
        <a:bodyPr/>
        <a:lstStyle/>
        <a:p>
          <a:endParaRPr lang="zh-TW" altLang="en-US"/>
        </a:p>
      </dgm:t>
    </dgm:pt>
  </dgm:ptLst>
  <dgm:cxnLst>
    <dgm:cxn modelId="{AD8249C4-62B3-487D-89FE-579E64EF6302}" type="presOf" srcId="{D0D599B1-A595-45FE-9726-04B46AED46C2}" destId="{BA25C5B0-F483-43D0-9B40-4F6AE090FCA5}" srcOrd="0" destOrd="0" presId="urn:microsoft.com/office/officeart/2005/8/layout/funnel1"/>
    <dgm:cxn modelId="{8EF5C6A8-E196-424C-B1F8-31CB78C8DF2C}" srcId="{D0D599B1-A595-45FE-9726-04B46AED46C2}" destId="{B3A493FD-E0F1-4F79-A376-24354D2C7BAF}" srcOrd="3" destOrd="0" parTransId="{51FCD788-0925-46DC-95AB-559436D40EFC}" sibTransId="{91472423-E5A6-4A73-8983-EFC8757D5451}"/>
    <dgm:cxn modelId="{81F4BB0B-DE39-4BB0-AE19-CC0EDA98A4F7}" srcId="{D0D599B1-A595-45FE-9726-04B46AED46C2}" destId="{7474BDF6-6329-4B62-9AE6-F80FBA46792C}" srcOrd="0" destOrd="0" parTransId="{72B9A938-47B5-400D-A087-036C18B0F812}" sibTransId="{3C61DA8D-51FA-4D2F-9B5D-3CD70B851D15}"/>
    <dgm:cxn modelId="{D0D8427E-AD91-4D7C-AEB4-F5A9CFC9D207}" type="presOf" srcId="{FCC84AD3-CA04-47EB-B73F-7CB617B76EDB}" destId="{7A825E90-8BE5-4945-9870-5EAD493A069F}" srcOrd="0" destOrd="0" presId="urn:microsoft.com/office/officeart/2005/8/layout/funnel1"/>
    <dgm:cxn modelId="{0B94AF7D-CF5F-439A-8864-5D392A7B1211}" srcId="{D0D599B1-A595-45FE-9726-04B46AED46C2}" destId="{FCC84AD3-CA04-47EB-B73F-7CB617B76EDB}" srcOrd="1" destOrd="0" parTransId="{66635FD4-0A3A-465C-B996-4299F9F7F53C}" sibTransId="{9B924272-B06B-4F89-A24E-3B123F00C447}"/>
    <dgm:cxn modelId="{A0A6B1DD-47D2-4536-8919-C53CA2C8EA61}" srcId="{D0D599B1-A595-45FE-9726-04B46AED46C2}" destId="{004AAE63-4799-4548-BB5D-B62C3810E235}" srcOrd="2" destOrd="0" parTransId="{1038B4E7-4CF2-41AE-84D4-7B406D21C139}" sibTransId="{9A589FE7-477D-43E6-9E4E-9EC2E9DE4C8C}"/>
    <dgm:cxn modelId="{499FFCDF-BFFE-47BD-85DE-3552FD43CFD4}" type="presOf" srcId="{B3A493FD-E0F1-4F79-A376-24354D2C7BAF}" destId="{60E2C788-2399-456E-B4B5-83CC551D2CDA}" srcOrd="0" destOrd="0" presId="urn:microsoft.com/office/officeart/2005/8/layout/funnel1"/>
    <dgm:cxn modelId="{40AE3506-E555-4532-920F-1CDA45B6ED19}" type="presOf" srcId="{7474BDF6-6329-4B62-9AE6-F80FBA46792C}" destId="{1045E879-92EA-4B2A-B93F-FEA1080FB78C}" srcOrd="0" destOrd="0" presId="urn:microsoft.com/office/officeart/2005/8/layout/funnel1"/>
    <dgm:cxn modelId="{99E6C432-1283-4FD0-9DD1-442ACE3F6BBA}" type="presOf" srcId="{004AAE63-4799-4548-BB5D-B62C3810E235}" destId="{CF43A45E-BD63-452A-8A31-A1C4474F3D5A}" srcOrd="0" destOrd="0" presId="urn:microsoft.com/office/officeart/2005/8/layout/funnel1"/>
    <dgm:cxn modelId="{71BBBC99-EAE2-438A-9931-0DC15581FCB4}" type="presParOf" srcId="{BA25C5B0-F483-43D0-9B40-4F6AE090FCA5}" destId="{85047B0C-AE11-49B2-B2E4-CA437B16D590}" srcOrd="0" destOrd="0" presId="urn:microsoft.com/office/officeart/2005/8/layout/funnel1"/>
    <dgm:cxn modelId="{3869591C-02F9-4799-AD6F-8609CE680A48}" type="presParOf" srcId="{BA25C5B0-F483-43D0-9B40-4F6AE090FCA5}" destId="{554CC1E3-CD61-4676-A3F4-4FF53B7EB76E}" srcOrd="1" destOrd="0" presId="urn:microsoft.com/office/officeart/2005/8/layout/funnel1"/>
    <dgm:cxn modelId="{8B18A8B2-596B-4ECA-A425-983FD3F8649C}" type="presParOf" srcId="{BA25C5B0-F483-43D0-9B40-4F6AE090FCA5}" destId="{60E2C788-2399-456E-B4B5-83CC551D2CDA}" srcOrd="2" destOrd="0" presId="urn:microsoft.com/office/officeart/2005/8/layout/funnel1"/>
    <dgm:cxn modelId="{462459F8-520F-4998-80DB-941C574558FD}" type="presParOf" srcId="{BA25C5B0-F483-43D0-9B40-4F6AE090FCA5}" destId="{CF43A45E-BD63-452A-8A31-A1C4474F3D5A}" srcOrd="3" destOrd="0" presId="urn:microsoft.com/office/officeart/2005/8/layout/funnel1"/>
    <dgm:cxn modelId="{3011E6FA-A84B-4D71-8338-0EAE93EA44E3}" type="presParOf" srcId="{BA25C5B0-F483-43D0-9B40-4F6AE090FCA5}" destId="{7A825E90-8BE5-4945-9870-5EAD493A069F}" srcOrd="4" destOrd="0" presId="urn:microsoft.com/office/officeart/2005/8/layout/funnel1"/>
    <dgm:cxn modelId="{70C36AA6-47E7-4C33-91A6-62A8900C3B53}" type="presParOf" srcId="{BA25C5B0-F483-43D0-9B40-4F6AE090FCA5}" destId="{1045E879-92EA-4B2A-B93F-FEA1080FB78C}" srcOrd="5" destOrd="0" presId="urn:microsoft.com/office/officeart/2005/8/layout/funnel1"/>
    <dgm:cxn modelId="{BF4AA4A1-3EA5-4F9D-BD6D-518B86523FB1}" type="presParOf" srcId="{BA25C5B0-F483-43D0-9B40-4F6AE090FCA5}" destId="{914E111B-FC04-4B10-AA5A-4EE76FE719D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610913E-DEF5-412B-A2CB-09924A1850EA}" type="doc">
      <dgm:prSet loTypeId="urn:microsoft.com/office/officeart/2005/8/layout/venn2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83E4A30F-13DF-4562-813F-506E8577F3E4}">
      <dgm:prSet phldrT="[文字]" custT="1"/>
      <dgm:spPr/>
      <dgm:t>
        <a:bodyPr/>
        <a:lstStyle/>
        <a:p>
          <a:endParaRPr lang="zh-TW" altLang="en-US" sz="2000" dirty="0"/>
        </a:p>
      </dgm:t>
    </dgm:pt>
    <dgm:pt modelId="{F994630B-71DA-4389-8694-EB05BD7C07E7}" type="parTrans" cxnId="{08D5C931-8AFB-4DDD-833F-9C5669E02161}">
      <dgm:prSet/>
      <dgm:spPr/>
      <dgm:t>
        <a:bodyPr/>
        <a:lstStyle/>
        <a:p>
          <a:endParaRPr lang="zh-TW" altLang="en-US"/>
        </a:p>
      </dgm:t>
    </dgm:pt>
    <dgm:pt modelId="{8FE6D792-A8C4-4E53-84C9-647D148A7903}" type="sibTrans" cxnId="{08D5C931-8AFB-4DDD-833F-9C5669E02161}">
      <dgm:prSet/>
      <dgm:spPr/>
      <dgm:t>
        <a:bodyPr/>
        <a:lstStyle/>
        <a:p>
          <a:endParaRPr lang="zh-TW" altLang="en-US"/>
        </a:p>
      </dgm:t>
    </dgm:pt>
    <dgm:pt modelId="{D79E4E41-3CBC-4F95-AE15-995E0F9E73F3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大學生</a:t>
          </a:r>
          <a:r>
            <a:rPr lang="en-US" altLang="zh-TW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年齡層</a:t>
          </a:r>
          <a:r>
            <a: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(19-22</a:t>
          </a:r>
          <a:r>
            <a:rPr lang="zh-TW" altLang="en-US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歲</a:t>
          </a:r>
          <a:r>
            <a: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E08AB63-91B9-4FC5-861A-6D95B0D8E882}" type="parTrans" cxnId="{30CFF74C-2F6A-4C06-8988-8D01E4CCE28B}">
      <dgm:prSet/>
      <dgm:spPr/>
      <dgm:t>
        <a:bodyPr/>
        <a:lstStyle/>
        <a:p>
          <a:endParaRPr lang="zh-TW" altLang="en-US"/>
        </a:p>
      </dgm:t>
    </dgm:pt>
    <dgm:pt modelId="{1DE1F6D2-7CE3-41D6-AB66-BBFCB4C608D6}" type="sibTrans" cxnId="{30CFF74C-2F6A-4C06-8988-8D01E4CCE28B}">
      <dgm:prSet/>
      <dgm:spPr/>
      <dgm:t>
        <a:bodyPr/>
        <a:lstStyle/>
        <a:p>
          <a:endParaRPr lang="zh-TW" altLang="en-US"/>
        </a:p>
      </dgm:t>
    </dgm:pt>
    <dgm:pt modelId="{3D8F481C-F739-4061-92D5-443D20CCD65D}" type="pres">
      <dgm:prSet presAssocID="{4610913E-DEF5-412B-A2CB-09924A1850E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80F892C-8C50-4907-8948-C83DE11371E9}" type="pres">
      <dgm:prSet presAssocID="{4610913E-DEF5-412B-A2CB-09924A1850EA}" presName="comp1" presStyleCnt="0"/>
      <dgm:spPr/>
      <dgm:t>
        <a:bodyPr/>
        <a:lstStyle/>
        <a:p>
          <a:endParaRPr lang="zh-TW" altLang="en-US"/>
        </a:p>
      </dgm:t>
    </dgm:pt>
    <dgm:pt modelId="{633E75A9-4218-49A8-AC3C-86BA4F2566E4}" type="pres">
      <dgm:prSet presAssocID="{4610913E-DEF5-412B-A2CB-09924A1850EA}" presName="circle1" presStyleLbl="node1" presStyleIdx="0" presStyleCnt="2" custScaleX="99224" custLinFactNeighborX="17175"/>
      <dgm:spPr/>
      <dgm:t>
        <a:bodyPr/>
        <a:lstStyle/>
        <a:p>
          <a:endParaRPr lang="zh-TW" altLang="en-US"/>
        </a:p>
      </dgm:t>
    </dgm:pt>
    <dgm:pt modelId="{8EA2E4D9-6DDD-4123-9864-1EB48EA31BF2}" type="pres">
      <dgm:prSet presAssocID="{4610913E-DEF5-412B-A2CB-09924A1850EA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EE4E87-ABCB-4A01-A144-9D10B06736A6}" type="pres">
      <dgm:prSet presAssocID="{4610913E-DEF5-412B-A2CB-09924A1850EA}" presName="comp2" presStyleCnt="0"/>
      <dgm:spPr/>
      <dgm:t>
        <a:bodyPr/>
        <a:lstStyle/>
        <a:p>
          <a:endParaRPr lang="zh-TW" altLang="en-US"/>
        </a:p>
      </dgm:t>
    </dgm:pt>
    <dgm:pt modelId="{93216F84-0453-40E2-8D7E-233F8F1D0C8E}" type="pres">
      <dgm:prSet presAssocID="{4610913E-DEF5-412B-A2CB-09924A1850EA}" presName="circle2" presStyleLbl="node1" presStyleIdx="1" presStyleCnt="2" custScaleX="97638" custScaleY="91306" custLinFactNeighborX="-41731" custLinFactNeighborY="4844"/>
      <dgm:spPr/>
      <dgm:t>
        <a:bodyPr/>
        <a:lstStyle/>
        <a:p>
          <a:endParaRPr lang="zh-TW" altLang="en-US"/>
        </a:p>
      </dgm:t>
    </dgm:pt>
    <dgm:pt modelId="{165DE053-7EC0-499E-BF74-DEB83D48C714}" type="pres">
      <dgm:prSet presAssocID="{4610913E-DEF5-412B-A2CB-09924A1850EA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27B3992-07F3-4A8B-989E-4312DB517F54}" type="presOf" srcId="{4610913E-DEF5-412B-A2CB-09924A1850EA}" destId="{3D8F481C-F739-4061-92D5-443D20CCD65D}" srcOrd="0" destOrd="0" presId="urn:microsoft.com/office/officeart/2005/8/layout/venn2"/>
    <dgm:cxn modelId="{01ED863F-B611-43BF-A0E4-403C221AE59D}" type="presOf" srcId="{83E4A30F-13DF-4562-813F-506E8577F3E4}" destId="{8EA2E4D9-6DDD-4123-9864-1EB48EA31BF2}" srcOrd="1" destOrd="0" presId="urn:microsoft.com/office/officeart/2005/8/layout/venn2"/>
    <dgm:cxn modelId="{C8E4739D-5402-4C9C-932D-4A5C3B33041D}" type="presOf" srcId="{D79E4E41-3CBC-4F95-AE15-995E0F9E73F3}" destId="{93216F84-0453-40E2-8D7E-233F8F1D0C8E}" srcOrd="0" destOrd="0" presId="urn:microsoft.com/office/officeart/2005/8/layout/venn2"/>
    <dgm:cxn modelId="{08D5C931-8AFB-4DDD-833F-9C5669E02161}" srcId="{4610913E-DEF5-412B-A2CB-09924A1850EA}" destId="{83E4A30F-13DF-4562-813F-506E8577F3E4}" srcOrd="0" destOrd="0" parTransId="{F994630B-71DA-4389-8694-EB05BD7C07E7}" sibTransId="{8FE6D792-A8C4-4E53-84C9-647D148A7903}"/>
    <dgm:cxn modelId="{320FF1C1-4E21-4AF5-AE57-313965A03336}" type="presOf" srcId="{83E4A30F-13DF-4562-813F-506E8577F3E4}" destId="{633E75A9-4218-49A8-AC3C-86BA4F2566E4}" srcOrd="0" destOrd="0" presId="urn:microsoft.com/office/officeart/2005/8/layout/venn2"/>
    <dgm:cxn modelId="{30CFF74C-2F6A-4C06-8988-8D01E4CCE28B}" srcId="{4610913E-DEF5-412B-A2CB-09924A1850EA}" destId="{D79E4E41-3CBC-4F95-AE15-995E0F9E73F3}" srcOrd="1" destOrd="0" parTransId="{6E08AB63-91B9-4FC5-861A-6D95B0D8E882}" sibTransId="{1DE1F6D2-7CE3-41D6-AB66-BBFCB4C608D6}"/>
    <dgm:cxn modelId="{9CCB0EF7-863C-404D-A866-B3D496338400}" type="presOf" srcId="{D79E4E41-3CBC-4F95-AE15-995E0F9E73F3}" destId="{165DE053-7EC0-499E-BF74-DEB83D48C714}" srcOrd="1" destOrd="0" presId="urn:microsoft.com/office/officeart/2005/8/layout/venn2"/>
    <dgm:cxn modelId="{228EBFAF-D616-46DF-9A61-0AC7F11FD787}" type="presParOf" srcId="{3D8F481C-F739-4061-92D5-443D20CCD65D}" destId="{080F892C-8C50-4907-8948-C83DE11371E9}" srcOrd="0" destOrd="0" presId="urn:microsoft.com/office/officeart/2005/8/layout/venn2"/>
    <dgm:cxn modelId="{FD537CAB-CAA5-45C4-990C-150A490959CA}" type="presParOf" srcId="{080F892C-8C50-4907-8948-C83DE11371E9}" destId="{633E75A9-4218-49A8-AC3C-86BA4F2566E4}" srcOrd="0" destOrd="0" presId="urn:microsoft.com/office/officeart/2005/8/layout/venn2"/>
    <dgm:cxn modelId="{0D8F022E-9E4A-4FD8-8ADF-4DCF10B56B75}" type="presParOf" srcId="{080F892C-8C50-4907-8948-C83DE11371E9}" destId="{8EA2E4D9-6DDD-4123-9864-1EB48EA31BF2}" srcOrd="1" destOrd="0" presId="urn:microsoft.com/office/officeart/2005/8/layout/venn2"/>
    <dgm:cxn modelId="{2228914F-D1DC-4A00-8FA2-4835CBD24F43}" type="presParOf" srcId="{3D8F481C-F739-4061-92D5-443D20CCD65D}" destId="{23EE4E87-ABCB-4A01-A144-9D10B06736A6}" srcOrd="1" destOrd="0" presId="urn:microsoft.com/office/officeart/2005/8/layout/venn2"/>
    <dgm:cxn modelId="{D6721CB0-F2CC-4CF1-8A34-2EEF96285562}" type="presParOf" srcId="{23EE4E87-ABCB-4A01-A144-9D10B06736A6}" destId="{93216F84-0453-40E2-8D7E-233F8F1D0C8E}" srcOrd="0" destOrd="0" presId="urn:microsoft.com/office/officeart/2005/8/layout/venn2"/>
    <dgm:cxn modelId="{4A21F677-047F-495C-ADCE-3C17D877B04F}" type="presParOf" srcId="{23EE4E87-ABCB-4A01-A144-9D10B06736A6}" destId="{165DE053-7EC0-499E-BF74-DEB83D48C71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D3BD3B5-20FB-40DE-97F9-30549BE2D098}" type="doc">
      <dgm:prSet loTypeId="urn:microsoft.com/office/officeart/2005/8/layout/equation1" loCatId="process" qsTypeId="urn:microsoft.com/office/officeart/2005/8/quickstyle/simple4" qsCatId="simple" csTypeId="urn:microsoft.com/office/officeart/2005/8/colors/accent5_2" csCatId="accent5" phldr="1"/>
      <dgm:spPr/>
    </dgm:pt>
    <dgm:pt modelId="{6C301F50-6066-46E7-BC2E-82906936CE29}">
      <dgm:prSet phldrT="[文字]" custT="1"/>
      <dgm:spPr/>
      <dgm:t>
        <a:bodyPr/>
        <a:lstStyle/>
        <a:p>
          <a:r>
            <a:rPr lang="en-US" altLang="zh-TW" sz="4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81%</a:t>
          </a:r>
          <a:endParaRPr lang="zh-TW" altLang="en-US" sz="3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52CF0F0-D254-420F-87A0-7426B0BAB434}" type="parTrans" cxnId="{CDB3ADCF-220C-4278-A564-613CA2E99919}">
      <dgm:prSet/>
      <dgm:spPr/>
      <dgm:t>
        <a:bodyPr/>
        <a:lstStyle/>
        <a:p>
          <a:endParaRPr lang="zh-TW" altLang="en-US"/>
        </a:p>
      </dgm:t>
    </dgm:pt>
    <dgm:pt modelId="{F2BF62E6-CA04-402B-BDD7-A6401D296903}" type="sibTrans" cxnId="{CDB3ADCF-220C-4278-A564-613CA2E99919}">
      <dgm:prSet/>
      <dgm:spPr/>
      <dgm:t>
        <a:bodyPr/>
        <a:lstStyle/>
        <a:p>
          <a:endParaRPr lang="zh-TW" altLang="en-US"/>
        </a:p>
      </dgm:t>
    </dgm:pt>
    <dgm:pt modelId="{9F149A03-D492-47EB-8D1B-1F244E375D73}">
      <dgm:prSet phldrT="[文字]" custT="1"/>
      <dgm:spPr/>
      <dgm:t>
        <a:bodyPr/>
        <a:lstStyle/>
        <a:p>
          <a:r>
            <a:rPr lang="en-US" altLang="zh-TW" sz="4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92%</a:t>
          </a:r>
          <a:endParaRPr lang="zh-TW" altLang="en-US" sz="3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2E8D00-CA58-4282-8D04-96C002231637}" type="parTrans" cxnId="{833F937C-670A-4E06-BA66-E2913E16C0E9}">
      <dgm:prSet/>
      <dgm:spPr/>
      <dgm:t>
        <a:bodyPr/>
        <a:lstStyle/>
        <a:p>
          <a:endParaRPr lang="zh-TW" altLang="en-US"/>
        </a:p>
      </dgm:t>
    </dgm:pt>
    <dgm:pt modelId="{8E1A2B65-702B-4E5A-B32E-DE105B4CDD38}" type="sibTrans" cxnId="{833F937C-670A-4E06-BA66-E2913E16C0E9}">
      <dgm:prSet/>
      <dgm:spPr/>
      <dgm:t>
        <a:bodyPr/>
        <a:lstStyle/>
        <a:p>
          <a:endParaRPr lang="zh-TW" altLang="en-US"/>
        </a:p>
      </dgm:t>
    </dgm:pt>
    <dgm:pt modelId="{AFB7B52D-4212-4352-B877-E7491FFC9E22}">
      <dgm:prSet phldrT="[文字]" custT="1"/>
      <dgm:spPr/>
      <dgm:t>
        <a:bodyPr/>
        <a:lstStyle/>
        <a:p>
          <a:r>
            <a: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74.5%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FD49CB-2DC9-4A66-90B7-1141E1A03316}" type="parTrans" cxnId="{332649A0-EF22-4544-9788-CA8C9D86C07C}">
      <dgm:prSet/>
      <dgm:spPr/>
      <dgm:t>
        <a:bodyPr/>
        <a:lstStyle/>
        <a:p>
          <a:endParaRPr lang="zh-TW" altLang="en-US"/>
        </a:p>
      </dgm:t>
    </dgm:pt>
    <dgm:pt modelId="{7C0B99E1-323B-4A9A-8894-3D51604B6C89}" type="sibTrans" cxnId="{332649A0-EF22-4544-9788-CA8C9D86C07C}">
      <dgm:prSet/>
      <dgm:spPr/>
      <dgm:t>
        <a:bodyPr/>
        <a:lstStyle/>
        <a:p>
          <a:endParaRPr lang="zh-TW" altLang="en-US"/>
        </a:p>
      </dgm:t>
    </dgm:pt>
    <dgm:pt modelId="{275597E4-39F1-4E0D-9CD3-7E207F5CA5DC}" type="pres">
      <dgm:prSet presAssocID="{2D3BD3B5-20FB-40DE-97F9-30549BE2D098}" presName="linearFlow" presStyleCnt="0">
        <dgm:presLayoutVars>
          <dgm:dir/>
          <dgm:resizeHandles val="exact"/>
        </dgm:presLayoutVars>
      </dgm:prSet>
      <dgm:spPr/>
    </dgm:pt>
    <dgm:pt modelId="{5B896037-8D1B-4DC3-91E0-F9EFBACA8624}" type="pres">
      <dgm:prSet presAssocID="{6C301F50-6066-46E7-BC2E-82906936CE29}" presName="node" presStyleLbl="node1" presStyleIdx="0" presStyleCnt="3" custScaleX="77833" custScaleY="783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2371BE-1FE2-4322-A703-F19514679E3A}" type="pres">
      <dgm:prSet presAssocID="{F2BF62E6-CA04-402B-BDD7-A6401D296903}" presName="spacerL" presStyleCnt="0"/>
      <dgm:spPr/>
    </dgm:pt>
    <dgm:pt modelId="{C3E358DC-0FFC-4E8B-9EB4-820A851F91DA}" type="pres">
      <dgm:prSet presAssocID="{F2BF62E6-CA04-402B-BDD7-A6401D296903}" presName="sibTrans" presStyleLbl="sibTrans2D1" presStyleIdx="0" presStyleCnt="2" custAng="18811212" custScaleX="71629" custScaleY="72445"/>
      <dgm:spPr/>
      <dgm:t>
        <a:bodyPr/>
        <a:lstStyle/>
        <a:p>
          <a:endParaRPr lang="zh-TW" altLang="en-US"/>
        </a:p>
      </dgm:t>
    </dgm:pt>
    <dgm:pt modelId="{347563EB-C477-4B1D-B086-9DC54CFF4691}" type="pres">
      <dgm:prSet presAssocID="{F2BF62E6-CA04-402B-BDD7-A6401D296903}" presName="spacerR" presStyleCnt="0"/>
      <dgm:spPr/>
    </dgm:pt>
    <dgm:pt modelId="{CACEA2DF-868B-422D-A013-1C313FA1D8B7}" type="pres">
      <dgm:prSet presAssocID="{9F149A03-D492-47EB-8D1B-1F244E375D73}" presName="node" presStyleLbl="node1" presStyleIdx="1" presStyleCnt="3" custScaleX="79544" custScaleY="755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170E03-ADBE-42E1-B825-445D58D24CFC}" type="pres">
      <dgm:prSet presAssocID="{8E1A2B65-702B-4E5A-B32E-DE105B4CDD38}" presName="spacerL" presStyleCnt="0"/>
      <dgm:spPr/>
    </dgm:pt>
    <dgm:pt modelId="{723413C5-DB06-4380-964A-86AB1E8C6E85}" type="pres">
      <dgm:prSet presAssocID="{8E1A2B65-702B-4E5A-B32E-DE105B4CDD38}" presName="sibTrans" presStyleLbl="sibTrans2D1" presStyleIdx="1" presStyleCnt="2" custScaleX="77139" custScaleY="50771"/>
      <dgm:spPr/>
      <dgm:t>
        <a:bodyPr/>
        <a:lstStyle/>
        <a:p>
          <a:endParaRPr lang="zh-TW" altLang="en-US"/>
        </a:p>
      </dgm:t>
    </dgm:pt>
    <dgm:pt modelId="{595DC1E8-5449-4A8A-8453-E4D8C51AA757}" type="pres">
      <dgm:prSet presAssocID="{8E1A2B65-702B-4E5A-B32E-DE105B4CDD38}" presName="spacerR" presStyleCnt="0"/>
      <dgm:spPr/>
    </dgm:pt>
    <dgm:pt modelId="{C0A099EB-9CCB-4C85-AF4F-A4AC1BAE0A5C}" type="pres">
      <dgm:prSet presAssocID="{AFB7B52D-4212-4352-B877-E7491FFC9E22}" presName="node" presStyleLbl="node1" presStyleIdx="2" presStyleCnt="3" custScaleX="79749" custScaleY="82825" custLinFactNeighborX="503" custLinFactNeighborY="156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6534CA7-0A6F-4D9F-B8BA-30F006DD26CD}" type="presOf" srcId="{2D3BD3B5-20FB-40DE-97F9-30549BE2D098}" destId="{275597E4-39F1-4E0D-9CD3-7E207F5CA5DC}" srcOrd="0" destOrd="0" presId="urn:microsoft.com/office/officeart/2005/8/layout/equation1"/>
    <dgm:cxn modelId="{C4EF73F9-0C41-4648-B6FC-F5ACFB97BED9}" type="presOf" srcId="{AFB7B52D-4212-4352-B877-E7491FFC9E22}" destId="{C0A099EB-9CCB-4C85-AF4F-A4AC1BAE0A5C}" srcOrd="0" destOrd="0" presId="urn:microsoft.com/office/officeart/2005/8/layout/equation1"/>
    <dgm:cxn modelId="{CDB3ADCF-220C-4278-A564-613CA2E99919}" srcId="{2D3BD3B5-20FB-40DE-97F9-30549BE2D098}" destId="{6C301F50-6066-46E7-BC2E-82906936CE29}" srcOrd="0" destOrd="0" parTransId="{F52CF0F0-D254-420F-87A0-7426B0BAB434}" sibTransId="{F2BF62E6-CA04-402B-BDD7-A6401D296903}"/>
    <dgm:cxn modelId="{C3B63FC5-78B1-4DFD-96CB-F09F1FCAF869}" type="presOf" srcId="{6C301F50-6066-46E7-BC2E-82906936CE29}" destId="{5B896037-8D1B-4DC3-91E0-F9EFBACA8624}" srcOrd="0" destOrd="0" presId="urn:microsoft.com/office/officeart/2005/8/layout/equation1"/>
    <dgm:cxn modelId="{332649A0-EF22-4544-9788-CA8C9D86C07C}" srcId="{2D3BD3B5-20FB-40DE-97F9-30549BE2D098}" destId="{AFB7B52D-4212-4352-B877-E7491FFC9E22}" srcOrd="2" destOrd="0" parTransId="{91FD49CB-2DC9-4A66-90B7-1141E1A03316}" sibTransId="{7C0B99E1-323B-4A9A-8894-3D51604B6C89}"/>
    <dgm:cxn modelId="{C8CE96EC-7816-459B-9AB9-43F00D2217E8}" type="presOf" srcId="{9F149A03-D492-47EB-8D1B-1F244E375D73}" destId="{CACEA2DF-868B-422D-A013-1C313FA1D8B7}" srcOrd="0" destOrd="0" presId="urn:microsoft.com/office/officeart/2005/8/layout/equation1"/>
    <dgm:cxn modelId="{833F937C-670A-4E06-BA66-E2913E16C0E9}" srcId="{2D3BD3B5-20FB-40DE-97F9-30549BE2D098}" destId="{9F149A03-D492-47EB-8D1B-1F244E375D73}" srcOrd="1" destOrd="0" parTransId="{072E8D00-CA58-4282-8D04-96C002231637}" sibTransId="{8E1A2B65-702B-4E5A-B32E-DE105B4CDD38}"/>
    <dgm:cxn modelId="{6D97590B-1309-4663-BD7E-9834172D557F}" type="presOf" srcId="{F2BF62E6-CA04-402B-BDD7-A6401D296903}" destId="{C3E358DC-0FFC-4E8B-9EB4-820A851F91DA}" srcOrd="0" destOrd="0" presId="urn:microsoft.com/office/officeart/2005/8/layout/equation1"/>
    <dgm:cxn modelId="{4D51A20D-3A06-4597-A5CF-1CCABEF31EEF}" type="presOf" srcId="{8E1A2B65-702B-4E5A-B32E-DE105B4CDD38}" destId="{723413C5-DB06-4380-964A-86AB1E8C6E85}" srcOrd="0" destOrd="0" presId="urn:microsoft.com/office/officeart/2005/8/layout/equation1"/>
    <dgm:cxn modelId="{0C94E111-5051-4A0E-BBDE-347F2084D763}" type="presParOf" srcId="{275597E4-39F1-4E0D-9CD3-7E207F5CA5DC}" destId="{5B896037-8D1B-4DC3-91E0-F9EFBACA8624}" srcOrd="0" destOrd="0" presId="urn:microsoft.com/office/officeart/2005/8/layout/equation1"/>
    <dgm:cxn modelId="{ACADBCF3-CC54-4A14-B8D8-3AB2990D70C2}" type="presParOf" srcId="{275597E4-39F1-4E0D-9CD3-7E207F5CA5DC}" destId="{8F2371BE-1FE2-4322-A703-F19514679E3A}" srcOrd="1" destOrd="0" presId="urn:microsoft.com/office/officeart/2005/8/layout/equation1"/>
    <dgm:cxn modelId="{AB6C2DD8-0EA1-4109-A8A1-4C7D93950930}" type="presParOf" srcId="{275597E4-39F1-4E0D-9CD3-7E207F5CA5DC}" destId="{C3E358DC-0FFC-4E8B-9EB4-820A851F91DA}" srcOrd="2" destOrd="0" presId="urn:microsoft.com/office/officeart/2005/8/layout/equation1"/>
    <dgm:cxn modelId="{9E65AF00-BC0D-46F5-AB67-06FAF45EBF6D}" type="presParOf" srcId="{275597E4-39F1-4E0D-9CD3-7E207F5CA5DC}" destId="{347563EB-C477-4B1D-B086-9DC54CFF4691}" srcOrd="3" destOrd="0" presId="urn:microsoft.com/office/officeart/2005/8/layout/equation1"/>
    <dgm:cxn modelId="{9C4A4418-91E9-447A-AD93-C7006506FB47}" type="presParOf" srcId="{275597E4-39F1-4E0D-9CD3-7E207F5CA5DC}" destId="{CACEA2DF-868B-422D-A013-1C313FA1D8B7}" srcOrd="4" destOrd="0" presId="urn:microsoft.com/office/officeart/2005/8/layout/equation1"/>
    <dgm:cxn modelId="{F0D966BB-4028-4137-9632-F7661B1B0D13}" type="presParOf" srcId="{275597E4-39F1-4E0D-9CD3-7E207F5CA5DC}" destId="{ED170E03-ADBE-42E1-B825-445D58D24CFC}" srcOrd="5" destOrd="0" presId="urn:microsoft.com/office/officeart/2005/8/layout/equation1"/>
    <dgm:cxn modelId="{6146B1CB-3A7A-422C-A754-11A8222B68CC}" type="presParOf" srcId="{275597E4-39F1-4E0D-9CD3-7E207F5CA5DC}" destId="{723413C5-DB06-4380-964A-86AB1E8C6E85}" srcOrd="6" destOrd="0" presId="urn:microsoft.com/office/officeart/2005/8/layout/equation1"/>
    <dgm:cxn modelId="{D5E4B7D7-84C3-49A8-BDD7-3BBFFD393D47}" type="presParOf" srcId="{275597E4-39F1-4E0D-9CD3-7E207F5CA5DC}" destId="{595DC1E8-5449-4A8A-8453-E4D8C51AA757}" srcOrd="7" destOrd="0" presId="urn:microsoft.com/office/officeart/2005/8/layout/equation1"/>
    <dgm:cxn modelId="{7FF04EC6-05AC-4B65-B238-FE395BFB3D15}" type="presParOf" srcId="{275597E4-39F1-4E0D-9CD3-7E207F5CA5DC}" destId="{C0A099EB-9CCB-4C85-AF4F-A4AC1BAE0A5C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004CBEE-9D73-4604-B351-32ADD7CC8FE2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8375C674-C4C7-4841-AE7C-15502CF263F8}">
      <dgm:prSet phldrT="[文字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74.5%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96A2ED9-51B0-4ED8-94AC-EEEB6073C762}" type="parTrans" cxnId="{EF471F2D-8EF6-409E-8653-DE41A2E9CE6D}">
      <dgm:prSet/>
      <dgm:spPr/>
      <dgm:t>
        <a:bodyPr/>
        <a:lstStyle/>
        <a:p>
          <a:endParaRPr lang="zh-TW" altLang="en-US"/>
        </a:p>
      </dgm:t>
    </dgm:pt>
    <dgm:pt modelId="{0DBB7BB8-CED3-4735-90F8-D874298C20DA}" type="sibTrans" cxnId="{EF471F2D-8EF6-409E-8653-DE41A2E9CE6D}">
      <dgm:prSet/>
      <dgm:spPr/>
      <dgm:t>
        <a:bodyPr/>
        <a:lstStyle/>
        <a:p>
          <a:endParaRPr lang="zh-TW" altLang="en-US"/>
        </a:p>
      </dgm:t>
    </dgm:pt>
    <dgm:pt modelId="{3DCC5379-5B8C-499B-A730-ECFA6981ED65}">
      <dgm:prSet phldrT="[文字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53%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F6A792B-E29E-452B-AAF4-8292C13ECFFE}" type="parTrans" cxnId="{C096F06D-535C-4BCE-B6F7-612AAA5C13A0}">
      <dgm:prSet/>
      <dgm:spPr/>
      <dgm:t>
        <a:bodyPr/>
        <a:lstStyle/>
        <a:p>
          <a:endParaRPr lang="zh-TW" altLang="en-US"/>
        </a:p>
      </dgm:t>
    </dgm:pt>
    <dgm:pt modelId="{AB3F564D-2DB0-4E2F-A720-8AF7FB2067B5}" type="sibTrans" cxnId="{C096F06D-535C-4BCE-B6F7-612AAA5C13A0}">
      <dgm:prSet/>
      <dgm:spPr/>
      <dgm:t>
        <a:bodyPr/>
        <a:lstStyle/>
        <a:p>
          <a:endParaRPr lang="zh-TW" altLang="en-US"/>
        </a:p>
      </dgm:t>
    </dgm:pt>
    <dgm:pt modelId="{D51E5947-3759-4582-85D5-CB63C1AC7356}">
      <dgm:prSet phldrT="[文字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39.4%</a:t>
          </a:r>
          <a:endParaRPr lang="zh-TW" altLang="en-US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0715765-9155-4936-BA99-E1EEA149E891}" type="parTrans" cxnId="{DA1E7E2F-21AD-49E7-823D-B906A857C2D3}">
      <dgm:prSet/>
      <dgm:spPr/>
      <dgm:t>
        <a:bodyPr/>
        <a:lstStyle/>
        <a:p>
          <a:endParaRPr lang="zh-TW" altLang="en-US"/>
        </a:p>
      </dgm:t>
    </dgm:pt>
    <dgm:pt modelId="{31A918AA-719B-4BA7-8508-667753BB2D3D}" type="sibTrans" cxnId="{DA1E7E2F-21AD-49E7-823D-B906A857C2D3}">
      <dgm:prSet/>
      <dgm:spPr/>
      <dgm:t>
        <a:bodyPr/>
        <a:lstStyle/>
        <a:p>
          <a:endParaRPr lang="zh-TW" altLang="en-US"/>
        </a:p>
      </dgm:t>
    </dgm:pt>
    <dgm:pt modelId="{EC1FEA48-44A7-40C2-A86E-7E4D3831663D}" type="pres">
      <dgm:prSet presAssocID="{3004CBEE-9D73-4604-B351-32ADD7CC8FE2}" presName="Name0" presStyleCnt="0">
        <dgm:presLayoutVars>
          <dgm:dir/>
          <dgm:resizeHandles val="exact"/>
        </dgm:presLayoutVars>
      </dgm:prSet>
      <dgm:spPr/>
    </dgm:pt>
    <dgm:pt modelId="{3A758ECD-42E8-4867-92CF-6EB0E936C3BA}" type="pres">
      <dgm:prSet presAssocID="{3004CBEE-9D73-4604-B351-32ADD7CC8FE2}" presName="vNodes" presStyleCnt="0"/>
      <dgm:spPr/>
    </dgm:pt>
    <dgm:pt modelId="{C81B37B1-EC18-4886-9A47-8396E4695A75}" type="pres">
      <dgm:prSet presAssocID="{8375C674-C4C7-4841-AE7C-15502CF263F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E4AFF2-6B96-4F6B-9A8D-E6B21A8DE2E4}" type="pres">
      <dgm:prSet presAssocID="{0DBB7BB8-CED3-4735-90F8-D874298C20DA}" presName="spacerT" presStyleCnt="0"/>
      <dgm:spPr/>
    </dgm:pt>
    <dgm:pt modelId="{65FF9FB4-631C-4E13-98F5-F215ED66AEFE}" type="pres">
      <dgm:prSet presAssocID="{0DBB7BB8-CED3-4735-90F8-D874298C20DA}" presName="sibTrans" presStyleLbl="sibTrans2D1" presStyleIdx="0" presStyleCnt="2" custAng="2647370"/>
      <dgm:spPr/>
      <dgm:t>
        <a:bodyPr/>
        <a:lstStyle/>
        <a:p>
          <a:endParaRPr lang="zh-TW" altLang="en-US"/>
        </a:p>
      </dgm:t>
    </dgm:pt>
    <dgm:pt modelId="{DE05A027-42F3-46E2-9105-C0DB00A83DF8}" type="pres">
      <dgm:prSet presAssocID="{0DBB7BB8-CED3-4735-90F8-D874298C20DA}" presName="spacerB" presStyleCnt="0"/>
      <dgm:spPr/>
    </dgm:pt>
    <dgm:pt modelId="{7ACA2798-BD58-4059-8295-9FB3EF19B563}" type="pres">
      <dgm:prSet presAssocID="{3DCC5379-5B8C-499B-A730-ECFA6981ED6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A75A1E-63AF-477C-BE6B-024A6B37D68C}" type="pres">
      <dgm:prSet presAssocID="{3004CBEE-9D73-4604-B351-32ADD7CC8FE2}" presName="sibTransLast" presStyleLbl="sibTrans2D1" presStyleIdx="1" presStyleCnt="2"/>
      <dgm:spPr/>
      <dgm:t>
        <a:bodyPr/>
        <a:lstStyle/>
        <a:p>
          <a:endParaRPr lang="zh-TW" altLang="en-US"/>
        </a:p>
      </dgm:t>
    </dgm:pt>
    <dgm:pt modelId="{5C8734A9-9888-41BC-88B6-746B323E7CCB}" type="pres">
      <dgm:prSet presAssocID="{3004CBEE-9D73-4604-B351-32ADD7CC8FE2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F1FD37BB-FB52-4D5D-926B-940EB98B6B81}" type="pres">
      <dgm:prSet presAssocID="{3004CBEE-9D73-4604-B351-32ADD7CC8FE2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096F06D-535C-4BCE-B6F7-612AAA5C13A0}" srcId="{3004CBEE-9D73-4604-B351-32ADD7CC8FE2}" destId="{3DCC5379-5B8C-499B-A730-ECFA6981ED65}" srcOrd="1" destOrd="0" parTransId="{0F6A792B-E29E-452B-AAF4-8292C13ECFFE}" sibTransId="{AB3F564D-2DB0-4E2F-A720-8AF7FB2067B5}"/>
    <dgm:cxn modelId="{DA1E7E2F-21AD-49E7-823D-B906A857C2D3}" srcId="{3004CBEE-9D73-4604-B351-32ADD7CC8FE2}" destId="{D51E5947-3759-4582-85D5-CB63C1AC7356}" srcOrd="2" destOrd="0" parTransId="{A0715765-9155-4936-BA99-E1EEA149E891}" sibTransId="{31A918AA-719B-4BA7-8508-667753BB2D3D}"/>
    <dgm:cxn modelId="{2344B5DB-45FF-4540-ABE7-B1A5E0FBF942}" type="presOf" srcId="{3004CBEE-9D73-4604-B351-32ADD7CC8FE2}" destId="{EC1FEA48-44A7-40C2-A86E-7E4D3831663D}" srcOrd="0" destOrd="0" presId="urn:microsoft.com/office/officeart/2005/8/layout/equation2"/>
    <dgm:cxn modelId="{EF471F2D-8EF6-409E-8653-DE41A2E9CE6D}" srcId="{3004CBEE-9D73-4604-B351-32ADD7CC8FE2}" destId="{8375C674-C4C7-4841-AE7C-15502CF263F8}" srcOrd="0" destOrd="0" parTransId="{C96A2ED9-51B0-4ED8-94AC-EEEB6073C762}" sibTransId="{0DBB7BB8-CED3-4735-90F8-D874298C20DA}"/>
    <dgm:cxn modelId="{C0599FFA-2988-4FCB-8EB8-64CA40D4CBDB}" type="presOf" srcId="{AB3F564D-2DB0-4E2F-A720-8AF7FB2067B5}" destId="{5C8734A9-9888-41BC-88B6-746B323E7CCB}" srcOrd="1" destOrd="0" presId="urn:microsoft.com/office/officeart/2005/8/layout/equation2"/>
    <dgm:cxn modelId="{433474F6-4F67-4766-A48F-904CBAA36E10}" type="presOf" srcId="{0DBB7BB8-CED3-4735-90F8-D874298C20DA}" destId="{65FF9FB4-631C-4E13-98F5-F215ED66AEFE}" srcOrd="0" destOrd="0" presId="urn:microsoft.com/office/officeart/2005/8/layout/equation2"/>
    <dgm:cxn modelId="{15DA1CCC-E0A4-4160-B509-42BF0C6C2396}" type="presOf" srcId="{3DCC5379-5B8C-499B-A730-ECFA6981ED65}" destId="{7ACA2798-BD58-4059-8295-9FB3EF19B563}" srcOrd="0" destOrd="0" presId="urn:microsoft.com/office/officeart/2005/8/layout/equation2"/>
    <dgm:cxn modelId="{680CCF0A-696A-48D6-AC8C-65E2EFF68868}" type="presOf" srcId="{D51E5947-3759-4582-85D5-CB63C1AC7356}" destId="{F1FD37BB-FB52-4D5D-926B-940EB98B6B81}" srcOrd="0" destOrd="0" presId="urn:microsoft.com/office/officeart/2005/8/layout/equation2"/>
    <dgm:cxn modelId="{43AA8489-7A9E-4426-842D-20BA18A4651D}" type="presOf" srcId="{8375C674-C4C7-4841-AE7C-15502CF263F8}" destId="{C81B37B1-EC18-4886-9A47-8396E4695A75}" srcOrd="0" destOrd="0" presId="urn:microsoft.com/office/officeart/2005/8/layout/equation2"/>
    <dgm:cxn modelId="{615A82E0-7FE6-4F7B-8CA5-A4BC064E6BC2}" type="presOf" srcId="{AB3F564D-2DB0-4E2F-A720-8AF7FB2067B5}" destId="{FDA75A1E-63AF-477C-BE6B-024A6B37D68C}" srcOrd="0" destOrd="0" presId="urn:microsoft.com/office/officeart/2005/8/layout/equation2"/>
    <dgm:cxn modelId="{847FD382-819C-4B8E-A9E5-D12244320EDF}" type="presParOf" srcId="{EC1FEA48-44A7-40C2-A86E-7E4D3831663D}" destId="{3A758ECD-42E8-4867-92CF-6EB0E936C3BA}" srcOrd="0" destOrd="0" presId="urn:microsoft.com/office/officeart/2005/8/layout/equation2"/>
    <dgm:cxn modelId="{BE77FB48-A715-48DC-A911-C450CB54A81B}" type="presParOf" srcId="{3A758ECD-42E8-4867-92CF-6EB0E936C3BA}" destId="{C81B37B1-EC18-4886-9A47-8396E4695A75}" srcOrd="0" destOrd="0" presId="urn:microsoft.com/office/officeart/2005/8/layout/equation2"/>
    <dgm:cxn modelId="{F88EC6F9-0247-4AFF-95E0-EE0F2980D1C8}" type="presParOf" srcId="{3A758ECD-42E8-4867-92CF-6EB0E936C3BA}" destId="{32E4AFF2-6B96-4F6B-9A8D-E6B21A8DE2E4}" srcOrd="1" destOrd="0" presId="urn:microsoft.com/office/officeart/2005/8/layout/equation2"/>
    <dgm:cxn modelId="{5C63DA44-6EEC-4B7E-BB24-3A34FAB14C08}" type="presParOf" srcId="{3A758ECD-42E8-4867-92CF-6EB0E936C3BA}" destId="{65FF9FB4-631C-4E13-98F5-F215ED66AEFE}" srcOrd="2" destOrd="0" presId="urn:microsoft.com/office/officeart/2005/8/layout/equation2"/>
    <dgm:cxn modelId="{524C0845-8BE4-4A57-A4CC-167B8AB367AC}" type="presParOf" srcId="{3A758ECD-42E8-4867-92CF-6EB0E936C3BA}" destId="{DE05A027-42F3-46E2-9105-C0DB00A83DF8}" srcOrd="3" destOrd="0" presId="urn:microsoft.com/office/officeart/2005/8/layout/equation2"/>
    <dgm:cxn modelId="{ACCFB02B-FA0E-4BB9-A50E-8CBDB3F09E58}" type="presParOf" srcId="{3A758ECD-42E8-4867-92CF-6EB0E936C3BA}" destId="{7ACA2798-BD58-4059-8295-9FB3EF19B563}" srcOrd="4" destOrd="0" presId="urn:microsoft.com/office/officeart/2005/8/layout/equation2"/>
    <dgm:cxn modelId="{06E4B544-C43B-4490-9BA1-B05C138E1E46}" type="presParOf" srcId="{EC1FEA48-44A7-40C2-A86E-7E4D3831663D}" destId="{FDA75A1E-63AF-477C-BE6B-024A6B37D68C}" srcOrd="1" destOrd="0" presId="urn:microsoft.com/office/officeart/2005/8/layout/equation2"/>
    <dgm:cxn modelId="{DED5742A-7461-4AC5-A99A-69CC3C73CFF9}" type="presParOf" srcId="{FDA75A1E-63AF-477C-BE6B-024A6B37D68C}" destId="{5C8734A9-9888-41BC-88B6-746B323E7CCB}" srcOrd="0" destOrd="0" presId="urn:microsoft.com/office/officeart/2005/8/layout/equation2"/>
    <dgm:cxn modelId="{740280A5-9B43-479B-AFCB-00773211A2F7}" type="presParOf" srcId="{EC1FEA48-44A7-40C2-A86E-7E4D3831663D}" destId="{F1FD37BB-FB52-4D5D-926B-940EB98B6B8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831CEFC-6793-4390-BDB3-F4026A5C5EF3}" type="doc">
      <dgm:prSet loTypeId="urn:microsoft.com/office/officeart/2005/8/layout/hierarchy1" loCatId="hierarchy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zh-TW" altLang="en-US"/>
        </a:p>
      </dgm:t>
    </dgm:pt>
    <dgm:pt modelId="{85357BA9-472E-49F4-BB88-3D9D2357C90A}">
      <dgm:prSet phldrT="[文字]" custT="1"/>
      <dgm:spPr/>
      <dgm:t>
        <a:bodyPr/>
        <a:lstStyle/>
        <a:p>
          <a:r>
            <a:rPr lang="zh-TW" altLang="en-US" sz="4000" b="1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優點</a:t>
          </a:r>
          <a:endParaRPr lang="zh-TW" altLang="en-US" sz="4000" b="1" dirty="0">
            <a:solidFill>
              <a:srgbClr val="00B05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EC64BE7-3840-47A9-A3B1-E1CA39794CB0}" type="parTrans" cxnId="{520CE082-2D70-4D84-861B-1F4B9F319573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EF84C99-3EF3-46AB-9241-5EB75AA168E9}" type="sibTrans" cxnId="{520CE082-2D70-4D84-861B-1F4B9F319573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2BBE85-F825-40B5-8DFC-E2695BC5A090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循環</a:t>
          </a:r>
          <a:endParaRPr lang="en-US" altLang="zh-TW" sz="32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經濟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E05A48-9DC5-4973-93C7-BD9EF029BBE4}" type="parTrans" cxnId="{6369DBCB-5A8E-4547-8158-AC2DA0E7DEBD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1ACE4C0-C040-4618-A78F-D4AC573843B9}" type="sibTrans" cxnId="{6369DBCB-5A8E-4547-8158-AC2DA0E7DEBD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027A218-D45B-467F-9392-77DF2A447DE7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校園</a:t>
          </a:r>
          <a:endParaRPr lang="en-US" altLang="zh-TW" sz="32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認同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5292756-DA97-421E-A0CB-03D9984E61D4}" type="parTrans" cxnId="{5CDEBA0E-89B6-482E-9148-92729934B7F5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7480CF7-A96D-42C8-90B6-505877208D36}" type="sibTrans" cxnId="{5CDEBA0E-89B6-482E-9148-92729934B7F5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554C527-6629-42BC-AA4B-4DF5A60BBB91}">
      <dgm:prSet phldrT="[文字]" custT="1"/>
      <dgm:spPr/>
      <dgm:t>
        <a:bodyPr/>
        <a:lstStyle/>
        <a:p>
          <a:r>
            <a:rPr lang="zh-TW" altLang="en-US" sz="4000" b="1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缺點</a:t>
          </a:r>
          <a:endParaRPr lang="zh-TW" altLang="en-US" sz="4000" b="1" dirty="0">
            <a:solidFill>
              <a:srgbClr val="00B05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7A2A20-E450-4CFD-B336-4BAF9BC282D2}" type="parTrans" cxnId="{CA4DD7FC-58A4-43CA-8FAC-6BAECA4D5BBC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46A6927-5A44-4551-B4B2-0A51B0F5D5A2}" type="sibTrans" cxnId="{CA4DD7FC-58A4-43CA-8FAC-6BAECA4D5BBC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7771881-4ECF-4C4F-911F-54EC3107C8BA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店家</a:t>
          </a:r>
          <a:endParaRPr lang="en-US" altLang="zh-TW" sz="32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成本上升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69B662E-D80C-4CEA-B102-127CA0BDD866}" type="parTrans" cxnId="{C1BEA7C4-C4FF-4E73-9B2C-E85D1B0F1D2D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5A9263-D744-4C9E-BC61-010AFF348472}" type="sibTrans" cxnId="{C1BEA7C4-C4FF-4E73-9B2C-E85D1B0F1D2D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DBAD0B1-AD49-47B8-80BA-1F823FF25019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校方</a:t>
          </a:r>
          <a:endParaRPr lang="en-US" altLang="zh-TW" sz="32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成本上升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EAA9275-F0B1-4501-8FBE-82F6B8603FD4}" type="parTrans" cxnId="{966045AB-1F2E-4F70-8A9A-BD1AF156EF0E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14DBE11-2F83-46F0-83B5-62B7E79314AA}" type="sibTrans" cxnId="{966045AB-1F2E-4F70-8A9A-BD1AF156EF0E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450BC60-788E-42B2-AF52-A5A0BD339DEE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可解決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782639-1CBF-4885-B66D-4C61F95426CC}" type="parTrans" cxnId="{605D8794-7ADC-4DA3-AC2B-8746B0A98C89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FB2F5AB-AB46-44FE-9073-DE20CEF61323}" type="sibTrans" cxnId="{605D8794-7ADC-4DA3-AC2B-8746B0A98C89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2A4BFBB-B97A-4781-8CE5-86CD00B292EC}" type="pres">
      <dgm:prSet presAssocID="{F831CEFC-6793-4390-BDB3-F4026A5C5EF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CAA629D6-E47B-4C08-8A8A-61EB1192C38F}" type="pres">
      <dgm:prSet presAssocID="{85357BA9-472E-49F4-BB88-3D9D2357C90A}" presName="hierRoot1" presStyleCnt="0"/>
      <dgm:spPr/>
      <dgm:t>
        <a:bodyPr/>
        <a:lstStyle/>
        <a:p>
          <a:endParaRPr lang="zh-TW" altLang="en-US"/>
        </a:p>
      </dgm:t>
    </dgm:pt>
    <dgm:pt modelId="{4BE63815-C06F-4A9F-9FBC-93E640A35850}" type="pres">
      <dgm:prSet presAssocID="{85357BA9-472E-49F4-BB88-3D9D2357C90A}" presName="composite" presStyleCnt="0"/>
      <dgm:spPr/>
      <dgm:t>
        <a:bodyPr/>
        <a:lstStyle/>
        <a:p>
          <a:endParaRPr lang="zh-TW" altLang="en-US"/>
        </a:p>
      </dgm:t>
    </dgm:pt>
    <dgm:pt modelId="{57CFFF2D-0D41-43CA-BE19-1ED832A1E47C}" type="pres">
      <dgm:prSet presAssocID="{85357BA9-472E-49F4-BB88-3D9D2357C90A}" presName="background" presStyleLbl="node0" presStyleIdx="0" presStyleCnt="2"/>
      <dgm:spPr/>
      <dgm:t>
        <a:bodyPr/>
        <a:lstStyle/>
        <a:p>
          <a:endParaRPr lang="zh-TW" altLang="en-US"/>
        </a:p>
      </dgm:t>
    </dgm:pt>
    <dgm:pt modelId="{B5B9681B-3F16-4D86-932B-12CF051FDD3E}" type="pres">
      <dgm:prSet presAssocID="{85357BA9-472E-49F4-BB88-3D9D2357C90A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7F013FA-FF5E-47E9-A113-D9D57762FDE5}" type="pres">
      <dgm:prSet presAssocID="{85357BA9-472E-49F4-BB88-3D9D2357C90A}" presName="hierChild2" presStyleCnt="0"/>
      <dgm:spPr/>
      <dgm:t>
        <a:bodyPr/>
        <a:lstStyle/>
        <a:p>
          <a:endParaRPr lang="zh-TW" altLang="en-US"/>
        </a:p>
      </dgm:t>
    </dgm:pt>
    <dgm:pt modelId="{0C0569CC-C7DF-4F0F-B611-0DE573110973}" type="pres">
      <dgm:prSet presAssocID="{D6E05A48-9DC5-4973-93C7-BD9EF029BBE4}" presName="Name10" presStyleLbl="parChTrans1D2" presStyleIdx="0" presStyleCnt="5"/>
      <dgm:spPr/>
      <dgm:t>
        <a:bodyPr/>
        <a:lstStyle/>
        <a:p>
          <a:endParaRPr lang="zh-TW" altLang="en-US"/>
        </a:p>
      </dgm:t>
    </dgm:pt>
    <dgm:pt modelId="{F1043E36-7281-44EA-B629-4AB75FDAFFE6}" type="pres">
      <dgm:prSet presAssocID="{192BBE85-F825-40B5-8DFC-E2695BC5A090}" presName="hierRoot2" presStyleCnt="0"/>
      <dgm:spPr/>
      <dgm:t>
        <a:bodyPr/>
        <a:lstStyle/>
        <a:p>
          <a:endParaRPr lang="zh-TW" altLang="en-US"/>
        </a:p>
      </dgm:t>
    </dgm:pt>
    <dgm:pt modelId="{48BB05ED-1BC6-4E2A-A3A1-1DD0F8769DFE}" type="pres">
      <dgm:prSet presAssocID="{192BBE85-F825-40B5-8DFC-E2695BC5A090}" presName="composite2" presStyleCnt="0"/>
      <dgm:spPr/>
      <dgm:t>
        <a:bodyPr/>
        <a:lstStyle/>
        <a:p>
          <a:endParaRPr lang="zh-TW" altLang="en-US"/>
        </a:p>
      </dgm:t>
    </dgm:pt>
    <dgm:pt modelId="{57CD564A-CF4B-45F5-B2C6-BA6AA56D0CEB}" type="pres">
      <dgm:prSet presAssocID="{192BBE85-F825-40B5-8DFC-E2695BC5A090}" presName="background2" presStyleLbl="node2" presStyleIdx="0" presStyleCnt="5"/>
      <dgm:spPr/>
      <dgm:t>
        <a:bodyPr/>
        <a:lstStyle/>
        <a:p>
          <a:endParaRPr lang="zh-TW" altLang="en-US"/>
        </a:p>
      </dgm:t>
    </dgm:pt>
    <dgm:pt modelId="{BD3EDF8F-4F82-404D-902D-12C0FDE03DE5}" type="pres">
      <dgm:prSet presAssocID="{192BBE85-F825-40B5-8DFC-E2695BC5A090}" presName="text2" presStyleLbl="fgAcc2" presStyleIdx="0" presStyleCnt="5" custScaleY="18858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CB415B1-4555-4949-8F25-BAAD8E17C2D9}" type="pres">
      <dgm:prSet presAssocID="{192BBE85-F825-40B5-8DFC-E2695BC5A090}" presName="hierChild3" presStyleCnt="0"/>
      <dgm:spPr/>
      <dgm:t>
        <a:bodyPr/>
        <a:lstStyle/>
        <a:p>
          <a:endParaRPr lang="zh-TW" altLang="en-US"/>
        </a:p>
      </dgm:t>
    </dgm:pt>
    <dgm:pt modelId="{74F97F51-F422-4469-94BB-38832AE46745}" type="pres">
      <dgm:prSet presAssocID="{45292756-DA97-421E-A0CB-03D9984E61D4}" presName="Name10" presStyleLbl="parChTrans1D2" presStyleIdx="1" presStyleCnt="5"/>
      <dgm:spPr/>
      <dgm:t>
        <a:bodyPr/>
        <a:lstStyle/>
        <a:p>
          <a:endParaRPr lang="zh-TW" altLang="en-US"/>
        </a:p>
      </dgm:t>
    </dgm:pt>
    <dgm:pt modelId="{7B01CD1C-B2C5-49E7-877A-F555BD137E08}" type="pres">
      <dgm:prSet presAssocID="{0027A218-D45B-467F-9392-77DF2A447DE7}" presName="hierRoot2" presStyleCnt="0"/>
      <dgm:spPr/>
      <dgm:t>
        <a:bodyPr/>
        <a:lstStyle/>
        <a:p>
          <a:endParaRPr lang="zh-TW" altLang="en-US"/>
        </a:p>
      </dgm:t>
    </dgm:pt>
    <dgm:pt modelId="{90AEEDC4-28A1-4C39-9E40-E3D41751D1C5}" type="pres">
      <dgm:prSet presAssocID="{0027A218-D45B-467F-9392-77DF2A447DE7}" presName="composite2" presStyleCnt="0"/>
      <dgm:spPr/>
      <dgm:t>
        <a:bodyPr/>
        <a:lstStyle/>
        <a:p>
          <a:endParaRPr lang="zh-TW" altLang="en-US"/>
        </a:p>
      </dgm:t>
    </dgm:pt>
    <dgm:pt modelId="{6F23191C-6A90-4DC2-91CC-C0DDFDB21A12}" type="pres">
      <dgm:prSet presAssocID="{0027A218-D45B-467F-9392-77DF2A447DE7}" presName="background2" presStyleLbl="node2" presStyleIdx="1" presStyleCnt="5"/>
      <dgm:spPr/>
      <dgm:t>
        <a:bodyPr/>
        <a:lstStyle/>
        <a:p>
          <a:endParaRPr lang="zh-TW" altLang="en-US"/>
        </a:p>
      </dgm:t>
    </dgm:pt>
    <dgm:pt modelId="{049631D3-4CF5-4F23-9694-888774B19558}" type="pres">
      <dgm:prSet presAssocID="{0027A218-D45B-467F-9392-77DF2A447DE7}" presName="text2" presStyleLbl="fgAcc2" presStyleIdx="1" presStyleCnt="5" custScaleY="19235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127C049-C477-42D7-A4E5-0E12A1CC507F}" type="pres">
      <dgm:prSet presAssocID="{0027A218-D45B-467F-9392-77DF2A447DE7}" presName="hierChild3" presStyleCnt="0"/>
      <dgm:spPr/>
      <dgm:t>
        <a:bodyPr/>
        <a:lstStyle/>
        <a:p>
          <a:endParaRPr lang="zh-TW" altLang="en-US"/>
        </a:p>
      </dgm:t>
    </dgm:pt>
    <dgm:pt modelId="{794A770E-2934-4645-93C6-4BCF8ADE6203}" type="pres">
      <dgm:prSet presAssocID="{E554C527-6629-42BC-AA4B-4DF5A60BBB91}" presName="hierRoot1" presStyleCnt="0"/>
      <dgm:spPr/>
      <dgm:t>
        <a:bodyPr/>
        <a:lstStyle/>
        <a:p>
          <a:endParaRPr lang="zh-TW" altLang="en-US"/>
        </a:p>
      </dgm:t>
    </dgm:pt>
    <dgm:pt modelId="{66471748-E8CA-4EC6-9CD5-207558286155}" type="pres">
      <dgm:prSet presAssocID="{E554C527-6629-42BC-AA4B-4DF5A60BBB91}" presName="composite" presStyleCnt="0"/>
      <dgm:spPr/>
      <dgm:t>
        <a:bodyPr/>
        <a:lstStyle/>
        <a:p>
          <a:endParaRPr lang="zh-TW" altLang="en-US"/>
        </a:p>
      </dgm:t>
    </dgm:pt>
    <dgm:pt modelId="{241E95F2-EBF6-4050-92CC-2121C47CF82C}" type="pres">
      <dgm:prSet presAssocID="{E554C527-6629-42BC-AA4B-4DF5A60BBB91}" presName="background" presStyleLbl="node0" presStyleIdx="1" presStyleCnt="2"/>
      <dgm:spPr/>
      <dgm:t>
        <a:bodyPr/>
        <a:lstStyle/>
        <a:p>
          <a:endParaRPr lang="zh-TW" altLang="en-US"/>
        </a:p>
      </dgm:t>
    </dgm:pt>
    <dgm:pt modelId="{CFD2BCC2-E3DE-4BD0-87E8-EC48DA345559}" type="pres">
      <dgm:prSet presAssocID="{E554C527-6629-42BC-AA4B-4DF5A60BBB91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3C306AC-0FD9-4F35-AD96-E25F03DC6AFE}" type="pres">
      <dgm:prSet presAssocID="{E554C527-6629-42BC-AA4B-4DF5A60BBB91}" presName="hierChild2" presStyleCnt="0"/>
      <dgm:spPr/>
      <dgm:t>
        <a:bodyPr/>
        <a:lstStyle/>
        <a:p>
          <a:endParaRPr lang="zh-TW" altLang="en-US"/>
        </a:p>
      </dgm:t>
    </dgm:pt>
    <dgm:pt modelId="{91ACA306-B77C-4EDB-8881-B90DD46557DA}" type="pres">
      <dgm:prSet presAssocID="{969B662E-D80C-4CEA-B102-127CA0BDD866}" presName="Name10" presStyleLbl="parChTrans1D2" presStyleIdx="2" presStyleCnt="5"/>
      <dgm:spPr/>
      <dgm:t>
        <a:bodyPr/>
        <a:lstStyle/>
        <a:p>
          <a:endParaRPr lang="zh-TW" altLang="en-US"/>
        </a:p>
      </dgm:t>
    </dgm:pt>
    <dgm:pt modelId="{15422FE9-CFB3-417A-9D5B-83987C7567BD}" type="pres">
      <dgm:prSet presAssocID="{D7771881-4ECF-4C4F-911F-54EC3107C8BA}" presName="hierRoot2" presStyleCnt="0"/>
      <dgm:spPr/>
      <dgm:t>
        <a:bodyPr/>
        <a:lstStyle/>
        <a:p>
          <a:endParaRPr lang="zh-TW" altLang="en-US"/>
        </a:p>
      </dgm:t>
    </dgm:pt>
    <dgm:pt modelId="{45069E4F-D1F2-4CCD-A414-1F2FEFE43EFA}" type="pres">
      <dgm:prSet presAssocID="{D7771881-4ECF-4C4F-911F-54EC3107C8BA}" presName="composite2" presStyleCnt="0"/>
      <dgm:spPr/>
      <dgm:t>
        <a:bodyPr/>
        <a:lstStyle/>
        <a:p>
          <a:endParaRPr lang="zh-TW" altLang="en-US"/>
        </a:p>
      </dgm:t>
    </dgm:pt>
    <dgm:pt modelId="{051D9379-E0FB-4A66-9C7F-572767C454ED}" type="pres">
      <dgm:prSet presAssocID="{D7771881-4ECF-4C4F-911F-54EC3107C8BA}" presName="background2" presStyleLbl="node2" presStyleIdx="2" presStyleCnt="5"/>
      <dgm:spPr/>
      <dgm:t>
        <a:bodyPr/>
        <a:lstStyle/>
        <a:p>
          <a:endParaRPr lang="zh-TW" altLang="en-US"/>
        </a:p>
      </dgm:t>
    </dgm:pt>
    <dgm:pt modelId="{89D9147F-8F58-4F91-BCB1-67EB2BD9A9BB}" type="pres">
      <dgm:prSet presAssocID="{D7771881-4ECF-4C4F-911F-54EC3107C8BA}" presName="text2" presStyleLbl="fgAcc2" presStyleIdx="2" presStyleCnt="5" custScaleX="145365" custScaleY="18858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B83B85-29EC-40AA-9129-66BA87EB5A97}" type="pres">
      <dgm:prSet presAssocID="{D7771881-4ECF-4C4F-911F-54EC3107C8BA}" presName="hierChild3" presStyleCnt="0"/>
      <dgm:spPr/>
      <dgm:t>
        <a:bodyPr/>
        <a:lstStyle/>
        <a:p>
          <a:endParaRPr lang="zh-TW" altLang="en-US"/>
        </a:p>
      </dgm:t>
    </dgm:pt>
    <dgm:pt modelId="{66D9487C-CA1D-43A5-A2DA-E866E3F80505}" type="pres">
      <dgm:prSet presAssocID="{1EAA9275-F0B1-4501-8FBE-82F6B8603FD4}" presName="Name10" presStyleLbl="parChTrans1D2" presStyleIdx="3" presStyleCnt="5"/>
      <dgm:spPr/>
      <dgm:t>
        <a:bodyPr/>
        <a:lstStyle/>
        <a:p>
          <a:endParaRPr lang="zh-TW" altLang="en-US"/>
        </a:p>
      </dgm:t>
    </dgm:pt>
    <dgm:pt modelId="{C6646576-90F1-4463-9B63-B79B676F5292}" type="pres">
      <dgm:prSet presAssocID="{9DBAD0B1-AD49-47B8-80BA-1F823FF25019}" presName="hierRoot2" presStyleCnt="0"/>
      <dgm:spPr/>
      <dgm:t>
        <a:bodyPr/>
        <a:lstStyle/>
        <a:p>
          <a:endParaRPr lang="zh-TW" altLang="en-US"/>
        </a:p>
      </dgm:t>
    </dgm:pt>
    <dgm:pt modelId="{815DC008-F004-4DCB-9E2E-DD4A575A98D2}" type="pres">
      <dgm:prSet presAssocID="{9DBAD0B1-AD49-47B8-80BA-1F823FF25019}" presName="composite2" presStyleCnt="0"/>
      <dgm:spPr/>
      <dgm:t>
        <a:bodyPr/>
        <a:lstStyle/>
        <a:p>
          <a:endParaRPr lang="zh-TW" altLang="en-US"/>
        </a:p>
      </dgm:t>
    </dgm:pt>
    <dgm:pt modelId="{D8768A3C-B709-49CF-9E28-D62EC037192E}" type="pres">
      <dgm:prSet presAssocID="{9DBAD0B1-AD49-47B8-80BA-1F823FF25019}" presName="background2" presStyleLbl="node2" presStyleIdx="3" presStyleCnt="5"/>
      <dgm:spPr/>
      <dgm:t>
        <a:bodyPr/>
        <a:lstStyle/>
        <a:p>
          <a:endParaRPr lang="zh-TW" altLang="en-US"/>
        </a:p>
      </dgm:t>
    </dgm:pt>
    <dgm:pt modelId="{5153D9E1-05B1-480F-953A-F68A7EC91253}" type="pres">
      <dgm:prSet presAssocID="{9DBAD0B1-AD49-47B8-80BA-1F823FF25019}" presName="text2" presStyleLbl="fgAcc2" presStyleIdx="3" presStyleCnt="5" custScaleX="146712" custScaleY="18858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A20E56B-BB48-4BFA-882B-83C7451C6687}" type="pres">
      <dgm:prSet presAssocID="{9DBAD0B1-AD49-47B8-80BA-1F823FF25019}" presName="hierChild3" presStyleCnt="0"/>
      <dgm:spPr/>
      <dgm:t>
        <a:bodyPr/>
        <a:lstStyle/>
        <a:p>
          <a:endParaRPr lang="zh-TW" altLang="en-US"/>
        </a:p>
      </dgm:t>
    </dgm:pt>
    <dgm:pt modelId="{C0417D55-D3C7-4CDA-A5EF-D4E4436EBF44}" type="pres">
      <dgm:prSet presAssocID="{F9782639-1CBF-4885-B66D-4C61F95426CC}" presName="Name10" presStyleLbl="parChTrans1D2" presStyleIdx="4" presStyleCnt="5"/>
      <dgm:spPr/>
      <dgm:t>
        <a:bodyPr/>
        <a:lstStyle/>
        <a:p>
          <a:endParaRPr lang="zh-TW" altLang="en-US"/>
        </a:p>
      </dgm:t>
    </dgm:pt>
    <dgm:pt modelId="{4A9B870C-1C71-462B-B8D5-A2AA5C106252}" type="pres">
      <dgm:prSet presAssocID="{2450BC60-788E-42B2-AF52-A5A0BD339DEE}" presName="hierRoot2" presStyleCnt="0"/>
      <dgm:spPr/>
      <dgm:t>
        <a:bodyPr/>
        <a:lstStyle/>
        <a:p>
          <a:endParaRPr lang="zh-TW" altLang="en-US"/>
        </a:p>
      </dgm:t>
    </dgm:pt>
    <dgm:pt modelId="{B8BAC901-50C6-478E-B6C7-3D959E53CC94}" type="pres">
      <dgm:prSet presAssocID="{2450BC60-788E-42B2-AF52-A5A0BD339DEE}" presName="composite2" presStyleCnt="0"/>
      <dgm:spPr/>
      <dgm:t>
        <a:bodyPr/>
        <a:lstStyle/>
        <a:p>
          <a:endParaRPr lang="zh-TW" altLang="en-US"/>
        </a:p>
      </dgm:t>
    </dgm:pt>
    <dgm:pt modelId="{93EFF209-4FA1-498A-A800-5732113560A8}" type="pres">
      <dgm:prSet presAssocID="{2450BC60-788E-42B2-AF52-A5A0BD339DEE}" presName="background2" presStyleLbl="node2" presStyleIdx="4" presStyleCnt="5"/>
      <dgm:spPr/>
      <dgm:t>
        <a:bodyPr/>
        <a:lstStyle/>
        <a:p>
          <a:endParaRPr lang="zh-TW" altLang="en-US"/>
        </a:p>
      </dgm:t>
    </dgm:pt>
    <dgm:pt modelId="{2B2C5B4D-A5CF-4AD5-89B3-2EB56A71E326}" type="pres">
      <dgm:prSet presAssocID="{2450BC60-788E-42B2-AF52-A5A0BD339DEE}" presName="text2" presStyleLbl="fgAcc2" presStyleIdx="4" presStyleCnt="5" custScaleX="123765" custScaleY="18858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9DEFE86-28C9-45FD-9134-B1A1C8440380}" type="pres">
      <dgm:prSet presAssocID="{2450BC60-788E-42B2-AF52-A5A0BD339DEE}" presName="hierChild3" presStyleCnt="0"/>
      <dgm:spPr/>
      <dgm:t>
        <a:bodyPr/>
        <a:lstStyle/>
        <a:p>
          <a:endParaRPr lang="zh-TW" altLang="en-US"/>
        </a:p>
      </dgm:t>
    </dgm:pt>
  </dgm:ptLst>
  <dgm:cxnLst>
    <dgm:cxn modelId="{CA4DD7FC-58A4-43CA-8FAC-6BAECA4D5BBC}" srcId="{F831CEFC-6793-4390-BDB3-F4026A5C5EF3}" destId="{E554C527-6629-42BC-AA4B-4DF5A60BBB91}" srcOrd="1" destOrd="0" parTransId="{3D7A2A20-E450-4CFD-B336-4BAF9BC282D2}" sibTransId="{D46A6927-5A44-4551-B4B2-0A51B0F5D5A2}"/>
    <dgm:cxn modelId="{73ADAB9D-FD3B-4F9B-88E5-3F545852CE3E}" type="presOf" srcId="{F9782639-1CBF-4885-B66D-4C61F95426CC}" destId="{C0417D55-D3C7-4CDA-A5EF-D4E4436EBF44}" srcOrd="0" destOrd="0" presId="urn:microsoft.com/office/officeart/2005/8/layout/hierarchy1"/>
    <dgm:cxn modelId="{4AB7EAA1-9FB2-4C3C-960F-E9CA049DB493}" type="presOf" srcId="{192BBE85-F825-40B5-8DFC-E2695BC5A090}" destId="{BD3EDF8F-4F82-404D-902D-12C0FDE03DE5}" srcOrd="0" destOrd="0" presId="urn:microsoft.com/office/officeart/2005/8/layout/hierarchy1"/>
    <dgm:cxn modelId="{089B4C94-48C1-45B4-A239-D85DD520C2C0}" type="presOf" srcId="{D7771881-4ECF-4C4F-911F-54EC3107C8BA}" destId="{89D9147F-8F58-4F91-BCB1-67EB2BD9A9BB}" srcOrd="0" destOrd="0" presId="urn:microsoft.com/office/officeart/2005/8/layout/hierarchy1"/>
    <dgm:cxn modelId="{605D8794-7ADC-4DA3-AC2B-8746B0A98C89}" srcId="{E554C527-6629-42BC-AA4B-4DF5A60BBB91}" destId="{2450BC60-788E-42B2-AF52-A5A0BD339DEE}" srcOrd="2" destOrd="0" parTransId="{F9782639-1CBF-4885-B66D-4C61F95426CC}" sibTransId="{CFB2F5AB-AB46-44FE-9073-DE20CEF61323}"/>
    <dgm:cxn modelId="{D997AF71-CD2D-4F66-AA15-265ECE7612AA}" type="presOf" srcId="{1EAA9275-F0B1-4501-8FBE-82F6B8603FD4}" destId="{66D9487C-CA1D-43A5-A2DA-E866E3F80505}" srcOrd="0" destOrd="0" presId="urn:microsoft.com/office/officeart/2005/8/layout/hierarchy1"/>
    <dgm:cxn modelId="{53EB7E18-8BB0-4F3A-A395-510439B7F145}" type="presOf" srcId="{85357BA9-472E-49F4-BB88-3D9D2357C90A}" destId="{B5B9681B-3F16-4D86-932B-12CF051FDD3E}" srcOrd="0" destOrd="0" presId="urn:microsoft.com/office/officeart/2005/8/layout/hierarchy1"/>
    <dgm:cxn modelId="{5CDEBA0E-89B6-482E-9148-92729934B7F5}" srcId="{85357BA9-472E-49F4-BB88-3D9D2357C90A}" destId="{0027A218-D45B-467F-9392-77DF2A447DE7}" srcOrd="1" destOrd="0" parTransId="{45292756-DA97-421E-A0CB-03D9984E61D4}" sibTransId="{D7480CF7-A96D-42C8-90B6-505877208D36}"/>
    <dgm:cxn modelId="{D92623EE-1456-49A0-8ADE-184C52DEC92B}" type="presOf" srcId="{0027A218-D45B-467F-9392-77DF2A447DE7}" destId="{049631D3-4CF5-4F23-9694-888774B19558}" srcOrd="0" destOrd="0" presId="urn:microsoft.com/office/officeart/2005/8/layout/hierarchy1"/>
    <dgm:cxn modelId="{C1BEA7C4-C4FF-4E73-9B2C-E85D1B0F1D2D}" srcId="{E554C527-6629-42BC-AA4B-4DF5A60BBB91}" destId="{D7771881-4ECF-4C4F-911F-54EC3107C8BA}" srcOrd="0" destOrd="0" parTransId="{969B662E-D80C-4CEA-B102-127CA0BDD866}" sibTransId="{BA5A9263-D744-4C9E-BC61-010AFF348472}"/>
    <dgm:cxn modelId="{FE9B44A9-4404-4686-A40B-26ACEAE037F4}" type="presOf" srcId="{45292756-DA97-421E-A0CB-03D9984E61D4}" destId="{74F97F51-F422-4469-94BB-38832AE46745}" srcOrd="0" destOrd="0" presId="urn:microsoft.com/office/officeart/2005/8/layout/hierarchy1"/>
    <dgm:cxn modelId="{75EA9DE1-D69D-4244-9220-D76D094D02E8}" type="presOf" srcId="{D6E05A48-9DC5-4973-93C7-BD9EF029BBE4}" destId="{0C0569CC-C7DF-4F0F-B611-0DE573110973}" srcOrd="0" destOrd="0" presId="urn:microsoft.com/office/officeart/2005/8/layout/hierarchy1"/>
    <dgm:cxn modelId="{1FC426DE-BB45-4DA7-8476-9D4198A37EC3}" type="presOf" srcId="{E554C527-6629-42BC-AA4B-4DF5A60BBB91}" destId="{CFD2BCC2-E3DE-4BD0-87E8-EC48DA345559}" srcOrd="0" destOrd="0" presId="urn:microsoft.com/office/officeart/2005/8/layout/hierarchy1"/>
    <dgm:cxn modelId="{966045AB-1F2E-4F70-8A9A-BD1AF156EF0E}" srcId="{E554C527-6629-42BC-AA4B-4DF5A60BBB91}" destId="{9DBAD0B1-AD49-47B8-80BA-1F823FF25019}" srcOrd="1" destOrd="0" parTransId="{1EAA9275-F0B1-4501-8FBE-82F6B8603FD4}" sibTransId="{C14DBE11-2F83-46F0-83B5-62B7E79314AA}"/>
    <dgm:cxn modelId="{6369DBCB-5A8E-4547-8158-AC2DA0E7DEBD}" srcId="{85357BA9-472E-49F4-BB88-3D9D2357C90A}" destId="{192BBE85-F825-40B5-8DFC-E2695BC5A090}" srcOrd="0" destOrd="0" parTransId="{D6E05A48-9DC5-4973-93C7-BD9EF029BBE4}" sibTransId="{11ACE4C0-C040-4618-A78F-D4AC573843B9}"/>
    <dgm:cxn modelId="{0B83EA70-704E-4CB8-8DBC-E83371F98FD1}" type="presOf" srcId="{9DBAD0B1-AD49-47B8-80BA-1F823FF25019}" destId="{5153D9E1-05B1-480F-953A-F68A7EC91253}" srcOrd="0" destOrd="0" presId="urn:microsoft.com/office/officeart/2005/8/layout/hierarchy1"/>
    <dgm:cxn modelId="{D2B3B16E-680E-4A5D-99B8-017CB0798809}" type="presOf" srcId="{2450BC60-788E-42B2-AF52-A5A0BD339DEE}" destId="{2B2C5B4D-A5CF-4AD5-89B3-2EB56A71E326}" srcOrd="0" destOrd="0" presId="urn:microsoft.com/office/officeart/2005/8/layout/hierarchy1"/>
    <dgm:cxn modelId="{1F8D5A06-197E-45EE-8474-A0B34FB57DAF}" type="presOf" srcId="{969B662E-D80C-4CEA-B102-127CA0BDD866}" destId="{91ACA306-B77C-4EDB-8881-B90DD46557DA}" srcOrd="0" destOrd="0" presId="urn:microsoft.com/office/officeart/2005/8/layout/hierarchy1"/>
    <dgm:cxn modelId="{5607A948-B47C-439D-ADC5-A4A11CA6B80A}" type="presOf" srcId="{F831CEFC-6793-4390-BDB3-F4026A5C5EF3}" destId="{72A4BFBB-B97A-4781-8CE5-86CD00B292EC}" srcOrd="0" destOrd="0" presId="urn:microsoft.com/office/officeart/2005/8/layout/hierarchy1"/>
    <dgm:cxn modelId="{520CE082-2D70-4D84-861B-1F4B9F319573}" srcId="{F831CEFC-6793-4390-BDB3-F4026A5C5EF3}" destId="{85357BA9-472E-49F4-BB88-3D9D2357C90A}" srcOrd="0" destOrd="0" parTransId="{DEC64BE7-3840-47A9-A3B1-E1CA39794CB0}" sibTransId="{6EF84C99-3EF3-46AB-9241-5EB75AA168E9}"/>
    <dgm:cxn modelId="{C2306FA2-22D2-4ECE-A827-C03CFB23750A}" type="presParOf" srcId="{72A4BFBB-B97A-4781-8CE5-86CD00B292EC}" destId="{CAA629D6-E47B-4C08-8A8A-61EB1192C38F}" srcOrd="0" destOrd="0" presId="urn:microsoft.com/office/officeart/2005/8/layout/hierarchy1"/>
    <dgm:cxn modelId="{C6A7604D-41A8-4BD2-AC6D-F62BDEA5263F}" type="presParOf" srcId="{CAA629D6-E47B-4C08-8A8A-61EB1192C38F}" destId="{4BE63815-C06F-4A9F-9FBC-93E640A35850}" srcOrd="0" destOrd="0" presId="urn:microsoft.com/office/officeart/2005/8/layout/hierarchy1"/>
    <dgm:cxn modelId="{88050099-AFC0-480F-A716-90FE7E2A2898}" type="presParOf" srcId="{4BE63815-C06F-4A9F-9FBC-93E640A35850}" destId="{57CFFF2D-0D41-43CA-BE19-1ED832A1E47C}" srcOrd="0" destOrd="0" presId="urn:microsoft.com/office/officeart/2005/8/layout/hierarchy1"/>
    <dgm:cxn modelId="{BD7F28EA-BB5A-432B-9AA2-38FADB13B509}" type="presParOf" srcId="{4BE63815-C06F-4A9F-9FBC-93E640A35850}" destId="{B5B9681B-3F16-4D86-932B-12CF051FDD3E}" srcOrd="1" destOrd="0" presId="urn:microsoft.com/office/officeart/2005/8/layout/hierarchy1"/>
    <dgm:cxn modelId="{F553333B-ACD8-4BCE-AEA5-9B0F3DBD498E}" type="presParOf" srcId="{CAA629D6-E47B-4C08-8A8A-61EB1192C38F}" destId="{87F013FA-FF5E-47E9-A113-D9D57762FDE5}" srcOrd="1" destOrd="0" presId="urn:microsoft.com/office/officeart/2005/8/layout/hierarchy1"/>
    <dgm:cxn modelId="{1F9EE633-E78C-4906-9DCB-BA7A9DA64792}" type="presParOf" srcId="{87F013FA-FF5E-47E9-A113-D9D57762FDE5}" destId="{0C0569CC-C7DF-4F0F-B611-0DE573110973}" srcOrd="0" destOrd="0" presId="urn:microsoft.com/office/officeart/2005/8/layout/hierarchy1"/>
    <dgm:cxn modelId="{81A310DE-B808-417C-A474-5CF47F617D6B}" type="presParOf" srcId="{87F013FA-FF5E-47E9-A113-D9D57762FDE5}" destId="{F1043E36-7281-44EA-B629-4AB75FDAFFE6}" srcOrd="1" destOrd="0" presId="urn:microsoft.com/office/officeart/2005/8/layout/hierarchy1"/>
    <dgm:cxn modelId="{3B1FF6CA-231B-4262-8BD3-A0B3FF98818A}" type="presParOf" srcId="{F1043E36-7281-44EA-B629-4AB75FDAFFE6}" destId="{48BB05ED-1BC6-4E2A-A3A1-1DD0F8769DFE}" srcOrd="0" destOrd="0" presId="urn:microsoft.com/office/officeart/2005/8/layout/hierarchy1"/>
    <dgm:cxn modelId="{37973437-FA01-4A86-A479-8F7B15333142}" type="presParOf" srcId="{48BB05ED-1BC6-4E2A-A3A1-1DD0F8769DFE}" destId="{57CD564A-CF4B-45F5-B2C6-BA6AA56D0CEB}" srcOrd="0" destOrd="0" presId="urn:microsoft.com/office/officeart/2005/8/layout/hierarchy1"/>
    <dgm:cxn modelId="{2E9F9099-F6A5-4463-9E20-D2D0B1FFD781}" type="presParOf" srcId="{48BB05ED-1BC6-4E2A-A3A1-1DD0F8769DFE}" destId="{BD3EDF8F-4F82-404D-902D-12C0FDE03DE5}" srcOrd="1" destOrd="0" presId="urn:microsoft.com/office/officeart/2005/8/layout/hierarchy1"/>
    <dgm:cxn modelId="{5095D088-0AA4-4F60-8D02-059C1652AF8F}" type="presParOf" srcId="{F1043E36-7281-44EA-B629-4AB75FDAFFE6}" destId="{FCB415B1-4555-4949-8F25-BAAD8E17C2D9}" srcOrd="1" destOrd="0" presId="urn:microsoft.com/office/officeart/2005/8/layout/hierarchy1"/>
    <dgm:cxn modelId="{655E63D7-8ED0-4B20-A1FE-4B0A31309DD6}" type="presParOf" srcId="{87F013FA-FF5E-47E9-A113-D9D57762FDE5}" destId="{74F97F51-F422-4469-94BB-38832AE46745}" srcOrd="2" destOrd="0" presId="urn:microsoft.com/office/officeart/2005/8/layout/hierarchy1"/>
    <dgm:cxn modelId="{64CFAACA-4BD1-47CA-BBD5-F706E748F0A2}" type="presParOf" srcId="{87F013FA-FF5E-47E9-A113-D9D57762FDE5}" destId="{7B01CD1C-B2C5-49E7-877A-F555BD137E08}" srcOrd="3" destOrd="0" presId="urn:microsoft.com/office/officeart/2005/8/layout/hierarchy1"/>
    <dgm:cxn modelId="{A48C43B8-9504-477C-AE79-145AFDE57E55}" type="presParOf" srcId="{7B01CD1C-B2C5-49E7-877A-F555BD137E08}" destId="{90AEEDC4-28A1-4C39-9E40-E3D41751D1C5}" srcOrd="0" destOrd="0" presId="urn:microsoft.com/office/officeart/2005/8/layout/hierarchy1"/>
    <dgm:cxn modelId="{E96A4FCA-C689-4CCF-A2A1-0EFDA46252DB}" type="presParOf" srcId="{90AEEDC4-28A1-4C39-9E40-E3D41751D1C5}" destId="{6F23191C-6A90-4DC2-91CC-C0DDFDB21A12}" srcOrd="0" destOrd="0" presId="urn:microsoft.com/office/officeart/2005/8/layout/hierarchy1"/>
    <dgm:cxn modelId="{ABC1A196-1C33-48D7-89B5-1DC3F8AC2D32}" type="presParOf" srcId="{90AEEDC4-28A1-4C39-9E40-E3D41751D1C5}" destId="{049631D3-4CF5-4F23-9694-888774B19558}" srcOrd="1" destOrd="0" presId="urn:microsoft.com/office/officeart/2005/8/layout/hierarchy1"/>
    <dgm:cxn modelId="{5EDF32DE-8950-4B16-81CB-4782B26A3BC1}" type="presParOf" srcId="{7B01CD1C-B2C5-49E7-877A-F555BD137E08}" destId="{9127C049-C477-42D7-A4E5-0E12A1CC507F}" srcOrd="1" destOrd="0" presId="urn:microsoft.com/office/officeart/2005/8/layout/hierarchy1"/>
    <dgm:cxn modelId="{2D89FBFF-D7BF-451C-8C36-96D257FDACD8}" type="presParOf" srcId="{72A4BFBB-B97A-4781-8CE5-86CD00B292EC}" destId="{794A770E-2934-4645-93C6-4BCF8ADE6203}" srcOrd="1" destOrd="0" presId="urn:microsoft.com/office/officeart/2005/8/layout/hierarchy1"/>
    <dgm:cxn modelId="{80AC9F52-87C8-4E9D-9EA7-7D5AE1A5043A}" type="presParOf" srcId="{794A770E-2934-4645-93C6-4BCF8ADE6203}" destId="{66471748-E8CA-4EC6-9CD5-207558286155}" srcOrd="0" destOrd="0" presId="urn:microsoft.com/office/officeart/2005/8/layout/hierarchy1"/>
    <dgm:cxn modelId="{FAA4E969-FCA6-4F8C-9203-665A39BFE6E6}" type="presParOf" srcId="{66471748-E8CA-4EC6-9CD5-207558286155}" destId="{241E95F2-EBF6-4050-92CC-2121C47CF82C}" srcOrd="0" destOrd="0" presId="urn:microsoft.com/office/officeart/2005/8/layout/hierarchy1"/>
    <dgm:cxn modelId="{DD2C6C6A-EA9E-41FE-95D0-08E54539F7AA}" type="presParOf" srcId="{66471748-E8CA-4EC6-9CD5-207558286155}" destId="{CFD2BCC2-E3DE-4BD0-87E8-EC48DA345559}" srcOrd="1" destOrd="0" presId="urn:microsoft.com/office/officeart/2005/8/layout/hierarchy1"/>
    <dgm:cxn modelId="{819C3ECD-38DC-4D2D-AEEA-CCECDD6FF4B8}" type="presParOf" srcId="{794A770E-2934-4645-93C6-4BCF8ADE6203}" destId="{F3C306AC-0FD9-4F35-AD96-E25F03DC6AFE}" srcOrd="1" destOrd="0" presId="urn:microsoft.com/office/officeart/2005/8/layout/hierarchy1"/>
    <dgm:cxn modelId="{FF7F4272-C08C-42EB-9561-1D68E9BE6BCB}" type="presParOf" srcId="{F3C306AC-0FD9-4F35-AD96-E25F03DC6AFE}" destId="{91ACA306-B77C-4EDB-8881-B90DD46557DA}" srcOrd="0" destOrd="0" presId="urn:microsoft.com/office/officeart/2005/8/layout/hierarchy1"/>
    <dgm:cxn modelId="{F3851777-C953-44F1-A9B4-6B1CCFB693AD}" type="presParOf" srcId="{F3C306AC-0FD9-4F35-AD96-E25F03DC6AFE}" destId="{15422FE9-CFB3-417A-9D5B-83987C7567BD}" srcOrd="1" destOrd="0" presId="urn:microsoft.com/office/officeart/2005/8/layout/hierarchy1"/>
    <dgm:cxn modelId="{7817933E-5EFF-40D8-9FF7-40DB1599B178}" type="presParOf" srcId="{15422FE9-CFB3-417A-9D5B-83987C7567BD}" destId="{45069E4F-D1F2-4CCD-A414-1F2FEFE43EFA}" srcOrd="0" destOrd="0" presId="urn:microsoft.com/office/officeart/2005/8/layout/hierarchy1"/>
    <dgm:cxn modelId="{C85047FA-6B94-4493-AE3A-E8C92B5F01D4}" type="presParOf" srcId="{45069E4F-D1F2-4CCD-A414-1F2FEFE43EFA}" destId="{051D9379-E0FB-4A66-9C7F-572767C454ED}" srcOrd="0" destOrd="0" presId="urn:microsoft.com/office/officeart/2005/8/layout/hierarchy1"/>
    <dgm:cxn modelId="{11269F4B-B8CD-43A6-A984-BC4C4131E329}" type="presParOf" srcId="{45069E4F-D1F2-4CCD-A414-1F2FEFE43EFA}" destId="{89D9147F-8F58-4F91-BCB1-67EB2BD9A9BB}" srcOrd="1" destOrd="0" presId="urn:microsoft.com/office/officeart/2005/8/layout/hierarchy1"/>
    <dgm:cxn modelId="{EFDA7860-F6D9-4C66-85FC-5846F23F7AAF}" type="presParOf" srcId="{15422FE9-CFB3-417A-9D5B-83987C7567BD}" destId="{E4B83B85-29EC-40AA-9129-66BA87EB5A97}" srcOrd="1" destOrd="0" presId="urn:microsoft.com/office/officeart/2005/8/layout/hierarchy1"/>
    <dgm:cxn modelId="{161BE6B5-CC1A-4552-8B1E-35E95523B438}" type="presParOf" srcId="{F3C306AC-0FD9-4F35-AD96-E25F03DC6AFE}" destId="{66D9487C-CA1D-43A5-A2DA-E866E3F80505}" srcOrd="2" destOrd="0" presId="urn:microsoft.com/office/officeart/2005/8/layout/hierarchy1"/>
    <dgm:cxn modelId="{8B151A98-F2F6-4447-9032-60633776DD2F}" type="presParOf" srcId="{F3C306AC-0FD9-4F35-AD96-E25F03DC6AFE}" destId="{C6646576-90F1-4463-9B63-B79B676F5292}" srcOrd="3" destOrd="0" presId="urn:microsoft.com/office/officeart/2005/8/layout/hierarchy1"/>
    <dgm:cxn modelId="{D483C7B8-A344-4AF6-87DE-BDFD35987D7B}" type="presParOf" srcId="{C6646576-90F1-4463-9B63-B79B676F5292}" destId="{815DC008-F004-4DCB-9E2E-DD4A575A98D2}" srcOrd="0" destOrd="0" presId="urn:microsoft.com/office/officeart/2005/8/layout/hierarchy1"/>
    <dgm:cxn modelId="{2A739735-7222-4A81-BC02-82063F0EA8B7}" type="presParOf" srcId="{815DC008-F004-4DCB-9E2E-DD4A575A98D2}" destId="{D8768A3C-B709-49CF-9E28-D62EC037192E}" srcOrd="0" destOrd="0" presId="urn:microsoft.com/office/officeart/2005/8/layout/hierarchy1"/>
    <dgm:cxn modelId="{3B3A0F28-051C-4F57-BF82-CA246629A5FF}" type="presParOf" srcId="{815DC008-F004-4DCB-9E2E-DD4A575A98D2}" destId="{5153D9E1-05B1-480F-953A-F68A7EC91253}" srcOrd="1" destOrd="0" presId="urn:microsoft.com/office/officeart/2005/8/layout/hierarchy1"/>
    <dgm:cxn modelId="{42526753-7031-4BF7-9449-8C554782FD9F}" type="presParOf" srcId="{C6646576-90F1-4463-9B63-B79B676F5292}" destId="{8A20E56B-BB48-4BFA-882B-83C7451C6687}" srcOrd="1" destOrd="0" presId="urn:microsoft.com/office/officeart/2005/8/layout/hierarchy1"/>
    <dgm:cxn modelId="{8F7FCDBC-9162-4096-89A2-58CB7DFFACD4}" type="presParOf" srcId="{F3C306AC-0FD9-4F35-AD96-E25F03DC6AFE}" destId="{C0417D55-D3C7-4CDA-A5EF-D4E4436EBF44}" srcOrd="4" destOrd="0" presId="urn:microsoft.com/office/officeart/2005/8/layout/hierarchy1"/>
    <dgm:cxn modelId="{A9600E68-23CC-4378-8ACF-5D0EF5753FD5}" type="presParOf" srcId="{F3C306AC-0FD9-4F35-AD96-E25F03DC6AFE}" destId="{4A9B870C-1C71-462B-B8D5-A2AA5C106252}" srcOrd="5" destOrd="0" presId="urn:microsoft.com/office/officeart/2005/8/layout/hierarchy1"/>
    <dgm:cxn modelId="{E0FAAD41-DE82-4546-9B97-D9D7ECC9CC42}" type="presParOf" srcId="{4A9B870C-1C71-462B-B8D5-A2AA5C106252}" destId="{B8BAC901-50C6-478E-B6C7-3D959E53CC94}" srcOrd="0" destOrd="0" presId="urn:microsoft.com/office/officeart/2005/8/layout/hierarchy1"/>
    <dgm:cxn modelId="{3E442FBD-B43A-4340-8E73-FB94719000A4}" type="presParOf" srcId="{B8BAC901-50C6-478E-B6C7-3D959E53CC94}" destId="{93EFF209-4FA1-498A-A800-5732113560A8}" srcOrd="0" destOrd="0" presId="urn:microsoft.com/office/officeart/2005/8/layout/hierarchy1"/>
    <dgm:cxn modelId="{22BBC48B-085A-41B7-B184-23741227AA65}" type="presParOf" srcId="{B8BAC901-50C6-478E-B6C7-3D959E53CC94}" destId="{2B2C5B4D-A5CF-4AD5-89B3-2EB56A71E326}" srcOrd="1" destOrd="0" presId="urn:microsoft.com/office/officeart/2005/8/layout/hierarchy1"/>
    <dgm:cxn modelId="{8B0D5F36-1054-449A-84D2-AFB9F377DC9A}" type="presParOf" srcId="{4A9B870C-1C71-462B-B8D5-A2AA5C106252}" destId="{99DEFE86-28C9-45FD-9134-B1A1C844038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EF6E8D8-2DC4-4952-A198-AE570DE98DC4}" type="doc">
      <dgm:prSet loTypeId="urn:microsoft.com/office/officeart/2008/layout/HalfCircleOrganizationChart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04F6E3C8-3203-4528-87ED-7A01241E50E2}">
      <dgm:prSet phldrT="[文字]" custT="1"/>
      <dgm:spPr/>
      <dgm:t>
        <a:bodyPr/>
        <a:lstStyle/>
        <a:p>
          <a:r>
            <a:rPr lang="zh-TW" altLang="en-US" sz="4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膳食委員會</a:t>
          </a:r>
          <a:endParaRPr lang="zh-TW" altLang="en-US" sz="4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AC2BDF-E4F1-4B2A-BAE3-46DE9633B02E}" type="parTrans" cxnId="{DF2C9CDB-8E54-47EA-A0FA-0EBC5CBE45EB}">
      <dgm:prSet/>
      <dgm:spPr/>
      <dgm:t>
        <a:bodyPr/>
        <a:lstStyle/>
        <a:p>
          <a:endParaRPr lang="zh-TW" altLang="en-US" sz="36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3A6D49-79B1-4299-B978-94805A7FA4B7}" type="sibTrans" cxnId="{DF2C9CDB-8E54-47EA-A0FA-0EBC5CBE45EB}">
      <dgm:prSet/>
      <dgm:spPr/>
      <dgm:t>
        <a:bodyPr/>
        <a:lstStyle/>
        <a:p>
          <a:endParaRPr lang="zh-TW" altLang="en-US" sz="36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498F89F-919A-40A5-8398-59BE50B8DAE1}">
      <dgm:prSet phldrT="[文字]" custT="1"/>
      <dgm:spPr/>
      <dgm:t>
        <a:bodyPr/>
        <a:lstStyle/>
        <a:p>
          <a:r>
            <a:rPr lang="zh-TW" altLang="en-US" sz="4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環安組</a:t>
          </a:r>
          <a:endParaRPr lang="zh-TW" altLang="en-US" sz="4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CD2EEBB-965A-42FC-BC17-11EDC2B1C06E}" type="parTrans" cxnId="{40475F9B-6727-4092-A1AF-27BADEE626FB}">
      <dgm:prSet/>
      <dgm:spPr/>
      <dgm:t>
        <a:bodyPr/>
        <a:lstStyle/>
        <a:p>
          <a:endParaRPr lang="zh-TW" altLang="en-US" sz="36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9D21C11-032B-4974-95C2-33598F8FE744}" type="sibTrans" cxnId="{40475F9B-6727-4092-A1AF-27BADEE626FB}">
      <dgm:prSet/>
      <dgm:spPr/>
      <dgm:t>
        <a:bodyPr/>
        <a:lstStyle/>
        <a:p>
          <a:endParaRPr lang="zh-TW" altLang="en-US" sz="36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6749A1-CD37-438F-8EEB-786966DD9178}">
      <dgm:prSet phldrT="[文字]" custT="1"/>
      <dgm:spPr/>
      <dgm:t>
        <a:bodyPr/>
        <a:lstStyle/>
        <a:p>
          <a:r>
            <a:rPr lang="zh-TW" altLang="en-US" sz="4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事務組</a:t>
          </a:r>
          <a:endParaRPr lang="zh-TW" altLang="en-US" sz="4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97FCB57-082A-4B7C-AD7A-13DC652CAFE4}" type="parTrans" cxnId="{D26A9E27-1790-44C4-BEE7-8E9D06BF1D6D}">
      <dgm:prSet/>
      <dgm:spPr/>
      <dgm:t>
        <a:bodyPr/>
        <a:lstStyle/>
        <a:p>
          <a:endParaRPr lang="zh-TW" altLang="en-US" sz="36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795F0BF-BF06-4D10-A50B-83B036474624}" type="sibTrans" cxnId="{D26A9E27-1790-44C4-BEE7-8E9D06BF1D6D}">
      <dgm:prSet/>
      <dgm:spPr/>
      <dgm:t>
        <a:bodyPr/>
        <a:lstStyle/>
        <a:p>
          <a:endParaRPr lang="zh-TW" altLang="en-US" sz="36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186138E-D658-46E9-A966-1C93F1882741}">
      <dgm:prSet phldrT="[文字]" custT="1"/>
      <dgm:spPr/>
      <dgm:t>
        <a:bodyPr/>
        <a:lstStyle/>
        <a:p>
          <a:r>
            <a:rPr lang="zh-TW" altLang="en-US" sz="4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生輔組</a:t>
          </a:r>
          <a:endParaRPr lang="zh-TW" altLang="en-US" sz="4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73672E-4A60-4201-A096-543746F807A4}" type="parTrans" cxnId="{8A4114CB-991A-4D4D-B5F5-16698592C835}">
      <dgm:prSet/>
      <dgm:spPr/>
      <dgm:t>
        <a:bodyPr/>
        <a:lstStyle/>
        <a:p>
          <a:endParaRPr lang="zh-TW" altLang="en-US" sz="36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5E177D8-2C73-403F-91E2-90A5BEBC021B}" type="sibTrans" cxnId="{8A4114CB-991A-4D4D-B5F5-16698592C835}">
      <dgm:prSet/>
      <dgm:spPr/>
      <dgm:t>
        <a:bodyPr/>
        <a:lstStyle/>
        <a:p>
          <a:endParaRPr lang="zh-TW" altLang="en-US" sz="36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31152A2-C064-4FAD-8A52-F61E09415197}" type="pres">
      <dgm:prSet presAssocID="{2EF6E8D8-2DC4-4952-A198-AE570DE98DC4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1FCDC637-C91F-4594-99C5-1847ABDF9261}" type="pres">
      <dgm:prSet presAssocID="{04F6E3C8-3203-4528-87ED-7A01241E50E2}" presName="hierRoot1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772BE21F-9E24-4C4C-A6C0-EFDC0AE6F525}" type="pres">
      <dgm:prSet presAssocID="{04F6E3C8-3203-4528-87ED-7A01241E50E2}" presName="rootComposite1" presStyleCnt="0"/>
      <dgm:spPr/>
      <dgm:t>
        <a:bodyPr/>
        <a:lstStyle/>
        <a:p>
          <a:endParaRPr lang="zh-TW" altLang="en-US"/>
        </a:p>
      </dgm:t>
    </dgm:pt>
    <dgm:pt modelId="{D1E60A28-0C8B-4A6A-A65A-689E6D7FDE6E}" type="pres">
      <dgm:prSet presAssocID="{04F6E3C8-3203-4528-87ED-7A01241E50E2}" presName="rootText1" presStyleLbl="alignAcc1" presStyleIdx="0" presStyleCnt="0" custScaleX="136324" custScaleY="124766" custLinFactNeighborX="-162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39A4C5C-7E34-423F-933F-E063683676E8}" type="pres">
      <dgm:prSet presAssocID="{04F6E3C8-3203-4528-87ED-7A01241E50E2}" presName="topArc1" presStyleLbl="parChTrans1D1" presStyleIdx="0" presStyleCnt="8"/>
      <dgm:spPr/>
      <dgm:t>
        <a:bodyPr/>
        <a:lstStyle/>
        <a:p>
          <a:endParaRPr lang="zh-TW" altLang="en-US"/>
        </a:p>
      </dgm:t>
    </dgm:pt>
    <dgm:pt modelId="{8D58D043-DB39-48DA-84A0-695691E2757F}" type="pres">
      <dgm:prSet presAssocID="{04F6E3C8-3203-4528-87ED-7A01241E50E2}" presName="bottomArc1" presStyleLbl="parChTrans1D1" presStyleIdx="1" presStyleCnt="8"/>
      <dgm:spPr/>
      <dgm:t>
        <a:bodyPr/>
        <a:lstStyle/>
        <a:p>
          <a:endParaRPr lang="zh-TW" altLang="en-US"/>
        </a:p>
      </dgm:t>
    </dgm:pt>
    <dgm:pt modelId="{D2A68A39-CD29-41AB-A8DA-DF6B9F458FA4}" type="pres">
      <dgm:prSet presAssocID="{04F6E3C8-3203-4528-87ED-7A01241E50E2}" presName="topConnNode1" presStyleLbl="node1" presStyleIdx="0" presStyleCnt="0"/>
      <dgm:spPr/>
      <dgm:t>
        <a:bodyPr/>
        <a:lstStyle/>
        <a:p>
          <a:endParaRPr lang="zh-TW" altLang="en-US"/>
        </a:p>
      </dgm:t>
    </dgm:pt>
    <dgm:pt modelId="{96AF0C72-C05B-4488-B5E0-024DE58CA042}" type="pres">
      <dgm:prSet presAssocID="{04F6E3C8-3203-4528-87ED-7A01241E50E2}" presName="hierChild2" presStyleCnt="0"/>
      <dgm:spPr/>
      <dgm:t>
        <a:bodyPr/>
        <a:lstStyle/>
        <a:p>
          <a:endParaRPr lang="zh-TW" altLang="en-US"/>
        </a:p>
      </dgm:t>
    </dgm:pt>
    <dgm:pt modelId="{F47DF128-192B-4223-A77E-C9C6D18AD06B}" type="pres">
      <dgm:prSet presAssocID="{FCD2EEBB-965A-42FC-BC17-11EDC2B1C06E}" presName="Name28" presStyleLbl="parChTrans1D2" presStyleIdx="0" presStyleCnt="3"/>
      <dgm:spPr/>
      <dgm:t>
        <a:bodyPr/>
        <a:lstStyle/>
        <a:p>
          <a:endParaRPr lang="zh-TW" altLang="en-US"/>
        </a:p>
      </dgm:t>
    </dgm:pt>
    <dgm:pt modelId="{0443B2E1-F139-4E65-A898-519353B33394}" type="pres">
      <dgm:prSet presAssocID="{A498F89F-919A-40A5-8398-59BE50B8DAE1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65097093-F481-4502-A354-CC1524139228}" type="pres">
      <dgm:prSet presAssocID="{A498F89F-919A-40A5-8398-59BE50B8DAE1}" presName="rootComposite2" presStyleCnt="0"/>
      <dgm:spPr/>
      <dgm:t>
        <a:bodyPr/>
        <a:lstStyle/>
        <a:p>
          <a:endParaRPr lang="zh-TW" altLang="en-US"/>
        </a:p>
      </dgm:t>
    </dgm:pt>
    <dgm:pt modelId="{CBEF8A57-71B5-44DD-B7FE-6A85A1B347B7}" type="pres">
      <dgm:prSet presAssocID="{A498F89F-919A-40A5-8398-59BE50B8DAE1}" presName="rootText2" presStyleLbl="alignAcc1" presStyleIdx="0" presStyleCnt="0" custScaleX="104390" custScaleY="11541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B9D7A7E-2E2D-46F9-8FEA-C6FC47B60EA0}" type="pres">
      <dgm:prSet presAssocID="{A498F89F-919A-40A5-8398-59BE50B8DAE1}" presName="topArc2" presStyleLbl="parChTrans1D1" presStyleIdx="2" presStyleCnt="8"/>
      <dgm:spPr/>
      <dgm:t>
        <a:bodyPr/>
        <a:lstStyle/>
        <a:p>
          <a:endParaRPr lang="zh-TW" altLang="en-US"/>
        </a:p>
      </dgm:t>
    </dgm:pt>
    <dgm:pt modelId="{30675D9F-9342-43DD-AE23-322D1F012588}" type="pres">
      <dgm:prSet presAssocID="{A498F89F-919A-40A5-8398-59BE50B8DAE1}" presName="bottomArc2" presStyleLbl="parChTrans1D1" presStyleIdx="3" presStyleCnt="8"/>
      <dgm:spPr/>
      <dgm:t>
        <a:bodyPr/>
        <a:lstStyle/>
        <a:p>
          <a:endParaRPr lang="zh-TW" altLang="en-US"/>
        </a:p>
      </dgm:t>
    </dgm:pt>
    <dgm:pt modelId="{4EFEF107-DCCA-47F3-9FEB-477300F9CF5F}" type="pres">
      <dgm:prSet presAssocID="{A498F89F-919A-40A5-8398-59BE50B8DAE1}" presName="topConnNode2" presStyleLbl="node2" presStyleIdx="0" presStyleCnt="0"/>
      <dgm:spPr/>
      <dgm:t>
        <a:bodyPr/>
        <a:lstStyle/>
        <a:p>
          <a:endParaRPr lang="zh-TW" altLang="en-US"/>
        </a:p>
      </dgm:t>
    </dgm:pt>
    <dgm:pt modelId="{A5142FEA-BA02-434B-9B99-3BAA240216EE}" type="pres">
      <dgm:prSet presAssocID="{A498F89F-919A-40A5-8398-59BE50B8DAE1}" presName="hierChild4" presStyleCnt="0"/>
      <dgm:spPr/>
      <dgm:t>
        <a:bodyPr/>
        <a:lstStyle/>
        <a:p>
          <a:endParaRPr lang="zh-TW" altLang="en-US"/>
        </a:p>
      </dgm:t>
    </dgm:pt>
    <dgm:pt modelId="{709886E6-5278-43A6-B374-CC7507453ED9}" type="pres">
      <dgm:prSet presAssocID="{A498F89F-919A-40A5-8398-59BE50B8DAE1}" presName="hierChild5" presStyleCnt="0"/>
      <dgm:spPr/>
      <dgm:t>
        <a:bodyPr/>
        <a:lstStyle/>
        <a:p>
          <a:endParaRPr lang="zh-TW" altLang="en-US"/>
        </a:p>
      </dgm:t>
    </dgm:pt>
    <dgm:pt modelId="{50C06392-C99C-4892-86E9-88933665157C}" type="pres">
      <dgm:prSet presAssocID="{E97FCB57-082A-4B7C-AD7A-13DC652CAFE4}" presName="Name28" presStyleLbl="parChTrans1D2" presStyleIdx="1" presStyleCnt="3"/>
      <dgm:spPr/>
      <dgm:t>
        <a:bodyPr/>
        <a:lstStyle/>
        <a:p>
          <a:endParaRPr lang="zh-TW" altLang="en-US"/>
        </a:p>
      </dgm:t>
    </dgm:pt>
    <dgm:pt modelId="{C6BEE7B7-D810-45E8-877C-0AFA6359C1AC}" type="pres">
      <dgm:prSet presAssocID="{906749A1-CD37-438F-8EEB-786966DD9178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077DC6E6-ABB1-45EE-927E-8FCD3BEFF1E1}" type="pres">
      <dgm:prSet presAssocID="{906749A1-CD37-438F-8EEB-786966DD9178}" presName="rootComposite2" presStyleCnt="0"/>
      <dgm:spPr/>
      <dgm:t>
        <a:bodyPr/>
        <a:lstStyle/>
        <a:p>
          <a:endParaRPr lang="zh-TW" altLang="en-US"/>
        </a:p>
      </dgm:t>
    </dgm:pt>
    <dgm:pt modelId="{A8345772-733F-47A0-B9BC-9A2B14917184}" type="pres">
      <dgm:prSet presAssocID="{906749A1-CD37-438F-8EEB-786966DD9178}" presName="rootText2" presStyleLbl="alignAcc1" presStyleIdx="0" presStyleCnt="0" custScaleX="96059" custScaleY="116267" custLinFactNeighborX="-2676" custLinFactNeighborY="130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AF94337-7953-4CD7-801A-8B381F1A3878}" type="pres">
      <dgm:prSet presAssocID="{906749A1-CD37-438F-8EEB-786966DD9178}" presName="topArc2" presStyleLbl="parChTrans1D1" presStyleIdx="4" presStyleCnt="8"/>
      <dgm:spPr/>
      <dgm:t>
        <a:bodyPr/>
        <a:lstStyle/>
        <a:p>
          <a:endParaRPr lang="zh-TW" altLang="en-US"/>
        </a:p>
      </dgm:t>
    </dgm:pt>
    <dgm:pt modelId="{5DC59127-C6EC-4F57-ABC7-9606E9DA8ECC}" type="pres">
      <dgm:prSet presAssocID="{906749A1-CD37-438F-8EEB-786966DD9178}" presName="bottomArc2" presStyleLbl="parChTrans1D1" presStyleIdx="5" presStyleCnt="8"/>
      <dgm:spPr/>
      <dgm:t>
        <a:bodyPr/>
        <a:lstStyle/>
        <a:p>
          <a:endParaRPr lang="zh-TW" altLang="en-US"/>
        </a:p>
      </dgm:t>
    </dgm:pt>
    <dgm:pt modelId="{CE724C4C-362A-4D3B-8EBA-17C80DC44A1F}" type="pres">
      <dgm:prSet presAssocID="{906749A1-CD37-438F-8EEB-786966DD9178}" presName="topConnNode2" presStyleLbl="node2" presStyleIdx="0" presStyleCnt="0"/>
      <dgm:spPr/>
      <dgm:t>
        <a:bodyPr/>
        <a:lstStyle/>
        <a:p>
          <a:endParaRPr lang="zh-TW" altLang="en-US"/>
        </a:p>
      </dgm:t>
    </dgm:pt>
    <dgm:pt modelId="{992A9CE7-173A-4382-B00E-4DB8A2C0A1D5}" type="pres">
      <dgm:prSet presAssocID="{906749A1-CD37-438F-8EEB-786966DD9178}" presName="hierChild4" presStyleCnt="0"/>
      <dgm:spPr/>
      <dgm:t>
        <a:bodyPr/>
        <a:lstStyle/>
        <a:p>
          <a:endParaRPr lang="zh-TW" altLang="en-US"/>
        </a:p>
      </dgm:t>
    </dgm:pt>
    <dgm:pt modelId="{40AA7E22-D91D-43F6-8EB7-AD1BE1CC702F}" type="pres">
      <dgm:prSet presAssocID="{906749A1-CD37-438F-8EEB-786966DD9178}" presName="hierChild5" presStyleCnt="0"/>
      <dgm:spPr/>
      <dgm:t>
        <a:bodyPr/>
        <a:lstStyle/>
        <a:p>
          <a:endParaRPr lang="zh-TW" altLang="en-US"/>
        </a:p>
      </dgm:t>
    </dgm:pt>
    <dgm:pt modelId="{91848C97-ACED-4898-B903-259EE8F460F7}" type="pres">
      <dgm:prSet presAssocID="{0373672E-4A60-4201-A096-543746F807A4}" presName="Name28" presStyleLbl="parChTrans1D2" presStyleIdx="2" presStyleCnt="3"/>
      <dgm:spPr/>
      <dgm:t>
        <a:bodyPr/>
        <a:lstStyle/>
        <a:p>
          <a:endParaRPr lang="zh-TW" altLang="en-US"/>
        </a:p>
      </dgm:t>
    </dgm:pt>
    <dgm:pt modelId="{FB6FA74E-DD70-4DEB-8A8F-BA0B27F77342}" type="pres">
      <dgm:prSet presAssocID="{4186138E-D658-46E9-A966-1C93F1882741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D16E3B72-DB25-4F07-8209-C0649BD3B68F}" type="pres">
      <dgm:prSet presAssocID="{4186138E-D658-46E9-A966-1C93F1882741}" presName="rootComposite2" presStyleCnt="0"/>
      <dgm:spPr/>
      <dgm:t>
        <a:bodyPr/>
        <a:lstStyle/>
        <a:p>
          <a:endParaRPr lang="zh-TW" altLang="en-US"/>
        </a:p>
      </dgm:t>
    </dgm:pt>
    <dgm:pt modelId="{F058E51F-A445-4CFC-9D6C-79AFF70828E1}" type="pres">
      <dgm:prSet presAssocID="{4186138E-D658-46E9-A966-1C93F1882741}" presName="rootText2" presStyleLbl="alignAcc1" presStyleIdx="0" presStyleCnt="0" custScaleX="101382" custScaleY="1158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EBD5A52-263D-457B-A241-7A921E6EA49F}" type="pres">
      <dgm:prSet presAssocID="{4186138E-D658-46E9-A966-1C93F1882741}" presName="topArc2" presStyleLbl="parChTrans1D1" presStyleIdx="6" presStyleCnt="8"/>
      <dgm:spPr/>
      <dgm:t>
        <a:bodyPr/>
        <a:lstStyle/>
        <a:p>
          <a:endParaRPr lang="zh-TW" altLang="en-US"/>
        </a:p>
      </dgm:t>
    </dgm:pt>
    <dgm:pt modelId="{61841B82-146D-4183-99B1-B49D3A0CA7AA}" type="pres">
      <dgm:prSet presAssocID="{4186138E-D658-46E9-A966-1C93F1882741}" presName="bottomArc2" presStyleLbl="parChTrans1D1" presStyleIdx="7" presStyleCnt="8"/>
      <dgm:spPr/>
      <dgm:t>
        <a:bodyPr/>
        <a:lstStyle/>
        <a:p>
          <a:endParaRPr lang="zh-TW" altLang="en-US"/>
        </a:p>
      </dgm:t>
    </dgm:pt>
    <dgm:pt modelId="{6A09F51E-1F6A-44F8-9F92-7E8A87C7762E}" type="pres">
      <dgm:prSet presAssocID="{4186138E-D658-46E9-A966-1C93F1882741}" presName="topConnNode2" presStyleLbl="node2" presStyleIdx="0" presStyleCnt="0"/>
      <dgm:spPr/>
      <dgm:t>
        <a:bodyPr/>
        <a:lstStyle/>
        <a:p>
          <a:endParaRPr lang="zh-TW" altLang="en-US"/>
        </a:p>
      </dgm:t>
    </dgm:pt>
    <dgm:pt modelId="{225DFEAF-E344-4BFC-BB9F-D668055E1DD2}" type="pres">
      <dgm:prSet presAssocID="{4186138E-D658-46E9-A966-1C93F1882741}" presName="hierChild4" presStyleCnt="0"/>
      <dgm:spPr/>
      <dgm:t>
        <a:bodyPr/>
        <a:lstStyle/>
        <a:p>
          <a:endParaRPr lang="zh-TW" altLang="en-US"/>
        </a:p>
      </dgm:t>
    </dgm:pt>
    <dgm:pt modelId="{6452B890-BFDB-448A-BAA7-C7204E881418}" type="pres">
      <dgm:prSet presAssocID="{4186138E-D658-46E9-A966-1C93F1882741}" presName="hierChild5" presStyleCnt="0"/>
      <dgm:spPr/>
      <dgm:t>
        <a:bodyPr/>
        <a:lstStyle/>
        <a:p>
          <a:endParaRPr lang="zh-TW" altLang="en-US"/>
        </a:p>
      </dgm:t>
    </dgm:pt>
    <dgm:pt modelId="{28B5CBC9-51D9-410B-A44B-32C81EF5E7DD}" type="pres">
      <dgm:prSet presAssocID="{04F6E3C8-3203-4528-87ED-7A01241E50E2}" presName="hierChild3" presStyleCnt="0"/>
      <dgm:spPr/>
      <dgm:t>
        <a:bodyPr/>
        <a:lstStyle/>
        <a:p>
          <a:endParaRPr lang="zh-TW" altLang="en-US"/>
        </a:p>
      </dgm:t>
    </dgm:pt>
  </dgm:ptLst>
  <dgm:cxnLst>
    <dgm:cxn modelId="{40475F9B-6727-4092-A1AF-27BADEE626FB}" srcId="{04F6E3C8-3203-4528-87ED-7A01241E50E2}" destId="{A498F89F-919A-40A5-8398-59BE50B8DAE1}" srcOrd="0" destOrd="0" parTransId="{FCD2EEBB-965A-42FC-BC17-11EDC2B1C06E}" sibTransId="{A9D21C11-032B-4974-95C2-33598F8FE744}"/>
    <dgm:cxn modelId="{4996C76C-F115-478D-8AF9-A3631FF9705A}" type="presOf" srcId="{2EF6E8D8-2DC4-4952-A198-AE570DE98DC4}" destId="{A31152A2-C064-4FAD-8A52-F61E09415197}" srcOrd="0" destOrd="0" presId="urn:microsoft.com/office/officeart/2008/layout/HalfCircleOrganizationChart"/>
    <dgm:cxn modelId="{2F18DAC8-E362-4DAE-B4E7-4A0F220C3A2E}" type="presOf" srcId="{906749A1-CD37-438F-8EEB-786966DD9178}" destId="{A8345772-733F-47A0-B9BC-9A2B14917184}" srcOrd="0" destOrd="0" presId="urn:microsoft.com/office/officeart/2008/layout/HalfCircleOrganizationChart"/>
    <dgm:cxn modelId="{D26A9E27-1790-44C4-BEE7-8E9D06BF1D6D}" srcId="{04F6E3C8-3203-4528-87ED-7A01241E50E2}" destId="{906749A1-CD37-438F-8EEB-786966DD9178}" srcOrd="1" destOrd="0" parTransId="{E97FCB57-082A-4B7C-AD7A-13DC652CAFE4}" sibTransId="{9795F0BF-BF06-4D10-A50B-83B036474624}"/>
    <dgm:cxn modelId="{DB137608-6FC1-4184-86CC-CF342C6838E2}" type="presOf" srcId="{4186138E-D658-46E9-A966-1C93F1882741}" destId="{6A09F51E-1F6A-44F8-9F92-7E8A87C7762E}" srcOrd="1" destOrd="0" presId="urn:microsoft.com/office/officeart/2008/layout/HalfCircleOrganizationChart"/>
    <dgm:cxn modelId="{8A4114CB-991A-4D4D-B5F5-16698592C835}" srcId="{04F6E3C8-3203-4528-87ED-7A01241E50E2}" destId="{4186138E-D658-46E9-A966-1C93F1882741}" srcOrd="2" destOrd="0" parTransId="{0373672E-4A60-4201-A096-543746F807A4}" sibTransId="{E5E177D8-2C73-403F-91E2-90A5BEBC021B}"/>
    <dgm:cxn modelId="{A069F96E-6832-4082-A6BA-1B8389173B52}" type="presOf" srcId="{E97FCB57-082A-4B7C-AD7A-13DC652CAFE4}" destId="{50C06392-C99C-4892-86E9-88933665157C}" srcOrd="0" destOrd="0" presId="urn:microsoft.com/office/officeart/2008/layout/HalfCircleOrganizationChart"/>
    <dgm:cxn modelId="{03F2D91C-F711-4A95-970E-81228524B74A}" type="presOf" srcId="{906749A1-CD37-438F-8EEB-786966DD9178}" destId="{CE724C4C-362A-4D3B-8EBA-17C80DC44A1F}" srcOrd="1" destOrd="0" presId="urn:microsoft.com/office/officeart/2008/layout/HalfCircleOrganizationChart"/>
    <dgm:cxn modelId="{7887FD70-E48A-475C-B8ED-EDBD75E6F59C}" type="presOf" srcId="{04F6E3C8-3203-4528-87ED-7A01241E50E2}" destId="{D2A68A39-CD29-41AB-A8DA-DF6B9F458FA4}" srcOrd="1" destOrd="0" presId="urn:microsoft.com/office/officeart/2008/layout/HalfCircleOrganizationChart"/>
    <dgm:cxn modelId="{9DBF8E57-9959-4B64-A4F1-B8A87040CC96}" type="presOf" srcId="{A498F89F-919A-40A5-8398-59BE50B8DAE1}" destId="{CBEF8A57-71B5-44DD-B7FE-6A85A1B347B7}" srcOrd="0" destOrd="0" presId="urn:microsoft.com/office/officeart/2008/layout/HalfCircleOrganizationChart"/>
    <dgm:cxn modelId="{DF2C9CDB-8E54-47EA-A0FA-0EBC5CBE45EB}" srcId="{2EF6E8D8-2DC4-4952-A198-AE570DE98DC4}" destId="{04F6E3C8-3203-4528-87ED-7A01241E50E2}" srcOrd="0" destOrd="0" parTransId="{5FAC2BDF-E4F1-4B2A-BAE3-46DE9633B02E}" sibTransId="{7F3A6D49-79B1-4299-B978-94805A7FA4B7}"/>
    <dgm:cxn modelId="{5F7B5636-2807-4334-A7E0-286097425D6C}" type="presOf" srcId="{FCD2EEBB-965A-42FC-BC17-11EDC2B1C06E}" destId="{F47DF128-192B-4223-A77E-C9C6D18AD06B}" srcOrd="0" destOrd="0" presId="urn:microsoft.com/office/officeart/2008/layout/HalfCircleOrganizationChart"/>
    <dgm:cxn modelId="{B180177A-0DD0-4CE3-A86D-252D9199C3B1}" type="presOf" srcId="{A498F89F-919A-40A5-8398-59BE50B8DAE1}" destId="{4EFEF107-DCCA-47F3-9FEB-477300F9CF5F}" srcOrd="1" destOrd="0" presId="urn:microsoft.com/office/officeart/2008/layout/HalfCircleOrganizationChart"/>
    <dgm:cxn modelId="{28F5FD22-82E8-48A8-B373-20569A661919}" type="presOf" srcId="{4186138E-D658-46E9-A966-1C93F1882741}" destId="{F058E51F-A445-4CFC-9D6C-79AFF70828E1}" srcOrd="0" destOrd="0" presId="urn:microsoft.com/office/officeart/2008/layout/HalfCircleOrganizationChart"/>
    <dgm:cxn modelId="{C831D48E-98CB-4816-93CE-FD851583A06C}" type="presOf" srcId="{0373672E-4A60-4201-A096-543746F807A4}" destId="{91848C97-ACED-4898-B903-259EE8F460F7}" srcOrd="0" destOrd="0" presId="urn:microsoft.com/office/officeart/2008/layout/HalfCircleOrganizationChart"/>
    <dgm:cxn modelId="{B614A40A-27F1-4DF7-8AB2-35259A944072}" type="presOf" srcId="{04F6E3C8-3203-4528-87ED-7A01241E50E2}" destId="{D1E60A28-0C8B-4A6A-A65A-689E6D7FDE6E}" srcOrd="0" destOrd="0" presId="urn:microsoft.com/office/officeart/2008/layout/HalfCircleOrganizationChart"/>
    <dgm:cxn modelId="{B247873F-7F2B-410F-8D10-68023395C460}" type="presParOf" srcId="{A31152A2-C064-4FAD-8A52-F61E09415197}" destId="{1FCDC637-C91F-4594-99C5-1847ABDF9261}" srcOrd="0" destOrd="0" presId="urn:microsoft.com/office/officeart/2008/layout/HalfCircleOrganizationChart"/>
    <dgm:cxn modelId="{F2CF99D3-D2CF-44A5-BACE-FC2BA69C9585}" type="presParOf" srcId="{1FCDC637-C91F-4594-99C5-1847ABDF9261}" destId="{772BE21F-9E24-4C4C-A6C0-EFDC0AE6F525}" srcOrd="0" destOrd="0" presId="urn:microsoft.com/office/officeart/2008/layout/HalfCircleOrganizationChart"/>
    <dgm:cxn modelId="{C46A756B-9DA2-4878-9C6D-6491C5BA6AA1}" type="presParOf" srcId="{772BE21F-9E24-4C4C-A6C0-EFDC0AE6F525}" destId="{D1E60A28-0C8B-4A6A-A65A-689E6D7FDE6E}" srcOrd="0" destOrd="0" presId="urn:microsoft.com/office/officeart/2008/layout/HalfCircleOrganizationChart"/>
    <dgm:cxn modelId="{E0DCADD3-853B-45D2-B77C-961E9C1D237D}" type="presParOf" srcId="{772BE21F-9E24-4C4C-A6C0-EFDC0AE6F525}" destId="{C39A4C5C-7E34-423F-933F-E063683676E8}" srcOrd="1" destOrd="0" presId="urn:microsoft.com/office/officeart/2008/layout/HalfCircleOrganizationChart"/>
    <dgm:cxn modelId="{7F534A47-CBF6-4758-80C8-274450966F03}" type="presParOf" srcId="{772BE21F-9E24-4C4C-A6C0-EFDC0AE6F525}" destId="{8D58D043-DB39-48DA-84A0-695691E2757F}" srcOrd="2" destOrd="0" presId="urn:microsoft.com/office/officeart/2008/layout/HalfCircleOrganizationChart"/>
    <dgm:cxn modelId="{632EE6CF-DAB4-4BE2-9AC2-3F169324D1B7}" type="presParOf" srcId="{772BE21F-9E24-4C4C-A6C0-EFDC0AE6F525}" destId="{D2A68A39-CD29-41AB-A8DA-DF6B9F458FA4}" srcOrd="3" destOrd="0" presId="urn:microsoft.com/office/officeart/2008/layout/HalfCircleOrganizationChart"/>
    <dgm:cxn modelId="{81650789-C821-4747-AB23-645B2F557ECB}" type="presParOf" srcId="{1FCDC637-C91F-4594-99C5-1847ABDF9261}" destId="{96AF0C72-C05B-4488-B5E0-024DE58CA042}" srcOrd="1" destOrd="0" presId="urn:microsoft.com/office/officeart/2008/layout/HalfCircleOrganizationChart"/>
    <dgm:cxn modelId="{987B2121-C5E6-47BE-A3CF-E39C3394EE32}" type="presParOf" srcId="{96AF0C72-C05B-4488-B5E0-024DE58CA042}" destId="{F47DF128-192B-4223-A77E-C9C6D18AD06B}" srcOrd="0" destOrd="0" presId="urn:microsoft.com/office/officeart/2008/layout/HalfCircleOrganizationChart"/>
    <dgm:cxn modelId="{B7D88543-B08A-40CB-8040-C917F5127188}" type="presParOf" srcId="{96AF0C72-C05B-4488-B5E0-024DE58CA042}" destId="{0443B2E1-F139-4E65-A898-519353B33394}" srcOrd="1" destOrd="0" presId="urn:microsoft.com/office/officeart/2008/layout/HalfCircleOrganizationChart"/>
    <dgm:cxn modelId="{DF0AEA70-7D28-4F29-A2E4-410F31DE5782}" type="presParOf" srcId="{0443B2E1-F139-4E65-A898-519353B33394}" destId="{65097093-F481-4502-A354-CC1524139228}" srcOrd="0" destOrd="0" presId="urn:microsoft.com/office/officeart/2008/layout/HalfCircleOrganizationChart"/>
    <dgm:cxn modelId="{E52D6D6B-8EC9-439C-BA92-81D61EC7EAC1}" type="presParOf" srcId="{65097093-F481-4502-A354-CC1524139228}" destId="{CBEF8A57-71B5-44DD-B7FE-6A85A1B347B7}" srcOrd="0" destOrd="0" presId="urn:microsoft.com/office/officeart/2008/layout/HalfCircleOrganizationChart"/>
    <dgm:cxn modelId="{8612A927-F8B8-450D-83BF-E7EB2A28948E}" type="presParOf" srcId="{65097093-F481-4502-A354-CC1524139228}" destId="{1B9D7A7E-2E2D-46F9-8FEA-C6FC47B60EA0}" srcOrd="1" destOrd="0" presId="urn:microsoft.com/office/officeart/2008/layout/HalfCircleOrganizationChart"/>
    <dgm:cxn modelId="{69D6C4EF-53C2-425C-949A-92EF426A66D4}" type="presParOf" srcId="{65097093-F481-4502-A354-CC1524139228}" destId="{30675D9F-9342-43DD-AE23-322D1F012588}" srcOrd="2" destOrd="0" presId="urn:microsoft.com/office/officeart/2008/layout/HalfCircleOrganizationChart"/>
    <dgm:cxn modelId="{D24A86E9-7F2E-48BB-82CC-3B351F25A807}" type="presParOf" srcId="{65097093-F481-4502-A354-CC1524139228}" destId="{4EFEF107-DCCA-47F3-9FEB-477300F9CF5F}" srcOrd="3" destOrd="0" presId="urn:microsoft.com/office/officeart/2008/layout/HalfCircleOrganizationChart"/>
    <dgm:cxn modelId="{FF404872-ECB8-4423-8335-519FE4ACCBC3}" type="presParOf" srcId="{0443B2E1-F139-4E65-A898-519353B33394}" destId="{A5142FEA-BA02-434B-9B99-3BAA240216EE}" srcOrd="1" destOrd="0" presId="urn:microsoft.com/office/officeart/2008/layout/HalfCircleOrganizationChart"/>
    <dgm:cxn modelId="{6D7491D4-012B-4CAD-8488-F592A7B7D4BD}" type="presParOf" srcId="{0443B2E1-F139-4E65-A898-519353B33394}" destId="{709886E6-5278-43A6-B374-CC7507453ED9}" srcOrd="2" destOrd="0" presId="urn:microsoft.com/office/officeart/2008/layout/HalfCircleOrganizationChart"/>
    <dgm:cxn modelId="{43A71863-70F9-4726-B973-070ABDB75F9A}" type="presParOf" srcId="{96AF0C72-C05B-4488-B5E0-024DE58CA042}" destId="{50C06392-C99C-4892-86E9-88933665157C}" srcOrd="2" destOrd="0" presId="urn:microsoft.com/office/officeart/2008/layout/HalfCircleOrganizationChart"/>
    <dgm:cxn modelId="{9B069B09-7CFD-4681-978A-232088FBC9D3}" type="presParOf" srcId="{96AF0C72-C05B-4488-B5E0-024DE58CA042}" destId="{C6BEE7B7-D810-45E8-877C-0AFA6359C1AC}" srcOrd="3" destOrd="0" presId="urn:microsoft.com/office/officeart/2008/layout/HalfCircleOrganizationChart"/>
    <dgm:cxn modelId="{9A43FCE1-2C85-40D8-8CC5-D24071E6AC61}" type="presParOf" srcId="{C6BEE7B7-D810-45E8-877C-0AFA6359C1AC}" destId="{077DC6E6-ABB1-45EE-927E-8FCD3BEFF1E1}" srcOrd="0" destOrd="0" presId="urn:microsoft.com/office/officeart/2008/layout/HalfCircleOrganizationChart"/>
    <dgm:cxn modelId="{5DF78B6E-1262-4828-8FF9-95EFD8C5EC6D}" type="presParOf" srcId="{077DC6E6-ABB1-45EE-927E-8FCD3BEFF1E1}" destId="{A8345772-733F-47A0-B9BC-9A2B14917184}" srcOrd="0" destOrd="0" presId="urn:microsoft.com/office/officeart/2008/layout/HalfCircleOrganizationChart"/>
    <dgm:cxn modelId="{90DF5F36-F62F-4F62-AB5A-43E5767ECEC7}" type="presParOf" srcId="{077DC6E6-ABB1-45EE-927E-8FCD3BEFF1E1}" destId="{AAF94337-7953-4CD7-801A-8B381F1A3878}" srcOrd="1" destOrd="0" presId="urn:microsoft.com/office/officeart/2008/layout/HalfCircleOrganizationChart"/>
    <dgm:cxn modelId="{519C36EA-2271-466A-AB8E-51CC009B39C4}" type="presParOf" srcId="{077DC6E6-ABB1-45EE-927E-8FCD3BEFF1E1}" destId="{5DC59127-C6EC-4F57-ABC7-9606E9DA8ECC}" srcOrd="2" destOrd="0" presId="urn:microsoft.com/office/officeart/2008/layout/HalfCircleOrganizationChart"/>
    <dgm:cxn modelId="{90E5120A-B241-493E-9117-07D252D04537}" type="presParOf" srcId="{077DC6E6-ABB1-45EE-927E-8FCD3BEFF1E1}" destId="{CE724C4C-362A-4D3B-8EBA-17C80DC44A1F}" srcOrd="3" destOrd="0" presId="urn:microsoft.com/office/officeart/2008/layout/HalfCircleOrganizationChart"/>
    <dgm:cxn modelId="{DF5ABA7A-95F9-4F72-A136-7EAE60662A98}" type="presParOf" srcId="{C6BEE7B7-D810-45E8-877C-0AFA6359C1AC}" destId="{992A9CE7-173A-4382-B00E-4DB8A2C0A1D5}" srcOrd="1" destOrd="0" presId="urn:microsoft.com/office/officeart/2008/layout/HalfCircleOrganizationChart"/>
    <dgm:cxn modelId="{5C0312FC-1518-4A3C-BF42-1B0DB4FC8943}" type="presParOf" srcId="{C6BEE7B7-D810-45E8-877C-0AFA6359C1AC}" destId="{40AA7E22-D91D-43F6-8EB7-AD1BE1CC702F}" srcOrd="2" destOrd="0" presId="urn:microsoft.com/office/officeart/2008/layout/HalfCircleOrganizationChart"/>
    <dgm:cxn modelId="{38556E78-2466-4BD9-AF18-FEFA757AAA89}" type="presParOf" srcId="{96AF0C72-C05B-4488-B5E0-024DE58CA042}" destId="{91848C97-ACED-4898-B903-259EE8F460F7}" srcOrd="4" destOrd="0" presId="urn:microsoft.com/office/officeart/2008/layout/HalfCircleOrganizationChart"/>
    <dgm:cxn modelId="{9441C05F-3992-4548-8CFC-5485D255014E}" type="presParOf" srcId="{96AF0C72-C05B-4488-B5E0-024DE58CA042}" destId="{FB6FA74E-DD70-4DEB-8A8F-BA0B27F77342}" srcOrd="5" destOrd="0" presId="urn:microsoft.com/office/officeart/2008/layout/HalfCircleOrganizationChart"/>
    <dgm:cxn modelId="{CFC8E887-64BB-48C3-B2FB-284E8D6464BF}" type="presParOf" srcId="{FB6FA74E-DD70-4DEB-8A8F-BA0B27F77342}" destId="{D16E3B72-DB25-4F07-8209-C0649BD3B68F}" srcOrd="0" destOrd="0" presId="urn:microsoft.com/office/officeart/2008/layout/HalfCircleOrganizationChart"/>
    <dgm:cxn modelId="{C950A647-7939-4547-9C2F-6D3CB63B5F14}" type="presParOf" srcId="{D16E3B72-DB25-4F07-8209-C0649BD3B68F}" destId="{F058E51F-A445-4CFC-9D6C-79AFF70828E1}" srcOrd="0" destOrd="0" presId="urn:microsoft.com/office/officeart/2008/layout/HalfCircleOrganizationChart"/>
    <dgm:cxn modelId="{BA2447A4-6BC4-45A6-8695-F922D202F3AE}" type="presParOf" srcId="{D16E3B72-DB25-4F07-8209-C0649BD3B68F}" destId="{FEBD5A52-263D-457B-A241-7A921E6EA49F}" srcOrd="1" destOrd="0" presId="urn:microsoft.com/office/officeart/2008/layout/HalfCircleOrganizationChart"/>
    <dgm:cxn modelId="{AFE48F3C-7CA3-4951-8320-EF121AE82978}" type="presParOf" srcId="{D16E3B72-DB25-4F07-8209-C0649BD3B68F}" destId="{61841B82-146D-4183-99B1-B49D3A0CA7AA}" srcOrd="2" destOrd="0" presId="urn:microsoft.com/office/officeart/2008/layout/HalfCircleOrganizationChart"/>
    <dgm:cxn modelId="{886FC3B9-AF38-4AD4-8DBB-271926E4F81F}" type="presParOf" srcId="{D16E3B72-DB25-4F07-8209-C0649BD3B68F}" destId="{6A09F51E-1F6A-44F8-9F92-7E8A87C7762E}" srcOrd="3" destOrd="0" presId="urn:microsoft.com/office/officeart/2008/layout/HalfCircleOrganizationChart"/>
    <dgm:cxn modelId="{F6569351-6AD7-4384-AAC9-BB537F243784}" type="presParOf" srcId="{FB6FA74E-DD70-4DEB-8A8F-BA0B27F77342}" destId="{225DFEAF-E344-4BFC-BB9F-D668055E1DD2}" srcOrd="1" destOrd="0" presId="urn:microsoft.com/office/officeart/2008/layout/HalfCircleOrganizationChart"/>
    <dgm:cxn modelId="{D91368A0-2EDB-4E4B-BD0D-3CC9B35C4BAE}" type="presParOf" srcId="{FB6FA74E-DD70-4DEB-8A8F-BA0B27F77342}" destId="{6452B890-BFDB-448A-BAA7-C7204E881418}" srcOrd="2" destOrd="0" presId="urn:microsoft.com/office/officeart/2008/layout/HalfCircleOrganizationChart"/>
    <dgm:cxn modelId="{4F86F520-066D-4141-872A-E5BF1564AF08}" type="presParOf" srcId="{1FCDC637-C91F-4594-99C5-1847ABDF9261}" destId="{28B5CBC9-51D9-410B-A44B-32C81EF5E7DD}" srcOrd="2" destOrd="0" presId="urn:microsoft.com/office/officeart/2008/layout/HalfCircleOrganizationChar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17BDBF-46E6-4F51-95E4-A6FBFB0E81B3}" type="doc">
      <dgm:prSet loTypeId="urn:microsoft.com/office/officeart/2005/8/layout/cycle2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D481DC9B-F20C-4E7D-A172-6016F00E21D6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雨水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1EAE787-AB33-4B51-AA66-F37F82417F16}" type="parTrans" cxnId="{43ADD7B1-2473-4B16-A3B3-EC5A539DC270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8E19292-8762-4722-B62B-A26A893915DB}" type="sibTrans" cxnId="{43ADD7B1-2473-4B16-A3B3-EC5A539DC270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DA82F34-05EF-4A16-962E-6287B3B91D5D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燃燒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09A9DCA-90A3-4B19-BD5B-64EFEC9BDC07}" type="parTrans" cxnId="{6DD97DEE-FCAC-4701-A4D9-F18921D82BFB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26CA30E-324B-47E4-862B-A04123C65F56}" type="sibTrans" cxnId="{6DD97DEE-FCAC-4701-A4D9-F18921D82BFB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A3178B7-DC95-4CE6-B25E-F07F5690C1AA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環境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718A2DD-AA36-4C0D-B5C7-86BEC6C6A8A3}" type="parTrans" cxnId="{9492996C-F2E8-48DF-941A-3292D2226F85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7F607B9-5595-4963-B2CB-FD6E1939EB2A}" type="sibTrans" cxnId="{9492996C-F2E8-48DF-941A-3292D2226F85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218F6B-CC64-406D-BFB9-823CB4FFA921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垃圾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0EB068E-AAA9-4CE1-9608-B3C1A5907420}" type="parTrans" cxnId="{B7E04A32-86BD-41D0-9925-48A3F883206E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656BE79-CA1B-4E7A-A1EF-56399530EF0F}" type="sibTrans" cxnId="{B7E04A32-86BD-41D0-9925-48A3F883206E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2641D1-6B32-4146-8C7D-120A693A4013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空氣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7059EF0-7656-4139-A646-9665B9D0574C}" type="parTrans" cxnId="{33317E47-25CD-4FD6-856B-CB9954456A7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6E192D6-2AF7-44BD-A071-09260CA4887C}" type="sibTrans" cxnId="{33317E47-25CD-4FD6-856B-CB9954456A7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056571-9039-4E93-AD4D-57B089044DDB}" type="pres">
      <dgm:prSet presAssocID="{2B17BDBF-46E6-4F51-95E4-A6FBFB0E81B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3DD0A5C-B3FC-41CB-BC2A-77983826B067}" type="pres">
      <dgm:prSet presAssocID="{D481DC9B-F20C-4E7D-A172-6016F00E21D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FD1687-15AE-488C-85C6-0B5160D13028}" type="pres">
      <dgm:prSet presAssocID="{08E19292-8762-4722-B62B-A26A893915DB}" presName="sibTrans" presStyleLbl="sibTrans2D1" presStyleIdx="0" presStyleCnt="5"/>
      <dgm:spPr/>
      <dgm:t>
        <a:bodyPr/>
        <a:lstStyle/>
        <a:p>
          <a:endParaRPr lang="zh-TW" altLang="en-US"/>
        </a:p>
      </dgm:t>
    </dgm:pt>
    <dgm:pt modelId="{3A45873D-DF81-4772-BC79-612BC1160DF2}" type="pres">
      <dgm:prSet presAssocID="{08E19292-8762-4722-B62B-A26A893915DB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DE4C7CA0-2889-4537-80C9-F657773073FF}" type="pres">
      <dgm:prSet presAssocID="{4A3178B7-DC95-4CE6-B25E-F07F5690C1A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ED7567-9CEB-4D17-B701-592425C8646B}" type="pres">
      <dgm:prSet presAssocID="{C7F607B9-5595-4963-B2CB-FD6E1939EB2A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6BED69D1-46FC-41CA-9341-1FD2D7D3EC9F}" type="pres">
      <dgm:prSet presAssocID="{C7F607B9-5595-4963-B2CB-FD6E1939EB2A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F181446C-BF92-41CE-AA48-3E90D9C510E7}" type="pres">
      <dgm:prSet presAssocID="{3C218F6B-CC64-406D-BFB9-823CB4FFA92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93E1F0-5A2A-4719-8514-BB66D16B9659}" type="pres">
      <dgm:prSet presAssocID="{8656BE79-CA1B-4E7A-A1EF-56399530EF0F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81506C40-60EC-4A78-A594-3E77B611A482}" type="pres">
      <dgm:prSet presAssocID="{8656BE79-CA1B-4E7A-A1EF-56399530EF0F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F5D1A7C7-21D7-467F-85BC-352B55DB10E3}" type="pres">
      <dgm:prSet presAssocID="{0DA82F34-05EF-4A16-962E-6287B3B91D5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033A94-1B38-4DF2-989C-FF1910456521}" type="pres">
      <dgm:prSet presAssocID="{426CA30E-324B-47E4-862B-A04123C65F56}" presName="sibTrans" presStyleLbl="sibTrans2D1" presStyleIdx="3" presStyleCnt="5"/>
      <dgm:spPr/>
      <dgm:t>
        <a:bodyPr/>
        <a:lstStyle/>
        <a:p>
          <a:endParaRPr lang="zh-TW" altLang="en-US"/>
        </a:p>
      </dgm:t>
    </dgm:pt>
    <dgm:pt modelId="{EEF9563C-FECF-4871-8C3C-035C4561DC04}" type="pres">
      <dgm:prSet presAssocID="{426CA30E-324B-47E4-862B-A04123C65F56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6BC0A303-F98D-4227-B470-2A1FF8CADBFA}" type="pres">
      <dgm:prSet presAssocID="{032641D1-6B32-4146-8C7D-120A693A401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031654-9AA2-4D42-955B-43038A95621E}" type="pres">
      <dgm:prSet presAssocID="{16E192D6-2AF7-44BD-A071-09260CA4887C}" presName="sibTrans" presStyleLbl="sibTrans2D1" presStyleIdx="4" presStyleCnt="5"/>
      <dgm:spPr/>
      <dgm:t>
        <a:bodyPr/>
        <a:lstStyle/>
        <a:p>
          <a:endParaRPr lang="zh-TW" altLang="en-US"/>
        </a:p>
      </dgm:t>
    </dgm:pt>
    <dgm:pt modelId="{6AA985CD-3715-4879-B840-0553C5842465}" type="pres">
      <dgm:prSet presAssocID="{16E192D6-2AF7-44BD-A071-09260CA4887C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CE6B1B9C-5A49-455E-A0CA-1369DFC8BBB3}" type="presOf" srcId="{16E192D6-2AF7-44BD-A071-09260CA4887C}" destId="{6AA985CD-3715-4879-B840-0553C5842465}" srcOrd="1" destOrd="0" presId="urn:microsoft.com/office/officeart/2005/8/layout/cycle2"/>
    <dgm:cxn modelId="{42DB921E-9C09-4E13-B26B-B9D70C5A4175}" type="presOf" srcId="{032641D1-6B32-4146-8C7D-120A693A4013}" destId="{6BC0A303-F98D-4227-B470-2A1FF8CADBFA}" srcOrd="0" destOrd="0" presId="urn:microsoft.com/office/officeart/2005/8/layout/cycle2"/>
    <dgm:cxn modelId="{F8D664D5-5284-4436-A82C-BA10E3A451CC}" type="presOf" srcId="{C7F607B9-5595-4963-B2CB-FD6E1939EB2A}" destId="{42ED7567-9CEB-4D17-B701-592425C8646B}" srcOrd="0" destOrd="0" presId="urn:microsoft.com/office/officeart/2005/8/layout/cycle2"/>
    <dgm:cxn modelId="{65EA733F-5644-441E-93CF-83A1FAA44D30}" type="presOf" srcId="{C7F607B9-5595-4963-B2CB-FD6E1939EB2A}" destId="{6BED69D1-46FC-41CA-9341-1FD2D7D3EC9F}" srcOrd="1" destOrd="0" presId="urn:microsoft.com/office/officeart/2005/8/layout/cycle2"/>
    <dgm:cxn modelId="{D2ADA0C7-7EBB-435B-8A35-E452EC920219}" type="presOf" srcId="{426CA30E-324B-47E4-862B-A04123C65F56}" destId="{D2033A94-1B38-4DF2-989C-FF1910456521}" srcOrd="0" destOrd="0" presId="urn:microsoft.com/office/officeart/2005/8/layout/cycle2"/>
    <dgm:cxn modelId="{4C3C96CC-27D4-4E05-A908-E19D7F32005C}" type="presOf" srcId="{426CA30E-324B-47E4-862B-A04123C65F56}" destId="{EEF9563C-FECF-4871-8C3C-035C4561DC04}" srcOrd="1" destOrd="0" presId="urn:microsoft.com/office/officeart/2005/8/layout/cycle2"/>
    <dgm:cxn modelId="{70DB01CC-71E5-4279-8009-E2758EC603F5}" type="presOf" srcId="{0DA82F34-05EF-4A16-962E-6287B3B91D5D}" destId="{F5D1A7C7-21D7-467F-85BC-352B55DB10E3}" srcOrd="0" destOrd="0" presId="urn:microsoft.com/office/officeart/2005/8/layout/cycle2"/>
    <dgm:cxn modelId="{48447E33-2007-4623-BD4B-FE75B3203F76}" type="presOf" srcId="{2B17BDBF-46E6-4F51-95E4-A6FBFB0E81B3}" destId="{EA056571-9039-4E93-AD4D-57B089044DDB}" srcOrd="0" destOrd="0" presId="urn:microsoft.com/office/officeart/2005/8/layout/cycle2"/>
    <dgm:cxn modelId="{005C82FC-4A92-4F67-84A6-4BAD7E92BFC8}" type="presOf" srcId="{3C218F6B-CC64-406D-BFB9-823CB4FFA921}" destId="{F181446C-BF92-41CE-AA48-3E90D9C510E7}" srcOrd="0" destOrd="0" presId="urn:microsoft.com/office/officeart/2005/8/layout/cycle2"/>
    <dgm:cxn modelId="{FDC06FA1-D306-4B07-BEB5-41C778D065B1}" type="presOf" srcId="{8656BE79-CA1B-4E7A-A1EF-56399530EF0F}" destId="{81506C40-60EC-4A78-A594-3E77B611A482}" srcOrd="1" destOrd="0" presId="urn:microsoft.com/office/officeart/2005/8/layout/cycle2"/>
    <dgm:cxn modelId="{52DCAD8D-E1DC-4893-9F81-ABEDA2DA0F80}" type="presOf" srcId="{08E19292-8762-4722-B62B-A26A893915DB}" destId="{43FD1687-15AE-488C-85C6-0B5160D13028}" srcOrd="0" destOrd="0" presId="urn:microsoft.com/office/officeart/2005/8/layout/cycle2"/>
    <dgm:cxn modelId="{7BC8BA66-0C4E-4A24-8F43-BCD892092119}" type="presOf" srcId="{16E192D6-2AF7-44BD-A071-09260CA4887C}" destId="{55031654-9AA2-4D42-955B-43038A95621E}" srcOrd="0" destOrd="0" presId="urn:microsoft.com/office/officeart/2005/8/layout/cycle2"/>
    <dgm:cxn modelId="{9492996C-F2E8-48DF-941A-3292D2226F85}" srcId="{2B17BDBF-46E6-4F51-95E4-A6FBFB0E81B3}" destId="{4A3178B7-DC95-4CE6-B25E-F07F5690C1AA}" srcOrd="1" destOrd="0" parTransId="{5718A2DD-AA36-4C0D-B5C7-86BEC6C6A8A3}" sibTransId="{C7F607B9-5595-4963-B2CB-FD6E1939EB2A}"/>
    <dgm:cxn modelId="{B7E04A32-86BD-41D0-9925-48A3F883206E}" srcId="{2B17BDBF-46E6-4F51-95E4-A6FBFB0E81B3}" destId="{3C218F6B-CC64-406D-BFB9-823CB4FFA921}" srcOrd="2" destOrd="0" parTransId="{20EB068E-AAA9-4CE1-9608-B3C1A5907420}" sibTransId="{8656BE79-CA1B-4E7A-A1EF-56399530EF0F}"/>
    <dgm:cxn modelId="{19DF688C-4CD2-4B4D-9FAC-5A3A9EC17D24}" type="presOf" srcId="{08E19292-8762-4722-B62B-A26A893915DB}" destId="{3A45873D-DF81-4772-BC79-612BC1160DF2}" srcOrd="1" destOrd="0" presId="urn:microsoft.com/office/officeart/2005/8/layout/cycle2"/>
    <dgm:cxn modelId="{6DD97DEE-FCAC-4701-A4D9-F18921D82BFB}" srcId="{2B17BDBF-46E6-4F51-95E4-A6FBFB0E81B3}" destId="{0DA82F34-05EF-4A16-962E-6287B3B91D5D}" srcOrd="3" destOrd="0" parTransId="{B09A9DCA-90A3-4B19-BD5B-64EFEC9BDC07}" sibTransId="{426CA30E-324B-47E4-862B-A04123C65F56}"/>
    <dgm:cxn modelId="{A8C90E7D-4F45-427D-9B99-63FFA48E9FBD}" type="presOf" srcId="{8656BE79-CA1B-4E7A-A1EF-56399530EF0F}" destId="{FD93E1F0-5A2A-4719-8514-BB66D16B9659}" srcOrd="0" destOrd="0" presId="urn:microsoft.com/office/officeart/2005/8/layout/cycle2"/>
    <dgm:cxn modelId="{43ADD7B1-2473-4B16-A3B3-EC5A539DC270}" srcId="{2B17BDBF-46E6-4F51-95E4-A6FBFB0E81B3}" destId="{D481DC9B-F20C-4E7D-A172-6016F00E21D6}" srcOrd="0" destOrd="0" parTransId="{61EAE787-AB33-4B51-AA66-F37F82417F16}" sibTransId="{08E19292-8762-4722-B62B-A26A893915DB}"/>
    <dgm:cxn modelId="{33317E47-25CD-4FD6-856B-CB9954456A7D}" srcId="{2B17BDBF-46E6-4F51-95E4-A6FBFB0E81B3}" destId="{032641D1-6B32-4146-8C7D-120A693A4013}" srcOrd="4" destOrd="0" parTransId="{57059EF0-7656-4139-A646-9665B9D0574C}" sibTransId="{16E192D6-2AF7-44BD-A071-09260CA4887C}"/>
    <dgm:cxn modelId="{2968271C-A5F7-40F5-911C-ACD914BC07A9}" type="presOf" srcId="{D481DC9B-F20C-4E7D-A172-6016F00E21D6}" destId="{D3DD0A5C-B3FC-41CB-BC2A-77983826B067}" srcOrd="0" destOrd="0" presId="urn:microsoft.com/office/officeart/2005/8/layout/cycle2"/>
    <dgm:cxn modelId="{E2961909-613F-4C1E-8B9D-8B4E123612E9}" type="presOf" srcId="{4A3178B7-DC95-4CE6-B25E-F07F5690C1AA}" destId="{DE4C7CA0-2889-4537-80C9-F657773073FF}" srcOrd="0" destOrd="0" presId="urn:microsoft.com/office/officeart/2005/8/layout/cycle2"/>
    <dgm:cxn modelId="{1E93392B-45AF-49B3-BF65-8FB00B9FBA24}" type="presParOf" srcId="{EA056571-9039-4E93-AD4D-57B089044DDB}" destId="{D3DD0A5C-B3FC-41CB-BC2A-77983826B067}" srcOrd="0" destOrd="0" presId="urn:microsoft.com/office/officeart/2005/8/layout/cycle2"/>
    <dgm:cxn modelId="{6138B4A2-9ECA-4901-BACA-B05A55AD28E0}" type="presParOf" srcId="{EA056571-9039-4E93-AD4D-57B089044DDB}" destId="{43FD1687-15AE-488C-85C6-0B5160D13028}" srcOrd="1" destOrd="0" presId="urn:microsoft.com/office/officeart/2005/8/layout/cycle2"/>
    <dgm:cxn modelId="{3232931A-D9AB-42A3-94B2-F5203103B890}" type="presParOf" srcId="{43FD1687-15AE-488C-85C6-0B5160D13028}" destId="{3A45873D-DF81-4772-BC79-612BC1160DF2}" srcOrd="0" destOrd="0" presId="urn:microsoft.com/office/officeart/2005/8/layout/cycle2"/>
    <dgm:cxn modelId="{FC9D6DDF-E57F-4672-9D8E-D59C26B77F22}" type="presParOf" srcId="{EA056571-9039-4E93-AD4D-57B089044DDB}" destId="{DE4C7CA0-2889-4537-80C9-F657773073FF}" srcOrd="2" destOrd="0" presId="urn:microsoft.com/office/officeart/2005/8/layout/cycle2"/>
    <dgm:cxn modelId="{39E9C7A1-AA10-42FD-A23B-94862638F1FA}" type="presParOf" srcId="{EA056571-9039-4E93-AD4D-57B089044DDB}" destId="{42ED7567-9CEB-4D17-B701-592425C8646B}" srcOrd="3" destOrd="0" presId="urn:microsoft.com/office/officeart/2005/8/layout/cycle2"/>
    <dgm:cxn modelId="{3365ABE0-BF90-4070-AA7F-1E607B89F4DC}" type="presParOf" srcId="{42ED7567-9CEB-4D17-B701-592425C8646B}" destId="{6BED69D1-46FC-41CA-9341-1FD2D7D3EC9F}" srcOrd="0" destOrd="0" presId="urn:microsoft.com/office/officeart/2005/8/layout/cycle2"/>
    <dgm:cxn modelId="{612320EB-EF42-4A9B-AED8-F31496EDC596}" type="presParOf" srcId="{EA056571-9039-4E93-AD4D-57B089044DDB}" destId="{F181446C-BF92-41CE-AA48-3E90D9C510E7}" srcOrd="4" destOrd="0" presId="urn:microsoft.com/office/officeart/2005/8/layout/cycle2"/>
    <dgm:cxn modelId="{91884BF4-5C6F-416D-8681-C5FD82F4FF4F}" type="presParOf" srcId="{EA056571-9039-4E93-AD4D-57B089044DDB}" destId="{FD93E1F0-5A2A-4719-8514-BB66D16B9659}" srcOrd="5" destOrd="0" presId="urn:microsoft.com/office/officeart/2005/8/layout/cycle2"/>
    <dgm:cxn modelId="{57677521-2AB6-4FA8-97F6-7BBABEC82C06}" type="presParOf" srcId="{FD93E1F0-5A2A-4719-8514-BB66D16B9659}" destId="{81506C40-60EC-4A78-A594-3E77B611A482}" srcOrd="0" destOrd="0" presId="urn:microsoft.com/office/officeart/2005/8/layout/cycle2"/>
    <dgm:cxn modelId="{30369639-A476-4FE8-87F7-FBA2C6296746}" type="presParOf" srcId="{EA056571-9039-4E93-AD4D-57B089044DDB}" destId="{F5D1A7C7-21D7-467F-85BC-352B55DB10E3}" srcOrd="6" destOrd="0" presId="urn:microsoft.com/office/officeart/2005/8/layout/cycle2"/>
    <dgm:cxn modelId="{67149FF8-3B4B-4810-9CA2-F2BD1A1ADBF8}" type="presParOf" srcId="{EA056571-9039-4E93-AD4D-57B089044DDB}" destId="{D2033A94-1B38-4DF2-989C-FF1910456521}" srcOrd="7" destOrd="0" presId="urn:microsoft.com/office/officeart/2005/8/layout/cycle2"/>
    <dgm:cxn modelId="{878616CF-2911-49E2-97CC-553A8CB4E1E0}" type="presParOf" srcId="{D2033A94-1B38-4DF2-989C-FF1910456521}" destId="{EEF9563C-FECF-4871-8C3C-035C4561DC04}" srcOrd="0" destOrd="0" presId="urn:microsoft.com/office/officeart/2005/8/layout/cycle2"/>
    <dgm:cxn modelId="{DDE2EACA-6451-4D8C-81BE-ABD2B3590899}" type="presParOf" srcId="{EA056571-9039-4E93-AD4D-57B089044DDB}" destId="{6BC0A303-F98D-4227-B470-2A1FF8CADBFA}" srcOrd="8" destOrd="0" presId="urn:microsoft.com/office/officeart/2005/8/layout/cycle2"/>
    <dgm:cxn modelId="{5245BA93-2A81-4F9E-849D-C78F01EF55B1}" type="presParOf" srcId="{EA056571-9039-4E93-AD4D-57B089044DDB}" destId="{55031654-9AA2-4D42-955B-43038A95621E}" srcOrd="9" destOrd="0" presId="urn:microsoft.com/office/officeart/2005/8/layout/cycle2"/>
    <dgm:cxn modelId="{AD5B0827-73B3-4FC0-B110-E307BFAFD03E}" type="presParOf" srcId="{55031654-9AA2-4D42-955B-43038A95621E}" destId="{6AA985CD-3715-4879-B840-0553C584246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C21B8F3-03D3-4EFA-BF9F-AFE47DD24071}" type="doc">
      <dgm:prSet loTypeId="urn:microsoft.com/office/officeart/2005/8/layout/hChevron3" loCatId="process" qsTypeId="urn:microsoft.com/office/officeart/2005/8/quickstyle/simple1" qsCatId="simple" csTypeId="urn:microsoft.com/office/officeart/2005/8/colors/accent6_5" csCatId="accent6" phldr="1"/>
      <dgm:spPr/>
    </dgm:pt>
    <dgm:pt modelId="{8FC85546-3239-4DB6-AAEB-4649C4C140BD}">
      <dgm:prSet phldrT="[文字]" custT="1"/>
      <dgm:spPr/>
      <dgm:t>
        <a:bodyPr/>
        <a:lstStyle/>
        <a:p>
          <a:r>
            <a:rPr lang="zh-TW" altLang="en-US" sz="4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前期</a:t>
          </a:r>
          <a:endParaRPr lang="zh-TW" altLang="en-US" sz="4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1A671C6-336D-480A-99FD-FC839D203870}" type="parTrans" cxnId="{C51ADD84-C892-4314-BD4F-8040689DDB9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34C9B9B-F296-40CD-88C8-501C152B2047}" type="sibTrans" cxnId="{C51ADD84-C892-4314-BD4F-8040689DDB9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8B0800-407F-46E9-9557-04FB39B29CB6}">
      <dgm:prSet phldrT="[文字]" custT="1"/>
      <dgm:spPr/>
      <dgm:t>
        <a:bodyPr/>
        <a:lstStyle/>
        <a:p>
          <a:r>
            <a:rPr lang="zh-TW" altLang="en-US" sz="4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中期</a:t>
          </a:r>
          <a:endParaRPr lang="zh-TW" altLang="en-US" sz="4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CD9112D-7AB1-421A-ADF4-9C9DFB0F0961}" type="parTrans" cxnId="{5726F797-6465-43C7-AA0D-45FDAD71EE80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CC84AA3-7039-4769-91EF-0B258F7BCF75}" type="sibTrans" cxnId="{5726F797-6465-43C7-AA0D-45FDAD71EE80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3DFEFA6-78C7-47C3-8044-BD6CA632B2DC}">
      <dgm:prSet phldrT="[文字]" custT="1"/>
      <dgm:spPr/>
      <dgm:t>
        <a:bodyPr/>
        <a:lstStyle/>
        <a:p>
          <a:r>
            <a:rPr lang="zh-TW" altLang="en-US" sz="4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後期</a:t>
          </a:r>
          <a:endParaRPr lang="zh-TW" altLang="en-US" sz="4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258B844-8E59-4A88-BAF9-09CFA3F7B80B}" type="parTrans" cxnId="{3F18AFD9-88F4-49E7-8145-6ADF81C1892C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981873A-D316-4878-B049-01BEEFDE9E0C}" type="sibTrans" cxnId="{3F18AFD9-88F4-49E7-8145-6ADF81C1892C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584979A-AEFD-4DB8-8DE2-74285944ABE5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試行、修正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85CD970-9A03-4B50-B284-004D978807E0}" type="parTrans" cxnId="{FDDCE1DC-5518-4231-AAA5-3488103C91F2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C34F957-92AB-4ED6-9260-F2EDC1F81317}" type="sibTrans" cxnId="{FDDCE1DC-5518-4231-AAA5-3488103C91F2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BECEDF6-580B-4050-BF4D-AFE2ADE1AE9C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發放問卷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0ABFF2B-9F7F-44DB-AE91-5863752E50CA}" type="parTrans" cxnId="{EF28FD42-2D3D-44E4-845D-0BFD5C71740E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4EE4954-FFB2-4E44-88C9-CFAC58A8974C}" type="sibTrans" cxnId="{EF28FD42-2D3D-44E4-845D-0BFD5C71740E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B3E75F4-C05A-40CB-BD6E-ED766DB6A971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接觸、協商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0EDAFCD-735D-4492-9FCC-C8AE10AFE6A8}" type="parTrans" cxnId="{A70709AD-57A8-42BE-B87C-7DDC61585A7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E9156CE-8D27-42A5-B959-515F8F8B7FDD}" type="sibTrans" cxnId="{A70709AD-57A8-42BE-B87C-7DDC61585A7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BAA1FDB-EB64-4F07-8814-D47996B33A64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方案構思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B9EA5D3-1491-4947-A626-13137BF28F03}" type="parTrans" cxnId="{A5FF2E91-5205-480B-BC5D-329111B55992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D3884EB-6DEA-45D2-9132-4DC26D90FFA2}" type="sibTrans" cxnId="{A5FF2E91-5205-480B-BC5D-329111B55992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8E56FA-AD5A-44CA-859C-CD5FB900CFFD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杯瓶</a:t>
          </a:r>
          <a:r>
            <a: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設計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334DB19-113E-4EFD-B642-03DA4255A9EA}" type="parTrans" cxnId="{0C9C1983-5D73-43EA-91D8-EE98C4C8382B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C448A6B-4733-4EB0-BFB5-129447DF4B3A}" type="sibTrans" cxnId="{0C9C1983-5D73-43EA-91D8-EE98C4C8382B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63E28FE-5B7E-418B-BFFE-2019CE545C3B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正式推行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14865F4-A840-4DBB-B3B2-716180EA4588}" type="parTrans" cxnId="{86E82389-CF1B-4C65-940E-AE3DA92F9CA7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48798D-6F47-4213-A787-9CB1D63BA0C5}" type="sibTrans" cxnId="{86E82389-CF1B-4C65-940E-AE3DA92F9CA7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00FBFAF-9258-46AD-BC8E-7E66013547AA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規範化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A8FEA16-0A18-473A-BF09-86D91EDBEB98}" type="parTrans" cxnId="{26CD650F-70DC-4CF0-BC0F-8241D7C6A9AC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0BA4ADD-DD21-4CB3-AE5D-EDEEB748B579}" type="sibTrans" cxnId="{26CD650F-70DC-4CF0-BC0F-8241D7C6A9AC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30E7B07-6E3E-407E-ABC1-93F03A683643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往校外</a:t>
          </a:r>
          <a:r>
            <a: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推廣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043B507-B939-49D0-949B-7E23B54B9860}" type="parTrans" cxnId="{13AD9DC8-E955-4200-8172-5629BC815D0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23DBB29-A0A0-4FAE-B29D-23E75EE6AF1D}" type="sibTrans" cxnId="{13AD9DC8-E955-4200-8172-5629BC815D0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FEB6DD-0E14-405E-A105-2F9FE5C7D587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回饋調查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8C8F5A-3142-4EC1-9856-CE391976CBD3}" type="parTrans" cxnId="{7EB15DCC-B25B-4766-9177-62429447632A}">
      <dgm:prSet/>
      <dgm:spPr/>
      <dgm:t>
        <a:bodyPr/>
        <a:lstStyle/>
        <a:p>
          <a:endParaRPr lang="zh-TW" altLang="en-US"/>
        </a:p>
      </dgm:t>
    </dgm:pt>
    <dgm:pt modelId="{68D06488-B2C2-4094-A441-757FF958075A}" type="sibTrans" cxnId="{7EB15DCC-B25B-4766-9177-62429447632A}">
      <dgm:prSet/>
      <dgm:spPr/>
      <dgm:t>
        <a:bodyPr/>
        <a:lstStyle/>
        <a:p>
          <a:endParaRPr lang="zh-TW" altLang="en-US"/>
        </a:p>
      </dgm:t>
    </dgm:pt>
    <dgm:pt modelId="{CB401741-D3DF-4F37-BDDE-7477013E1E0E}" type="pres">
      <dgm:prSet presAssocID="{BC21B8F3-03D3-4EFA-BF9F-AFE47DD24071}" presName="Name0" presStyleCnt="0">
        <dgm:presLayoutVars>
          <dgm:dir/>
          <dgm:resizeHandles val="exact"/>
        </dgm:presLayoutVars>
      </dgm:prSet>
      <dgm:spPr/>
    </dgm:pt>
    <dgm:pt modelId="{CDFA7664-6E31-4F1F-9A82-BF0358C87782}" type="pres">
      <dgm:prSet presAssocID="{8FC85546-3239-4DB6-AAEB-4649C4C140BD}" presName="parAndChTx" presStyleLbl="node1" presStyleIdx="0" presStyleCnt="3" custScaleX="89406" custScaleY="14434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8AE9F0-BB5F-4FCE-B3B4-4F5DEB692836}" type="pres">
      <dgm:prSet presAssocID="{234C9B9B-F296-40CD-88C8-501C152B2047}" presName="parAndChSpace" presStyleCnt="0"/>
      <dgm:spPr/>
    </dgm:pt>
    <dgm:pt modelId="{F47E4C8C-1EE3-44B6-9AA7-75353906E939}" type="pres">
      <dgm:prSet presAssocID="{498B0800-407F-46E9-9557-04FB39B29CB6}" presName="parAndChTx" presStyleLbl="node1" presStyleIdx="1" presStyleCnt="3" custScaleX="77203" custScaleY="14434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9EF2AF-C573-4734-B4DE-EBC1A41B52C8}" type="pres">
      <dgm:prSet presAssocID="{DCC84AA3-7039-4769-91EF-0B258F7BCF75}" presName="parAndChSpace" presStyleCnt="0"/>
      <dgm:spPr/>
    </dgm:pt>
    <dgm:pt modelId="{F0BB3AD4-1D43-4B92-9468-19B024076645}" type="pres">
      <dgm:prSet presAssocID="{E3DFEFA6-78C7-47C3-8044-BD6CA632B2DC}" presName="parAndChTx" presStyleLbl="node1" presStyleIdx="2" presStyleCnt="3" custScaleX="103214" custScaleY="14434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2E68BE8-D85E-4DEE-BDF7-36B399EA82F6}" type="presOf" srcId="{7B3E75F4-C05A-40CB-BD6E-ED766DB6A971}" destId="{CDFA7664-6E31-4F1F-9A82-BF0358C87782}" srcOrd="0" destOrd="3" presId="urn:microsoft.com/office/officeart/2005/8/layout/hChevron3"/>
    <dgm:cxn modelId="{6EED301C-AC7E-4CB2-8E0C-2C7ACF768DDF}" type="presOf" srcId="{2AFEB6DD-0E14-405E-A105-2F9FE5C7D587}" destId="{F0BB3AD4-1D43-4B92-9468-19B024076645}" srcOrd="0" destOrd="4" presId="urn:microsoft.com/office/officeart/2005/8/layout/hChevron3"/>
    <dgm:cxn modelId="{EF28FD42-2D3D-44E4-845D-0BFD5C71740E}" srcId="{8FC85546-3239-4DB6-AAEB-4649C4C140BD}" destId="{CBECEDF6-580B-4050-BF4D-AFE2ADE1AE9C}" srcOrd="1" destOrd="0" parTransId="{A0ABFF2B-9F7F-44DB-AE91-5863752E50CA}" sibTransId="{44EE4954-FFB2-4E44-88C9-CFAC58A8974C}"/>
    <dgm:cxn modelId="{FDDCE1DC-5518-4231-AAA5-3488103C91F2}" srcId="{498B0800-407F-46E9-9557-04FB39B29CB6}" destId="{E584979A-AEFD-4DB8-8DE2-74285944ABE5}" srcOrd="0" destOrd="0" parTransId="{285CD970-9A03-4B50-B284-004D978807E0}" sibTransId="{CC34F957-92AB-4ED6-9260-F2EDC1F81317}"/>
    <dgm:cxn modelId="{A136310D-2496-4973-A1DB-52831908D137}" type="presOf" srcId="{E3DFEFA6-78C7-47C3-8044-BD6CA632B2DC}" destId="{F0BB3AD4-1D43-4B92-9468-19B024076645}" srcOrd="0" destOrd="0" presId="urn:microsoft.com/office/officeart/2005/8/layout/hChevron3"/>
    <dgm:cxn modelId="{C7D77A78-02AC-417E-9978-4D90DC72AA3B}" type="presOf" srcId="{498B0800-407F-46E9-9557-04FB39B29CB6}" destId="{F47E4C8C-1EE3-44B6-9AA7-75353906E939}" srcOrd="0" destOrd="0" presId="urn:microsoft.com/office/officeart/2005/8/layout/hChevron3"/>
    <dgm:cxn modelId="{4477F938-8D56-4F11-A960-8824E15E82C4}" type="presOf" srcId="{BC21B8F3-03D3-4EFA-BF9F-AFE47DD24071}" destId="{CB401741-D3DF-4F37-BDDE-7477013E1E0E}" srcOrd="0" destOrd="0" presId="urn:microsoft.com/office/officeart/2005/8/layout/hChevron3"/>
    <dgm:cxn modelId="{0C9C1983-5D73-43EA-91D8-EE98C4C8382B}" srcId="{498B0800-407F-46E9-9557-04FB39B29CB6}" destId="{DA8E56FA-AD5A-44CA-859C-CD5FB900CFFD}" srcOrd="1" destOrd="0" parTransId="{1334DB19-113E-4EFD-B642-03DA4255A9EA}" sibTransId="{BC448A6B-4733-4EB0-BFB5-129447DF4B3A}"/>
    <dgm:cxn modelId="{A70709AD-57A8-42BE-B87C-7DDC61585A7F}" srcId="{8FC85546-3239-4DB6-AAEB-4649C4C140BD}" destId="{7B3E75F4-C05A-40CB-BD6E-ED766DB6A971}" srcOrd="2" destOrd="0" parTransId="{50EDAFCD-735D-4492-9FCC-C8AE10AFE6A8}" sibTransId="{6E9156CE-8D27-42A5-B959-515F8F8B7FDD}"/>
    <dgm:cxn modelId="{86E82389-CF1B-4C65-940E-AE3DA92F9CA7}" srcId="{E3DFEFA6-78C7-47C3-8044-BD6CA632B2DC}" destId="{063E28FE-5B7E-418B-BFFE-2019CE545C3B}" srcOrd="0" destOrd="0" parTransId="{414865F4-A840-4DBB-B3B2-716180EA4588}" sibTransId="{5848798D-6F47-4213-A787-9CB1D63BA0C5}"/>
    <dgm:cxn modelId="{A5FF2E91-5205-480B-BC5D-329111B55992}" srcId="{8FC85546-3239-4DB6-AAEB-4649C4C140BD}" destId="{3BAA1FDB-EB64-4F07-8814-D47996B33A64}" srcOrd="0" destOrd="0" parTransId="{1B9EA5D3-1491-4947-A626-13137BF28F03}" sibTransId="{FD3884EB-6DEA-45D2-9132-4DC26D90FFA2}"/>
    <dgm:cxn modelId="{2785D5DB-F1B1-4AED-A1FF-D83E3C4B8366}" type="presOf" srcId="{3BAA1FDB-EB64-4F07-8814-D47996B33A64}" destId="{CDFA7664-6E31-4F1F-9A82-BF0358C87782}" srcOrd="0" destOrd="1" presId="urn:microsoft.com/office/officeart/2005/8/layout/hChevron3"/>
    <dgm:cxn modelId="{5726F797-6465-43C7-AA0D-45FDAD71EE80}" srcId="{BC21B8F3-03D3-4EFA-BF9F-AFE47DD24071}" destId="{498B0800-407F-46E9-9557-04FB39B29CB6}" srcOrd="1" destOrd="0" parTransId="{FCD9112D-7AB1-421A-ADF4-9C9DFB0F0961}" sibTransId="{DCC84AA3-7039-4769-91EF-0B258F7BCF75}"/>
    <dgm:cxn modelId="{9C196C31-814A-4AA0-A9A6-3E201167F3DB}" type="presOf" srcId="{400FBFAF-9258-46AD-BC8E-7E66013547AA}" destId="{F0BB3AD4-1D43-4B92-9468-19B024076645}" srcOrd="0" destOrd="2" presId="urn:microsoft.com/office/officeart/2005/8/layout/hChevron3"/>
    <dgm:cxn modelId="{3F18AFD9-88F4-49E7-8145-6ADF81C1892C}" srcId="{BC21B8F3-03D3-4EFA-BF9F-AFE47DD24071}" destId="{E3DFEFA6-78C7-47C3-8044-BD6CA632B2DC}" srcOrd="2" destOrd="0" parTransId="{1258B844-8E59-4A88-BAF9-09CFA3F7B80B}" sibTransId="{9981873A-D316-4878-B049-01BEEFDE9E0C}"/>
    <dgm:cxn modelId="{7EB15DCC-B25B-4766-9177-62429447632A}" srcId="{E3DFEFA6-78C7-47C3-8044-BD6CA632B2DC}" destId="{2AFEB6DD-0E14-405E-A105-2F9FE5C7D587}" srcOrd="3" destOrd="0" parTransId="{608C8F5A-3142-4EC1-9856-CE391976CBD3}" sibTransId="{68D06488-B2C2-4094-A441-757FF958075A}"/>
    <dgm:cxn modelId="{C51ADD84-C892-4314-BD4F-8040689DDB9F}" srcId="{BC21B8F3-03D3-4EFA-BF9F-AFE47DD24071}" destId="{8FC85546-3239-4DB6-AAEB-4649C4C140BD}" srcOrd="0" destOrd="0" parTransId="{11A671C6-336D-480A-99FD-FC839D203870}" sibTransId="{234C9B9B-F296-40CD-88C8-501C152B2047}"/>
    <dgm:cxn modelId="{2574AEA3-AD60-420C-BED2-2630C9B2CDE1}" type="presOf" srcId="{E584979A-AEFD-4DB8-8DE2-74285944ABE5}" destId="{F47E4C8C-1EE3-44B6-9AA7-75353906E939}" srcOrd="0" destOrd="1" presId="urn:microsoft.com/office/officeart/2005/8/layout/hChevron3"/>
    <dgm:cxn modelId="{26CD650F-70DC-4CF0-BC0F-8241D7C6A9AC}" srcId="{E3DFEFA6-78C7-47C3-8044-BD6CA632B2DC}" destId="{400FBFAF-9258-46AD-BC8E-7E66013547AA}" srcOrd="1" destOrd="0" parTransId="{FA8FEA16-0A18-473A-BF09-86D91EDBEB98}" sibTransId="{C0BA4ADD-DD21-4CB3-AE5D-EDEEB748B579}"/>
    <dgm:cxn modelId="{E97A0F10-33C1-4FD2-AF9C-6C5BCF3D6E0D}" type="presOf" srcId="{CBECEDF6-580B-4050-BF4D-AFE2ADE1AE9C}" destId="{CDFA7664-6E31-4F1F-9A82-BF0358C87782}" srcOrd="0" destOrd="2" presId="urn:microsoft.com/office/officeart/2005/8/layout/hChevron3"/>
    <dgm:cxn modelId="{47B4BDAE-F9FF-445F-BCA7-E00DE644F24E}" type="presOf" srcId="{730E7B07-6E3E-407E-ABC1-93F03A683643}" destId="{F0BB3AD4-1D43-4B92-9468-19B024076645}" srcOrd="0" destOrd="3" presId="urn:microsoft.com/office/officeart/2005/8/layout/hChevron3"/>
    <dgm:cxn modelId="{A32D5B89-B847-4F6D-BE10-B9B9A30F8ADE}" type="presOf" srcId="{8FC85546-3239-4DB6-AAEB-4649C4C140BD}" destId="{CDFA7664-6E31-4F1F-9A82-BF0358C87782}" srcOrd="0" destOrd="0" presId="urn:microsoft.com/office/officeart/2005/8/layout/hChevron3"/>
    <dgm:cxn modelId="{9035F3AE-3BF9-4A4E-BF0C-E22A0A30334F}" type="presOf" srcId="{063E28FE-5B7E-418B-BFFE-2019CE545C3B}" destId="{F0BB3AD4-1D43-4B92-9468-19B024076645}" srcOrd="0" destOrd="1" presId="urn:microsoft.com/office/officeart/2005/8/layout/hChevron3"/>
    <dgm:cxn modelId="{13AD9DC8-E955-4200-8172-5629BC815D0D}" srcId="{E3DFEFA6-78C7-47C3-8044-BD6CA632B2DC}" destId="{730E7B07-6E3E-407E-ABC1-93F03A683643}" srcOrd="2" destOrd="0" parTransId="{F043B507-B939-49D0-949B-7E23B54B9860}" sibTransId="{923DBB29-A0A0-4FAE-B29D-23E75EE6AF1D}"/>
    <dgm:cxn modelId="{E0197C82-B445-4FF8-85FD-D99CC09D8A77}" type="presOf" srcId="{DA8E56FA-AD5A-44CA-859C-CD5FB900CFFD}" destId="{F47E4C8C-1EE3-44B6-9AA7-75353906E939}" srcOrd="0" destOrd="2" presId="urn:microsoft.com/office/officeart/2005/8/layout/hChevron3"/>
    <dgm:cxn modelId="{F7116C4B-76CB-4340-976C-98F91B4ED6DC}" type="presParOf" srcId="{CB401741-D3DF-4F37-BDDE-7477013E1E0E}" destId="{CDFA7664-6E31-4F1F-9A82-BF0358C87782}" srcOrd="0" destOrd="0" presId="urn:microsoft.com/office/officeart/2005/8/layout/hChevron3"/>
    <dgm:cxn modelId="{66DEB97B-5641-4BEE-B5A7-B633CB8374AB}" type="presParOf" srcId="{CB401741-D3DF-4F37-BDDE-7477013E1E0E}" destId="{FC8AE9F0-BB5F-4FCE-B3B4-4F5DEB692836}" srcOrd="1" destOrd="0" presId="urn:microsoft.com/office/officeart/2005/8/layout/hChevron3"/>
    <dgm:cxn modelId="{7D8CD9BD-EC7D-416E-AD23-148B60D8B09A}" type="presParOf" srcId="{CB401741-D3DF-4F37-BDDE-7477013E1E0E}" destId="{F47E4C8C-1EE3-44B6-9AA7-75353906E939}" srcOrd="2" destOrd="0" presId="urn:microsoft.com/office/officeart/2005/8/layout/hChevron3"/>
    <dgm:cxn modelId="{E183CCA3-3859-408C-85ED-7CA8EBA72BBB}" type="presParOf" srcId="{CB401741-D3DF-4F37-BDDE-7477013E1E0E}" destId="{229EF2AF-C573-4734-B4DE-EBC1A41B52C8}" srcOrd="3" destOrd="0" presId="urn:microsoft.com/office/officeart/2005/8/layout/hChevron3"/>
    <dgm:cxn modelId="{56CB1B0D-091E-4104-A119-5ED9867ADDB7}" type="presParOf" srcId="{CB401741-D3DF-4F37-BDDE-7477013E1E0E}" destId="{F0BB3AD4-1D43-4B92-9468-19B024076645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88B75A7-9CBF-4D81-BFC2-FB0485F40DC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0B7C9C7-CA5D-4776-BE05-B8C9DE076CB1}">
      <dgm:prSet phldrT="[文字]" custT="1"/>
      <dgm:spPr/>
      <dgm:t>
        <a:bodyPr/>
        <a:lstStyle/>
        <a:p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校內三間飲料店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599D058-75C8-429A-A03C-D4C667B0E994}" type="parTrans" cxnId="{95C832E2-F775-43FB-8157-C6B29BCF7C75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494D1C-7C17-468D-8E8C-8EF533BD20C7}" type="sibTrans" cxnId="{95C832E2-F775-43FB-8157-C6B29BCF7C75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35E4943-8A67-4CE4-93C9-9C3F84140536}">
      <dgm:prSet phldrT="[文字]" custT="1"/>
      <dgm:spPr/>
      <dgm:t>
        <a:bodyPr/>
        <a:lstStyle/>
        <a:p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支持：待提出企劃書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25A1362-E3E0-4D14-9FE4-8C7BB0E8AE36}" type="parTrans" cxnId="{BA0BCC76-A1F9-4446-AD0F-D8DDCEBEB657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41A9CE-7686-4C91-B6FD-9CF418CDB5B2}" type="sibTrans" cxnId="{BA0BCC76-A1F9-4446-AD0F-D8DDCEBEB657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076EC46-B7EB-4A4D-9A0E-B7350DC484D4}">
      <dgm:prSet phldrT="[文字]" custT="1"/>
      <dgm:spPr/>
      <dgm:t>
        <a:bodyPr/>
        <a:lstStyle/>
        <a:p>
          <a:r>
            <a: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c</a:t>
          </a:r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環保公司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15E0C17-8919-45E4-94CA-720AA3BC8AD9}" type="parTrans" cxnId="{DA15FFDD-F868-453F-9BF9-928FA4D46B05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FFDE733-A8AE-4566-B0E0-44270E13A121}" type="sibTrans" cxnId="{DA15FFDD-F868-453F-9BF9-928FA4D46B05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87B4D5B-3F96-47EF-95AA-E55C360848FE}">
      <dgm:prSet phldrT="[文字]" custT="1"/>
      <dgm:spPr/>
      <dgm:t>
        <a:bodyPr/>
        <a:lstStyle/>
        <a:p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支持：待提出企劃書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8AE7E4E-318F-4FD9-AADA-7588212CA241}" type="parTrans" cxnId="{D6D7D82A-4F96-4D5E-9647-BCC9876A98DF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2F683BC-5F5B-4520-BD22-18AF6FA0F38C}" type="sibTrans" cxnId="{D6D7D82A-4F96-4D5E-9647-BCC9876A98DF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78E4164-85C5-442D-9919-9EE47E43E84B}">
      <dgm:prSet custT="1"/>
      <dgm:spPr/>
      <dgm:t>
        <a:bodyPr/>
        <a:lstStyle/>
        <a:p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方法：</a:t>
          </a:r>
          <a:r>
            <a: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成本增加→獎勵金、回饋金</a:t>
          </a:r>
          <a:r>
            <a: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問卷調查結果→學生接受度高</a:t>
          </a:r>
          <a:endParaRPr lang="en-US" altLang="zh-TW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ED91509-4FD3-4952-BDCA-96DC0D39555A}" type="parTrans" cxnId="{B033F603-0092-47A1-A045-E7FE4D4D8FD4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0FD9A0B-21E2-4870-8AF1-B2D91F0B97B1}" type="sibTrans" cxnId="{B033F603-0092-47A1-A045-E7FE4D4D8FD4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2296B33-1F29-4A16-AFA8-74A993D87550}" type="pres">
      <dgm:prSet presAssocID="{B88B75A7-9CBF-4D81-BFC2-FB0485F40DC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13AE8E4C-42E1-49CF-9610-60E83CB035B1}" type="pres">
      <dgm:prSet presAssocID="{A0B7C9C7-CA5D-4776-BE05-B8C9DE076CB1}" presName="root" presStyleCnt="0"/>
      <dgm:spPr/>
    </dgm:pt>
    <dgm:pt modelId="{2D13D8FE-5DA1-4D04-A0C4-BB6796BEB058}" type="pres">
      <dgm:prSet presAssocID="{A0B7C9C7-CA5D-4776-BE05-B8C9DE076CB1}" presName="rootComposite" presStyleCnt="0"/>
      <dgm:spPr/>
    </dgm:pt>
    <dgm:pt modelId="{40095903-496B-4B43-BEA9-A579B804D85D}" type="pres">
      <dgm:prSet presAssocID="{A0B7C9C7-CA5D-4776-BE05-B8C9DE076CB1}" presName="rootText" presStyleLbl="node1" presStyleIdx="0" presStyleCnt="2" custScaleX="122277"/>
      <dgm:spPr/>
      <dgm:t>
        <a:bodyPr/>
        <a:lstStyle/>
        <a:p>
          <a:endParaRPr lang="zh-TW" altLang="en-US"/>
        </a:p>
      </dgm:t>
    </dgm:pt>
    <dgm:pt modelId="{E0909467-05A0-4EEF-B1E3-B9F8319D38DA}" type="pres">
      <dgm:prSet presAssocID="{A0B7C9C7-CA5D-4776-BE05-B8C9DE076CB1}" presName="rootConnector" presStyleLbl="node1" presStyleIdx="0" presStyleCnt="2"/>
      <dgm:spPr/>
      <dgm:t>
        <a:bodyPr/>
        <a:lstStyle/>
        <a:p>
          <a:endParaRPr lang="zh-TW" altLang="en-US"/>
        </a:p>
      </dgm:t>
    </dgm:pt>
    <dgm:pt modelId="{FBF0BB26-6D80-4C20-8567-52E8DC52F0E7}" type="pres">
      <dgm:prSet presAssocID="{A0B7C9C7-CA5D-4776-BE05-B8C9DE076CB1}" presName="childShape" presStyleCnt="0"/>
      <dgm:spPr/>
    </dgm:pt>
    <dgm:pt modelId="{368E48CF-12A1-4BB9-8282-6C389861EF7C}" type="pres">
      <dgm:prSet presAssocID="{48AE7E4E-318F-4FD9-AADA-7588212CA241}" presName="Name13" presStyleLbl="parChTrans1D2" presStyleIdx="0" presStyleCnt="3"/>
      <dgm:spPr/>
      <dgm:t>
        <a:bodyPr/>
        <a:lstStyle/>
        <a:p>
          <a:endParaRPr lang="zh-TW" altLang="en-US"/>
        </a:p>
      </dgm:t>
    </dgm:pt>
    <dgm:pt modelId="{CB000251-BDAA-4FFE-A8F9-5816D6C31EB5}" type="pres">
      <dgm:prSet presAssocID="{887B4D5B-3F96-47EF-95AA-E55C360848FE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B5C142-DDB4-4F8B-8317-31886BBCDD8B}" type="pres">
      <dgm:prSet presAssocID="{BED91509-4FD3-4952-BDCA-96DC0D39555A}" presName="Name13" presStyleLbl="parChTrans1D2" presStyleIdx="1" presStyleCnt="3"/>
      <dgm:spPr/>
      <dgm:t>
        <a:bodyPr/>
        <a:lstStyle/>
        <a:p>
          <a:endParaRPr lang="zh-TW" altLang="en-US"/>
        </a:p>
      </dgm:t>
    </dgm:pt>
    <dgm:pt modelId="{276D7263-B580-4CA1-8D55-D7D344939473}" type="pres">
      <dgm:prSet presAssocID="{778E4164-85C5-442D-9919-9EE47E43E84B}" presName="childText" presStyleLbl="bgAcc1" presStyleIdx="1" presStyleCnt="3" custScaleX="242421" custScaleY="1332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EAC05D-01A1-4067-8269-E17322DF19C3}" type="pres">
      <dgm:prSet presAssocID="{7076EC46-B7EB-4A4D-9A0E-B7350DC484D4}" presName="root" presStyleCnt="0"/>
      <dgm:spPr/>
    </dgm:pt>
    <dgm:pt modelId="{3E8B585E-D53E-4CC1-9646-11E90F56C081}" type="pres">
      <dgm:prSet presAssocID="{7076EC46-B7EB-4A4D-9A0E-B7350DC484D4}" presName="rootComposite" presStyleCnt="0"/>
      <dgm:spPr/>
    </dgm:pt>
    <dgm:pt modelId="{FFCE8064-88AB-4365-BC55-76D4B65F3137}" type="pres">
      <dgm:prSet presAssocID="{7076EC46-B7EB-4A4D-9A0E-B7350DC484D4}" presName="rootText" presStyleLbl="node1" presStyleIdx="1" presStyleCnt="2" custScaleX="116726"/>
      <dgm:spPr/>
      <dgm:t>
        <a:bodyPr/>
        <a:lstStyle/>
        <a:p>
          <a:endParaRPr lang="zh-TW" altLang="en-US"/>
        </a:p>
      </dgm:t>
    </dgm:pt>
    <dgm:pt modelId="{E5B473EB-172A-4C1E-A85F-328B841298FE}" type="pres">
      <dgm:prSet presAssocID="{7076EC46-B7EB-4A4D-9A0E-B7350DC484D4}" presName="rootConnector" presStyleLbl="node1" presStyleIdx="1" presStyleCnt="2"/>
      <dgm:spPr/>
      <dgm:t>
        <a:bodyPr/>
        <a:lstStyle/>
        <a:p>
          <a:endParaRPr lang="zh-TW" altLang="en-US"/>
        </a:p>
      </dgm:t>
    </dgm:pt>
    <dgm:pt modelId="{1564C156-6274-4EBC-94CC-6BF285E720E8}" type="pres">
      <dgm:prSet presAssocID="{7076EC46-B7EB-4A4D-9A0E-B7350DC484D4}" presName="childShape" presStyleCnt="0"/>
      <dgm:spPr/>
    </dgm:pt>
    <dgm:pt modelId="{2454FD0E-B9C5-4946-B9B9-F51C74D96D3F}" type="pres">
      <dgm:prSet presAssocID="{D25A1362-E3E0-4D14-9FE4-8C7BB0E8AE36}" presName="Name13" presStyleLbl="parChTrans1D2" presStyleIdx="2" presStyleCnt="3"/>
      <dgm:spPr/>
      <dgm:t>
        <a:bodyPr/>
        <a:lstStyle/>
        <a:p>
          <a:endParaRPr lang="zh-TW" altLang="en-US"/>
        </a:p>
      </dgm:t>
    </dgm:pt>
    <dgm:pt modelId="{E9BC41B3-737D-499B-8001-AE1F7C154220}" type="pres">
      <dgm:prSet presAssocID="{335E4943-8A67-4CE4-93C9-9C3F84140536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5CBE7C8-B5E2-43EC-8A84-B09012B42FDF}" type="presOf" srcId="{778E4164-85C5-442D-9919-9EE47E43E84B}" destId="{276D7263-B580-4CA1-8D55-D7D344939473}" srcOrd="0" destOrd="0" presId="urn:microsoft.com/office/officeart/2005/8/layout/hierarchy3"/>
    <dgm:cxn modelId="{D6D7D82A-4F96-4D5E-9647-BCC9876A98DF}" srcId="{A0B7C9C7-CA5D-4776-BE05-B8C9DE076CB1}" destId="{887B4D5B-3F96-47EF-95AA-E55C360848FE}" srcOrd="0" destOrd="0" parTransId="{48AE7E4E-318F-4FD9-AADA-7588212CA241}" sibTransId="{02F683BC-5F5B-4520-BD22-18AF6FA0F38C}"/>
    <dgm:cxn modelId="{46C3A4C7-1776-4BEB-911A-6CCFB7BCE39D}" type="presOf" srcId="{B88B75A7-9CBF-4D81-BFC2-FB0485F40DCD}" destId="{E2296B33-1F29-4A16-AFA8-74A993D87550}" srcOrd="0" destOrd="0" presId="urn:microsoft.com/office/officeart/2005/8/layout/hierarchy3"/>
    <dgm:cxn modelId="{604D9D36-E3B3-492E-B306-60B3403B1397}" type="presOf" srcId="{A0B7C9C7-CA5D-4776-BE05-B8C9DE076CB1}" destId="{E0909467-05A0-4EEF-B1E3-B9F8319D38DA}" srcOrd="1" destOrd="0" presId="urn:microsoft.com/office/officeart/2005/8/layout/hierarchy3"/>
    <dgm:cxn modelId="{41648492-83C1-4615-B17D-B1AC55E62085}" type="presOf" srcId="{7076EC46-B7EB-4A4D-9A0E-B7350DC484D4}" destId="{FFCE8064-88AB-4365-BC55-76D4B65F3137}" srcOrd="0" destOrd="0" presId="urn:microsoft.com/office/officeart/2005/8/layout/hierarchy3"/>
    <dgm:cxn modelId="{A98B4864-CBCA-4F8A-978F-3ABD54A90FDC}" type="presOf" srcId="{BED91509-4FD3-4952-BDCA-96DC0D39555A}" destId="{3DB5C142-DDB4-4F8B-8317-31886BBCDD8B}" srcOrd="0" destOrd="0" presId="urn:microsoft.com/office/officeart/2005/8/layout/hierarchy3"/>
    <dgm:cxn modelId="{497961B9-03A9-4C8C-B3E6-44759D1D331C}" type="presOf" srcId="{A0B7C9C7-CA5D-4776-BE05-B8C9DE076CB1}" destId="{40095903-496B-4B43-BEA9-A579B804D85D}" srcOrd="0" destOrd="0" presId="urn:microsoft.com/office/officeart/2005/8/layout/hierarchy3"/>
    <dgm:cxn modelId="{B033F603-0092-47A1-A045-E7FE4D4D8FD4}" srcId="{A0B7C9C7-CA5D-4776-BE05-B8C9DE076CB1}" destId="{778E4164-85C5-442D-9919-9EE47E43E84B}" srcOrd="1" destOrd="0" parTransId="{BED91509-4FD3-4952-BDCA-96DC0D39555A}" sibTransId="{D0FD9A0B-21E2-4870-8AF1-B2D91F0B97B1}"/>
    <dgm:cxn modelId="{DA15FFDD-F868-453F-9BF9-928FA4D46B05}" srcId="{B88B75A7-9CBF-4D81-BFC2-FB0485F40DCD}" destId="{7076EC46-B7EB-4A4D-9A0E-B7350DC484D4}" srcOrd="1" destOrd="0" parTransId="{015E0C17-8919-45E4-94CA-720AA3BC8AD9}" sibTransId="{BFFDE733-A8AE-4566-B0E0-44270E13A121}"/>
    <dgm:cxn modelId="{BA0BCC76-A1F9-4446-AD0F-D8DDCEBEB657}" srcId="{7076EC46-B7EB-4A4D-9A0E-B7350DC484D4}" destId="{335E4943-8A67-4CE4-93C9-9C3F84140536}" srcOrd="0" destOrd="0" parTransId="{D25A1362-E3E0-4D14-9FE4-8C7BB0E8AE36}" sibTransId="{3E41A9CE-7686-4C91-B6FD-9CF418CDB5B2}"/>
    <dgm:cxn modelId="{311C02BA-A3C3-43B7-98B1-E2BEDA84D376}" type="presOf" srcId="{887B4D5B-3F96-47EF-95AA-E55C360848FE}" destId="{CB000251-BDAA-4FFE-A8F9-5816D6C31EB5}" srcOrd="0" destOrd="0" presId="urn:microsoft.com/office/officeart/2005/8/layout/hierarchy3"/>
    <dgm:cxn modelId="{022B9DBD-1297-433E-AC2D-B6753EB032E0}" type="presOf" srcId="{D25A1362-E3E0-4D14-9FE4-8C7BB0E8AE36}" destId="{2454FD0E-B9C5-4946-B9B9-F51C74D96D3F}" srcOrd="0" destOrd="0" presId="urn:microsoft.com/office/officeart/2005/8/layout/hierarchy3"/>
    <dgm:cxn modelId="{95C832E2-F775-43FB-8157-C6B29BCF7C75}" srcId="{B88B75A7-9CBF-4D81-BFC2-FB0485F40DCD}" destId="{A0B7C9C7-CA5D-4776-BE05-B8C9DE076CB1}" srcOrd="0" destOrd="0" parTransId="{6599D058-75C8-429A-A03C-D4C667B0E994}" sibTransId="{46494D1C-7C17-468D-8E8C-8EF533BD20C7}"/>
    <dgm:cxn modelId="{771A2AEF-4293-4CCB-AE32-CF5A3B5B1F3D}" type="presOf" srcId="{7076EC46-B7EB-4A4D-9A0E-B7350DC484D4}" destId="{E5B473EB-172A-4C1E-A85F-328B841298FE}" srcOrd="1" destOrd="0" presId="urn:microsoft.com/office/officeart/2005/8/layout/hierarchy3"/>
    <dgm:cxn modelId="{0A550D6C-4287-4C0B-A92D-80EA5A72DD4B}" type="presOf" srcId="{48AE7E4E-318F-4FD9-AADA-7588212CA241}" destId="{368E48CF-12A1-4BB9-8282-6C389861EF7C}" srcOrd="0" destOrd="0" presId="urn:microsoft.com/office/officeart/2005/8/layout/hierarchy3"/>
    <dgm:cxn modelId="{2C6FC95E-BF34-46F3-B206-DD6D5FBC17EC}" type="presOf" srcId="{335E4943-8A67-4CE4-93C9-9C3F84140536}" destId="{E9BC41B3-737D-499B-8001-AE1F7C154220}" srcOrd="0" destOrd="0" presId="urn:microsoft.com/office/officeart/2005/8/layout/hierarchy3"/>
    <dgm:cxn modelId="{C4EC6E73-13E7-41CF-A3B0-3F9C4B0C8F3F}" type="presParOf" srcId="{E2296B33-1F29-4A16-AFA8-74A993D87550}" destId="{13AE8E4C-42E1-49CF-9610-60E83CB035B1}" srcOrd="0" destOrd="0" presId="urn:microsoft.com/office/officeart/2005/8/layout/hierarchy3"/>
    <dgm:cxn modelId="{DCE54E21-8B3B-4763-A933-9A57AFF27239}" type="presParOf" srcId="{13AE8E4C-42E1-49CF-9610-60E83CB035B1}" destId="{2D13D8FE-5DA1-4D04-A0C4-BB6796BEB058}" srcOrd="0" destOrd="0" presId="urn:microsoft.com/office/officeart/2005/8/layout/hierarchy3"/>
    <dgm:cxn modelId="{FB7E9A7E-0356-4812-88DC-02F727AF4F7D}" type="presParOf" srcId="{2D13D8FE-5DA1-4D04-A0C4-BB6796BEB058}" destId="{40095903-496B-4B43-BEA9-A579B804D85D}" srcOrd="0" destOrd="0" presId="urn:microsoft.com/office/officeart/2005/8/layout/hierarchy3"/>
    <dgm:cxn modelId="{EB8B6B9D-9B98-4B99-BE9E-967DF4A1E91C}" type="presParOf" srcId="{2D13D8FE-5DA1-4D04-A0C4-BB6796BEB058}" destId="{E0909467-05A0-4EEF-B1E3-B9F8319D38DA}" srcOrd="1" destOrd="0" presId="urn:microsoft.com/office/officeart/2005/8/layout/hierarchy3"/>
    <dgm:cxn modelId="{4ACF23F7-A1C6-4EAD-8CB6-3234A4CA49F7}" type="presParOf" srcId="{13AE8E4C-42E1-49CF-9610-60E83CB035B1}" destId="{FBF0BB26-6D80-4C20-8567-52E8DC52F0E7}" srcOrd="1" destOrd="0" presId="urn:microsoft.com/office/officeart/2005/8/layout/hierarchy3"/>
    <dgm:cxn modelId="{8B62E4EE-C18E-4B75-8183-62F5181A4FE3}" type="presParOf" srcId="{FBF0BB26-6D80-4C20-8567-52E8DC52F0E7}" destId="{368E48CF-12A1-4BB9-8282-6C389861EF7C}" srcOrd="0" destOrd="0" presId="urn:microsoft.com/office/officeart/2005/8/layout/hierarchy3"/>
    <dgm:cxn modelId="{416EB785-3A4A-4B06-887E-D8687C8E2943}" type="presParOf" srcId="{FBF0BB26-6D80-4C20-8567-52E8DC52F0E7}" destId="{CB000251-BDAA-4FFE-A8F9-5816D6C31EB5}" srcOrd="1" destOrd="0" presId="urn:microsoft.com/office/officeart/2005/8/layout/hierarchy3"/>
    <dgm:cxn modelId="{56F99DE7-E364-4F72-9A33-956F53E86718}" type="presParOf" srcId="{FBF0BB26-6D80-4C20-8567-52E8DC52F0E7}" destId="{3DB5C142-DDB4-4F8B-8317-31886BBCDD8B}" srcOrd="2" destOrd="0" presId="urn:microsoft.com/office/officeart/2005/8/layout/hierarchy3"/>
    <dgm:cxn modelId="{F1BFA09A-82D9-4695-95EF-74349B25FE56}" type="presParOf" srcId="{FBF0BB26-6D80-4C20-8567-52E8DC52F0E7}" destId="{276D7263-B580-4CA1-8D55-D7D344939473}" srcOrd="3" destOrd="0" presId="urn:microsoft.com/office/officeart/2005/8/layout/hierarchy3"/>
    <dgm:cxn modelId="{36BEF7ED-5FF6-47B7-AABF-59E6A37B1964}" type="presParOf" srcId="{E2296B33-1F29-4A16-AFA8-74A993D87550}" destId="{06EAC05D-01A1-4067-8269-E17322DF19C3}" srcOrd="1" destOrd="0" presId="urn:microsoft.com/office/officeart/2005/8/layout/hierarchy3"/>
    <dgm:cxn modelId="{1BF87989-6D77-45D4-A2A0-ED8B7B7C6203}" type="presParOf" srcId="{06EAC05D-01A1-4067-8269-E17322DF19C3}" destId="{3E8B585E-D53E-4CC1-9646-11E90F56C081}" srcOrd="0" destOrd="0" presId="urn:microsoft.com/office/officeart/2005/8/layout/hierarchy3"/>
    <dgm:cxn modelId="{0764C9AD-308A-4423-9195-273820C4AC0D}" type="presParOf" srcId="{3E8B585E-D53E-4CC1-9646-11E90F56C081}" destId="{FFCE8064-88AB-4365-BC55-76D4B65F3137}" srcOrd="0" destOrd="0" presId="urn:microsoft.com/office/officeart/2005/8/layout/hierarchy3"/>
    <dgm:cxn modelId="{E35B0A8B-52C7-427B-8886-10D3E9515106}" type="presParOf" srcId="{3E8B585E-D53E-4CC1-9646-11E90F56C081}" destId="{E5B473EB-172A-4C1E-A85F-328B841298FE}" srcOrd="1" destOrd="0" presId="urn:microsoft.com/office/officeart/2005/8/layout/hierarchy3"/>
    <dgm:cxn modelId="{2C882B81-D79E-4F90-A2AB-E11338FF4408}" type="presParOf" srcId="{06EAC05D-01A1-4067-8269-E17322DF19C3}" destId="{1564C156-6274-4EBC-94CC-6BF285E720E8}" srcOrd="1" destOrd="0" presId="urn:microsoft.com/office/officeart/2005/8/layout/hierarchy3"/>
    <dgm:cxn modelId="{164A3875-54BC-45A4-9FB1-CADE485ED249}" type="presParOf" srcId="{1564C156-6274-4EBC-94CC-6BF285E720E8}" destId="{2454FD0E-B9C5-4946-B9B9-F51C74D96D3F}" srcOrd="0" destOrd="0" presId="urn:microsoft.com/office/officeart/2005/8/layout/hierarchy3"/>
    <dgm:cxn modelId="{8A50FC15-AFE7-4875-9527-189E4F567F96}" type="presParOf" srcId="{1564C156-6274-4EBC-94CC-6BF285E720E8}" destId="{E9BC41B3-737D-499B-8001-AE1F7C15422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D2A8AED-D1A9-4019-9764-F2CB23F03C1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5FF1931-8FAD-43CF-B5F3-346D8C922B53}">
      <dgm:prSet phldrT="[文字]"/>
      <dgm:spPr>
        <a:solidFill>
          <a:schemeClr val="accent6">
            <a:lumMod val="60000"/>
            <a:lumOff val="40000"/>
          </a:schemeClr>
        </a:solidFill>
      </dgm:spPr>
      <dgm:t>
        <a:bodyPr vert="eaVert"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膳食委員會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55FBCD8-B316-44D0-98D8-31CC9D34F52C}" type="parTrans" cxnId="{C174E8BD-BDED-4ABE-92E0-AF0168E79F0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6705F47-6CAB-4DAC-88CE-2997DDCB0D5D}" type="sibTrans" cxnId="{C174E8BD-BDED-4ABE-92E0-AF0168E79F0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5CCD111-D910-43C2-B721-ED4876605DF5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總務處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05E73C-9011-4782-81E8-B4EA8BBBBC8E}" type="parTrans" cxnId="{B22C4C58-293F-42FD-8CE4-0D93511B594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0522B2-C274-4BBD-936A-483857C4FBBF}" type="sibTrans" cxnId="{B22C4C58-293F-42FD-8CE4-0D93511B594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4AF8F59-3A64-4413-8C1E-21051F376E98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環安組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CDDE3D-0C44-4C17-9754-8BBB1EE5DC29}" type="parTrans" cxnId="{97A5AB88-4BB1-420F-8CC3-8BE08AA3D45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F45748-F346-45A3-B9E3-52790F93F1E0}" type="sibTrans" cxnId="{97A5AB88-4BB1-420F-8CC3-8BE08AA3D45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3961344-41B3-4237-BBB8-2406BE7514F7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事務組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327310-BAE2-4A83-8336-E47198B9F9E1}" type="parTrans" cxnId="{7F02DF8A-4CDC-4885-878F-0EC08B74666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36C77E3-1E01-4DEE-8295-4B044ED062CC}" type="sibTrans" cxnId="{7F02DF8A-4CDC-4885-878F-0EC08B74666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B7C707-A3E0-4995-A620-FB143C33AD90}">
      <dgm:prSet phldrT="[文字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學務處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144397-151E-4596-87D7-5D92A19B446F}" type="parTrans" cxnId="{3607AE33-885A-409B-8B95-5007B39918B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E0427F0-C68D-4D59-8CBC-C2C11FE8B140}" type="sibTrans" cxnId="{3607AE33-885A-409B-8B95-5007B39918B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3DEC095-1D87-4334-9EA0-39A64D99D9E9}">
      <dgm:prSet phldrT="[文字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生輔組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42316A-C556-431D-9E66-31AA5994A853}" type="parTrans" cxnId="{D46A2F63-E5E5-49AE-AD89-FBDF2548853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FD106C7-1CCE-43DC-B260-9F16BD9B539D}" type="sibTrans" cxnId="{D46A2F63-E5E5-49AE-AD89-FBDF2548853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871A059-4E71-4F08-AA25-93FC6C098B29}" type="pres">
      <dgm:prSet presAssocID="{0D2A8AED-D1A9-4019-9764-F2CB23F03C1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D76D69F-B4CC-490C-B676-CFAA65CF8532}" type="pres">
      <dgm:prSet presAssocID="{55FF1931-8FAD-43CF-B5F3-346D8C922B53}" presName="root1" presStyleCnt="0"/>
      <dgm:spPr/>
    </dgm:pt>
    <dgm:pt modelId="{5F361C68-FCAB-4C5B-BDC7-5F5A2DE0FA42}" type="pres">
      <dgm:prSet presAssocID="{55FF1931-8FAD-43CF-B5F3-346D8C922B53}" presName="LevelOneTextNode" presStyleLbl="node0" presStyleIdx="0" presStyleCnt="1" custScaleX="43956" custScaleY="27833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D69EB78-02D1-4F29-BE4B-1DB197120BD9}" type="pres">
      <dgm:prSet presAssocID="{55FF1931-8FAD-43CF-B5F3-346D8C922B53}" presName="level2hierChild" presStyleCnt="0"/>
      <dgm:spPr/>
    </dgm:pt>
    <dgm:pt modelId="{0CD47291-8D98-4733-B5A7-A5D9FD20D679}" type="pres">
      <dgm:prSet presAssocID="{0705E73C-9011-4782-81E8-B4EA8BBBBC8E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8BF63BFE-17EF-421D-B4CE-105197E3BBC0}" type="pres">
      <dgm:prSet presAssocID="{0705E73C-9011-4782-81E8-B4EA8BBBBC8E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D4D72BC9-2A42-4413-BE1E-9C55FEA9B331}" type="pres">
      <dgm:prSet presAssocID="{C5CCD111-D910-43C2-B721-ED4876605DF5}" presName="root2" presStyleCnt="0"/>
      <dgm:spPr/>
    </dgm:pt>
    <dgm:pt modelId="{9D24636B-85A7-4D5A-9D78-51AF550C552A}" type="pres">
      <dgm:prSet presAssocID="{C5CCD111-D910-43C2-B721-ED4876605DF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1C66F38-8E87-455F-9702-2372ABFB2B47}" type="pres">
      <dgm:prSet presAssocID="{C5CCD111-D910-43C2-B721-ED4876605DF5}" presName="level3hierChild" presStyleCnt="0"/>
      <dgm:spPr/>
    </dgm:pt>
    <dgm:pt modelId="{EBEF1C4C-F1B4-4E27-A414-BEA2BEAAAA33}" type="pres">
      <dgm:prSet presAssocID="{03CDDE3D-0C44-4C17-9754-8BBB1EE5DC29}" presName="conn2-1" presStyleLbl="parChTrans1D3" presStyleIdx="0" presStyleCnt="3"/>
      <dgm:spPr/>
      <dgm:t>
        <a:bodyPr/>
        <a:lstStyle/>
        <a:p>
          <a:endParaRPr lang="zh-TW" altLang="en-US"/>
        </a:p>
      </dgm:t>
    </dgm:pt>
    <dgm:pt modelId="{B84E52EC-DC6F-4043-B1A5-6BC425A524C0}" type="pres">
      <dgm:prSet presAssocID="{03CDDE3D-0C44-4C17-9754-8BBB1EE5DC29}" presName="connTx" presStyleLbl="parChTrans1D3" presStyleIdx="0" presStyleCnt="3"/>
      <dgm:spPr/>
      <dgm:t>
        <a:bodyPr/>
        <a:lstStyle/>
        <a:p>
          <a:endParaRPr lang="zh-TW" altLang="en-US"/>
        </a:p>
      </dgm:t>
    </dgm:pt>
    <dgm:pt modelId="{DD8F08C6-319D-4D39-A3E9-1ED159BD810F}" type="pres">
      <dgm:prSet presAssocID="{34AF8F59-3A64-4413-8C1E-21051F376E98}" presName="root2" presStyleCnt="0"/>
      <dgm:spPr/>
    </dgm:pt>
    <dgm:pt modelId="{7A820E1F-D287-45ED-B93B-2E569E8EDF09}" type="pres">
      <dgm:prSet presAssocID="{34AF8F59-3A64-4413-8C1E-21051F376E98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4097FC5-234A-4568-9CAB-91A57F5E1F6C}" type="pres">
      <dgm:prSet presAssocID="{34AF8F59-3A64-4413-8C1E-21051F376E98}" presName="level3hierChild" presStyleCnt="0"/>
      <dgm:spPr/>
    </dgm:pt>
    <dgm:pt modelId="{0ACB30C7-037C-4936-87DE-1A0342293674}" type="pres">
      <dgm:prSet presAssocID="{3D327310-BAE2-4A83-8336-E47198B9F9E1}" presName="conn2-1" presStyleLbl="parChTrans1D3" presStyleIdx="1" presStyleCnt="3"/>
      <dgm:spPr/>
      <dgm:t>
        <a:bodyPr/>
        <a:lstStyle/>
        <a:p>
          <a:endParaRPr lang="zh-TW" altLang="en-US"/>
        </a:p>
      </dgm:t>
    </dgm:pt>
    <dgm:pt modelId="{B90F60C6-9196-4E77-ADBB-B72158E06C2C}" type="pres">
      <dgm:prSet presAssocID="{3D327310-BAE2-4A83-8336-E47198B9F9E1}" presName="connTx" presStyleLbl="parChTrans1D3" presStyleIdx="1" presStyleCnt="3"/>
      <dgm:spPr/>
      <dgm:t>
        <a:bodyPr/>
        <a:lstStyle/>
        <a:p>
          <a:endParaRPr lang="zh-TW" altLang="en-US"/>
        </a:p>
      </dgm:t>
    </dgm:pt>
    <dgm:pt modelId="{0108656F-1EFE-4B8F-8165-496D6694FF56}" type="pres">
      <dgm:prSet presAssocID="{43961344-41B3-4237-BBB8-2406BE7514F7}" presName="root2" presStyleCnt="0"/>
      <dgm:spPr/>
    </dgm:pt>
    <dgm:pt modelId="{CD90F45F-6CF8-402F-A4DF-9C7265ECE75F}" type="pres">
      <dgm:prSet presAssocID="{43961344-41B3-4237-BBB8-2406BE7514F7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5EA4113-B686-4CA4-B120-91727F6212DA}" type="pres">
      <dgm:prSet presAssocID="{43961344-41B3-4237-BBB8-2406BE7514F7}" presName="level3hierChild" presStyleCnt="0"/>
      <dgm:spPr/>
    </dgm:pt>
    <dgm:pt modelId="{793AD227-0C68-4704-B5AD-4A3B62D7FD99}" type="pres">
      <dgm:prSet presAssocID="{60144397-151E-4596-87D7-5D92A19B446F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80CE518C-90F7-41A4-AD44-C3E242D58424}" type="pres">
      <dgm:prSet presAssocID="{60144397-151E-4596-87D7-5D92A19B446F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0E8EB06E-B902-499B-B45D-26FE9C8F4D8A}" type="pres">
      <dgm:prSet presAssocID="{2EB7C707-A3E0-4995-A620-FB143C33AD90}" presName="root2" presStyleCnt="0"/>
      <dgm:spPr/>
    </dgm:pt>
    <dgm:pt modelId="{41B11943-A808-4FCB-B9AB-A36364AAB302}" type="pres">
      <dgm:prSet presAssocID="{2EB7C707-A3E0-4995-A620-FB143C33AD9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02CFF19-308A-4AB0-AD8D-CF030D6A340C}" type="pres">
      <dgm:prSet presAssocID="{2EB7C707-A3E0-4995-A620-FB143C33AD90}" presName="level3hierChild" presStyleCnt="0"/>
      <dgm:spPr/>
    </dgm:pt>
    <dgm:pt modelId="{051AB3B3-9B47-4C30-9FBA-9F5541745B68}" type="pres">
      <dgm:prSet presAssocID="{B942316A-C556-431D-9E66-31AA5994A853}" presName="conn2-1" presStyleLbl="parChTrans1D3" presStyleIdx="2" presStyleCnt="3"/>
      <dgm:spPr/>
      <dgm:t>
        <a:bodyPr/>
        <a:lstStyle/>
        <a:p>
          <a:endParaRPr lang="zh-TW" altLang="en-US"/>
        </a:p>
      </dgm:t>
    </dgm:pt>
    <dgm:pt modelId="{CB3E55E2-BB87-4BFE-9F84-1EC975CD1180}" type="pres">
      <dgm:prSet presAssocID="{B942316A-C556-431D-9E66-31AA5994A853}" presName="connTx" presStyleLbl="parChTrans1D3" presStyleIdx="2" presStyleCnt="3"/>
      <dgm:spPr/>
      <dgm:t>
        <a:bodyPr/>
        <a:lstStyle/>
        <a:p>
          <a:endParaRPr lang="zh-TW" altLang="en-US"/>
        </a:p>
      </dgm:t>
    </dgm:pt>
    <dgm:pt modelId="{287DE115-DAFC-406B-8817-50BEB9D70AC4}" type="pres">
      <dgm:prSet presAssocID="{73DEC095-1D87-4334-9EA0-39A64D99D9E9}" presName="root2" presStyleCnt="0"/>
      <dgm:spPr/>
    </dgm:pt>
    <dgm:pt modelId="{C0F12844-93CE-4B5D-BB15-DA539BC6FC90}" type="pres">
      <dgm:prSet presAssocID="{73DEC095-1D87-4334-9EA0-39A64D99D9E9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6226679-80BF-4ED8-93FF-C9C1B00D8E88}" type="pres">
      <dgm:prSet presAssocID="{73DEC095-1D87-4334-9EA0-39A64D99D9E9}" presName="level3hierChild" presStyleCnt="0"/>
      <dgm:spPr/>
    </dgm:pt>
  </dgm:ptLst>
  <dgm:cxnLst>
    <dgm:cxn modelId="{7F02DF8A-4CDC-4885-878F-0EC08B74666A}" srcId="{C5CCD111-D910-43C2-B721-ED4876605DF5}" destId="{43961344-41B3-4237-BBB8-2406BE7514F7}" srcOrd="1" destOrd="0" parTransId="{3D327310-BAE2-4A83-8336-E47198B9F9E1}" sibTransId="{536C77E3-1E01-4DEE-8295-4B044ED062CC}"/>
    <dgm:cxn modelId="{C174E8BD-BDED-4ABE-92E0-AF0168E79F00}" srcId="{0D2A8AED-D1A9-4019-9764-F2CB23F03C18}" destId="{55FF1931-8FAD-43CF-B5F3-346D8C922B53}" srcOrd="0" destOrd="0" parTransId="{255FBCD8-B316-44D0-98D8-31CC9D34F52C}" sibTransId="{86705F47-6CAB-4DAC-88CE-2997DDCB0D5D}"/>
    <dgm:cxn modelId="{97A5AB88-4BB1-420F-8CC3-8BE08AA3D458}" srcId="{C5CCD111-D910-43C2-B721-ED4876605DF5}" destId="{34AF8F59-3A64-4413-8C1E-21051F376E98}" srcOrd="0" destOrd="0" parTransId="{03CDDE3D-0C44-4C17-9754-8BBB1EE5DC29}" sibTransId="{91F45748-F346-45A3-B9E3-52790F93F1E0}"/>
    <dgm:cxn modelId="{CFF0B7F6-D98B-448E-B79E-8E1AA5F92988}" type="presOf" srcId="{60144397-151E-4596-87D7-5D92A19B446F}" destId="{793AD227-0C68-4704-B5AD-4A3B62D7FD99}" srcOrd="0" destOrd="0" presId="urn:microsoft.com/office/officeart/2005/8/layout/hierarchy2"/>
    <dgm:cxn modelId="{91A3C4E6-5F5B-4053-9E74-1375A05A20D4}" type="presOf" srcId="{0D2A8AED-D1A9-4019-9764-F2CB23F03C18}" destId="{F871A059-4E71-4F08-AA25-93FC6C098B29}" srcOrd="0" destOrd="0" presId="urn:microsoft.com/office/officeart/2005/8/layout/hierarchy2"/>
    <dgm:cxn modelId="{A7D78E10-DE07-436B-9A98-5A39996F0DB4}" type="presOf" srcId="{3D327310-BAE2-4A83-8336-E47198B9F9E1}" destId="{0ACB30C7-037C-4936-87DE-1A0342293674}" srcOrd="0" destOrd="0" presId="urn:microsoft.com/office/officeart/2005/8/layout/hierarchy2"/>
    <dgm:cxn modelId="{900ABA6B-9FB6-4099-9D32-1B99F4548EBD}" type="presOf" srcId="{60144397-151E-4596-87D7-5D92A19B446F}" destId="{80CE518C-90F7-41A4-AD44-C3E242D58424}" srcOrd="1" destOrd="0" presId="urn:microsoft.com/office/officeart/2005/8/layout/hierarchy2"/>
    <dgm:cxn modelId="{A59538FB-043E-42F5-BFF2-78EDD56BF759}" type="presOf" srcId="{0705E73C-9011-4782-81E8-B4EA8BBBBC8E}" destId="{8BF63BFE-17EF-421D-B4CE-105197E3BBC0}" srcOrd="1" destOrd="0" presId="urn:microsoft.com/office/officeart/2005/8/layout/hierarchy2"/>
    <dgm:cxn modelId="{BA0B1B7A-4E95-4B9B-B9CC-4A56583961DF}" type="presOf" srcId="{3D327310-BAE2-4A83-8336-E47198B9F9E1}" destId="{B90F60C6-9196-4E77-ADBB-B72158E06C2C}" srcOrd="1" destOrd="0" presId="urn:microsoft.com/office/officeart/2005/8/layout/hierarchy2"/>
    <dgm:cxn modelId="{D46A2F63-E5E5-49AE-AD89-FBDF2548853F}" srcId="{2EB7C707-A3E0-4995-A620-FB143C33AD90}" destId="{73DEC095-1D87-4334-9EA0-39A64D99D9E9}" srcOrd="0" destOrd="0" parTransId="{B942316A-C556-431D-9E66-31AA5994A853}" sibTransId="{EFD106C7-1CCE-43DC-B260-9F16BD9B539D}"/>
    <dgm:cxn modelId="{EE52771A-8A3D-4BA3-9D4A-1EB45EFEBA92}" type="presOf" srcId="{03CDDE3D-0C44-4C17-9754-8BBB1EE5DC29}" destId="{B84E52EC-DC6F-4043-B1A5-6BC425A524C0}" srcOrd="1" destOrd="0" presId="urn:microsoft.com/office/officeart/2005/8/layout/hierarchy2"/>
    <dgm:cxn modelId="{639FEA0F-D772-44DB-9B46-54F2C4411FFF}" type="presOf" srcId="{0705E73C-9011-4782-81E8-B4EA8BBBBC8E}" destId="{0CD47291-8D98-4733-B5A7-A5D9FD20D679}" srcOrd="0" destOrd="0" presId="urn:microsoft.com/office/officeart/2005/8/layout/hierarchy2"/>
    <dgm:cxn modelId="{389FF059-43A2-4388-A141-82700C742F41}" type="presOf" srcId="{B942316A-C556-431D-9E66-31AA5994A853}" destId="{051AB3B3-9B47-4C30-9FBA-9F5541745B68}" srcOrd="0" destOrd="0" presId="urn:microsoft.com/office/officeart/2005/8/layout/hierarchy2"/>
    <dgm:cxn modelId="{D69E467E-8423-42E8-B6C1-694D1B8AF4F8}" type="presOf" srcId="{55FF1931-8FAD-43CF-B5F3-346D8C922B53}" destId="{5F361C68-FCAB-4C5B-BDC7-5F5A2DE0FA42}" srcOrd="0" destOrd="0" presId="urn:microsoft.com/office/officeart/2005/8/layout/hierarchy2"/>
    <dgm:cxn modelId="{7FB2DF03-9683-47BE-A4D1-0E5D95EDB170}" type="presOf" srcId="{34AF8F59-3A64-4413-8C1E-21051F376E98}" destId="{7A820E1F-D287-45ED-B93B-2E569E8EDF09}" srcOrd="0" destOrd="0" presId="urn:microsoft.com/office/officeart/2005/8/layout/hierarchy2"/>
    <dgm:cxn modelId="{3E738E4D-D985-4C91-82DC-29C65A50CD28}" type="presOf" srcId="{B942316A-C556-431D-9E66-31AA5994A853}" destId="{CB3E55E2-BB87-4BFE-9F84-1EC975CD1180}" srcOrd="1" destOrd="0" presId="urn:microsoft.com/office/officeart/2005/8/layout/hierarchy2"/>
    <dgm:cxn modelId="{DDE9BC47-3DDA-41E6-8350-BF57B8E8CB88}" type="presOf" srcId="{03CDDE3D-0C44-4C17-9754-8BBB1EE5DC29}" destId="{EBEF1C4C-F1B4-4E27-A414-BEA2BEAAAA33}" srcOrd="0" destOrd="0" presId="urn:microsoft.com/office/officeart/2005/8/layout/hierarchy2"/>
    <dgm:cxn modelId="{64EC7630-D6A0-477C-A01B-FF9611D5EF38}" type="presOf" srcId="{C5CCD111-D910-43C2-B721-ED4876605DF5}" destId="{9D24636B-85A7-4D5A-9D78-51AF550C552A}" srcOrd="0" destOrd="0" presId="urn:microsoft.com/office/officeart/2005/8/layout/hierarchy2"/>
    <dgm:cxn modelId="{0F5F8746-98B9-46DA-B0AE-07B3D0470235}" type="presOf" srcId="{2EB7C707-A3E0-4995-A620-FB143C33AD90}" destId="{41B11943-A808-4FCB-B9AB-A36364AAB302}" srcOrd="0" destOrd="0" presId="urn:microsoft.com/office/officeart/2005/8/layout/hierarchy2"/>
    <dgm:cxn modelId="{914F40A7-228A-46FC-A0DE-894E159FA6E7}" type="presOf" srcId="{73DEC095-1D87-4334-9EA0-39A64D99D9E9}" destId="{C0F12844-93CE-4B5D-BB15-DA539BC6FC90}" srcOrd="0" destOrd="0" presId="urn:microsoft.com/office/officeart/2005/8/layout/hierarchy2"/>
    <dgm:cxn modelId="{3607AE33-885A-409B-8B95-5007B39918BE}" srcId="{55FF1931-8FAD-43CF-B5F3-346D8C922B53}" destId="{2EB7C707-A3E0-4995-A620-FB143C33AD90}" srcOrd="1" destOrd="0" parTransId="{60144397-151E-4596-87D7-5D92A19B446F}" sibTransId="{9E0427F0-C68D-4D59-8CBC-C2C11FE8B140}"/>
    <dgm:cxn modelId="{B22C4C58-293F-42FD-8CE4-0D93511B5944}" srcId="{55FF1931-8FAD-43CF-B5F3-346D8C922B53}" destId="{C5CCD111-D910-43C2-B721-ED4876605DF5}" srcOrd="0" destOrd="0" parTransId="{0705E73C-9011-4782-81E8-B4EA8BBBBC8E}" sibTransId="{520522B2-C274-4BBD-936A-483857C4FBBF}"/>
    <dgm:cxn modelId="{305280E8-4105-4B24-9DE0-25C55F5F1CBB}" type="presOf" srcId="{43961344-41B3-4237-BBB8-2406BE7514F7}" destId="{CD90F45F-6CF8-402F-A4DF-9C7265ECE75F}" srcOrd="0" destOrd="0" presId="urn:microsoft.com/office/officeart/2005/8/layout/hierarchy2"/>
    <dgm:cxn modelId="{86FAE1C6-6F49-46A1-99CE-D79DD348EC62}" type="presParOf" srcId="{F871A059-4E71-4F08-AA25-93FC6C098B29}" destId="{7D76D69F-B4CC-490C-B676-CFAA65CF8532}" srcOrd="0" destOrd="0" presId="urn:microsoft.com/office/officeart/2005/8/layout/hierarchy2"/>
    <dgm:cxn modelId="{5301A64E-814E-4D93-8B57-A82803A36CAC}" type="presParOf" srcId="{7D76D69F-B4CC-490C-B676-CFAA65CF8532}" destId="{5F361C68-FCAB-4C5B-BDC7-5F5A2DE0FA42}" srcOrd="0" destOrd="0" presId="urn:microsoft.com/office/officeart/2005/8/layout/hierarchy2"/>
    <dgm:cxn modelId="{C9A0B72B-54D1-4E64-9937-CAFD8DD9FCA2}" type="presParOf" srcId="{7D76D69F-B4CC-490C-B676-CFAA65CF8532}" destId="{DD69EB78-02D1-4F29-BE4B-1DB197120BD9}" srcOrd="1" destOrd="0" presId="urn:microsoft.com/office/officeart/2005/8/layout/hierarchy2"/>
    <dgm:cxn modelId="{D7037402-FBD6-41ED-8CB8-1B778BC4C615}" type="presParOf" srcId="{DD69EB78-02D1-4F29-BE4B-1DB197120BD9}" destId="{0CD47291-8D98-4733-B5A7-A5D9FD20D679}" srcOrd="0" destOrd="0" presId="urn:microsoft.com/office/officeart/2005/8/layout/hierarchy2"/>
    <dgm:cxn modelId="{CACC81C2-A1EA-46DC-8EA3-49710664FF95}" type="presParOf" srcId="{0CD47291-8D98-4733-B5A7-A5D9FD20D679}" destId="{8BF63BFE-17EF-421D-B4CE-105197E3BBC0}" srcOrd="0" destOrd="0" presId="urn:microsoft.com/office/officeart/2005/8/layout/hierarchy2"/>
    <dgm:cxn modelId="{191BFD4A-C736-4DBE-9263-8EFC271C8CB0}" type="presParOf" srcId="{DD69EB78-02D1-4F29-BE4B-1DB197120BD9}" destId="{D4D72BC9-2A42-4413-BE1E-9C55FEA9B331}" srcOrd="1" destOrd="0" presId="urn:microsoft.com/office/officeart/2005/8/layout/hierarchy2"/>
    <dgm:cxn modelId="{8E690F44-7554-4F2C-A03E-30DE889A5A14}" type="presParOf" srcId="{D4D72BC9-2A42-4413-BE1E-9C55FEA9B331}" destId="{9D24636B-85A7-4D5A-9D78-51AF550C552A}" srcOrd="0" destOrd="0" presId="urn:microsoft.com/office/officeart/2005/8/layout/hierarchy2"/>
    <dgm:cxn modelId="{9EE617EC-49CB-4480-B8D7-1E94D9201972}" type="presParOf" srcId="{D4D72BC9-2A42-4413-BE1E-9C55FEA9B331}" destId="{B1C66F38-8E87-455F-9702-2372ABFB2B47}" srcOrd="1" destOrd="0" presId="urn:microsoft.com/office/officeart/2005/8/layout/hierarchy2"/>
    <dgm:cxn modelId="{9D954DCF-DB3D-42FA-A4EF-D12A50A991E4}" type="presParOf" srcId="{B1C66F38-8E87-455F-9702-2372ABFB2B47}" destId="{EBEF1C4C-F1B4-4E27-A414-BEA2BEAAAA33}" srcOrd="0" destOrd="0" presId="urn:microsoft.com/office/officeart/2005/8/layout/hierarchy2"/>
    <dgm:cxn modelId="{0D132E51-24C7-4140-BCBF-CAF5D3C7E914}" type="presParOf" srcId="{EBEF1C4C-F1B4-4E27-A414-BEA2BEAAAA33}" destId="{B84E52EC-DC6F-4043-B1A5-6BC425A524C0}" srcOrd="0" destOrd="0" presId="urn:microsoft.com/office/officeart/2005/8/layout/hierarchy2"/>
    <dgm:cxn modelId="{D108A112-0424-4C84-AAC8-1489B208EFFA}" type="presParOf" srcId="{B1C66F38-8E87-455F-9702-2372ABFB2B47}" destId="{DD8F08C6-319D-4D39-A3E9-1ED159BD810F}" srcOrd="1" destOrd="0" presId="urn:microsoft.com/office/officeart/2005/8/layout/hierarchy2"/>
    <dgm:cxn modelId="{671305FC-E408-4C33-8160-408C866F598C}" type="presParOf" srcId="{DD8F08C6-319D-4D39-A3E9-1ED159BD810F}" destId="{7A820E1F-D287-45ED-B93B-2E569E8EDF09}" srcOrd="0" destOrd="0" presId="urn:microsoft.com/office/officeart/2005/8/layout/hierarchy2"/>
    <dgm:cxn modelId="{B4D9F525-1498-4DE6-ADEB-9E6221D296A3}" type="presParOf" srcId="{DD8F08C6-319D-4D39-A3E9-1ED159BD810F}" destId="{14097FC5-234A-4568-9CAB-91A57F5E1F6C}" srcOrd="1" destOrd="0" presId="urn:microsoft.com/office/officeart/2005/8/layout/hierarchy2"/>
    <dgm:cxn modelId="{1ADC1846-2185-4E41-BD84-5FD6F56229A5}" type="presParOf" srcId="{B1C66F38-8E87-455F-9702-2372ABFB2B47}" destId="{0ACB30C7-037C-4936-87DE-1A0342293674}" srcOrd="2" destOrd="0" presId="urn:microsoft.com/office/officeart/2005/8/layout/hierarchy2"/>
    <dgm:cxn modelId="{A77710C9-F861-4DB8-BDC5-6873717A061A}" type="presParOf" srcId="{0ACB30C7-037C-4936-87DE-1A0342293674}" destId="{B90F60C6-9196-4E77-ADBB-B72158E06C2C}" srcOrd="0" destOrd="0" presId="urn:microsoft.com/office/officeart/2005/8/layout/hierarchy2"/>
    <dgm:cxn modelId="{7D892A5C-9D04-4646-B811-79043BB0ECD0}" type="presParOf" srcId="{B1C66F38-8E87-455F-9702-2372ABFB2B47}" destId="{0108656F-1EFE-4B8F-8165-496D6694FF56}" srcOrd="3" destOrd="0" presId="urn:microsoft.com/office/officeart/2005/8/layout/hierarchy2"/>
    <dgm:cxn modelId="{D62607A5-A5FF-4D79-82C3-55AF885ACE42}" type="presParOf" srcId="{0108656F-1EFE-4B8F-8165-496D6694FF56}" destId="{CD90F45F-6CF8-402F-A4DF-9C7265ECE75F}" srcOrd="0" destOrd="0" presId="urn:microsoft.com/office/officeart/2005/8/layout/hierarchy2"/>
    <dgm:cxn modelId="{EFE6944F-BA3C-4189-94B4-723F52C9CCFE}" type="presParOf" srcId="{0108656F-1EFE-4B8F-8165-496D6694FF56}" destId="{15EA4113-B686-4CA4-B120-91727F6212DA}" srcOrd="1" destOrd="0" presId="urn:microsoft.com/office/officeart/2005/8/layout/hierarchy2"/>
    <dgm:cxn modelId="{3614F7B6-88BC-4A19-8986-83387F770B6A}" type="presParOf" srcId="{DD69EB78-02D1-4F29-BE4B-1DB197120BD9}" destId="{793AD227-0C68-4704-B5AD-4A3B62D7FD99}" srcOrd="2" destOrd="0" presId="urn:microsoft.com/office/officeart/2005/8/layout/hierarchy2"/>
    <dgm:cxn modelId="{22B36210-7B44-456A-9F8B-E6AFD61AE5C4}" type="presParOf" srcId="{793AD227-0C68-4704-B5AD-4A3B62D7FD99}" destId="{80CE518C-90F7-41A4-AD44-C3E242D58424}" srcOrd="0" destOrd="0" presId="urn:microsoft.com/office/officeart/2005/8/layout/hierarchy2"/>
    <dgm:cxn modelId="{54938E76-DC53-4DF6-A393-7ACE22D7FC8A}" type="presParOf" srcId="{DD69EB78-02D1-4F29-BE4B-1DB197120BD9}" destId="{0E8EB06E-B902-499B-B45D-26FE9C8F4D8A}" srcOrd="3" destOrd="0" presId="urn:microsoft.com/office/officeart/2005/8/layout/hierarchy2"/>
    <dgm:cxn modelId="{7497DF21-30BC-45CE-AAE3-16735CF035F7}" type="presParOf" srcId="{0E8EB06E-B902-499B-B45D-26FE9C8F4D8A}" destId="{41B11943-A808-4FCB-B9AB-A36364AAB302}" srcOrd="0" destOrd="0" presId="urn:microsoft.com/office/officeart/2005/8/layout/hierarchy2"/>
    <dgm:cxn modelId="{A9043941-E696-47B7-9398-1A7AD825FAA4}" type="presParOf" srcId="{0E8EB06E-B902-499B-B45D-26FE9C8F4D8A}" destId="{502CFF19-308A-4AB0-AD8D-CF030D6A340C}" srcOrd="1" destOrd="0" presId="urn:microsoft.com/office/officeart/2005/8/layout/hierarchy2"/>
    <dgm:cxn modelId="{F72D8F37-6B7F-4597-B22A-A29EE3C22F4C}" type="presParOf" srcId="{502CFF19-308A-4AB0-AD8D-CF030D6A340C}" destId="{051AB3B3-9B47-4C30-9FBA-9F5541745B68}" srcOrd="0" destOrd="0" presId="urn:microsoft.com/office/officeart/2005/8/layout/hierarchy2"/>
    <dgm:cxn modelId="{204E262B-3A3B-45C3-A8B4-57AAA44690BC}" type="presParOf" srcId="{051AB3B3-9B47-4C30-9FBA-9F5541745B68}" destId="{CB3E55E2-BB87-4BFE-9F84-1EC975CD1180}" srcOrd="0" destOrd="0" presId="urn:microsoft.com/office/officeart/2005/8/layout/hierarchy2"/>
    <dgm:cxn modelId="{4964E841-3F43-44FA-86B8-351B83EFC0CC}" type="presParOf" srcId="{502CFF19-308A-4AB0-AD8D-CF030D6A340C}" destId="{287DE115-DAFC-406B-8817-50BEB9D70AC4}" srcOrd="1" destOrd="0" presId="urn:microsoft.com/office/officeart/2005/8/layout/hierarchy2"/>
    <dgm:cxn modelId="{0474D51B-3395-41FF-BAD2-0E6BF3BD13F4}" type="presParOf" srcId="{287DE115-DAFC-406B-8817-50BEB9D70AC4}" destId="{C0F12844-93CE-4B5D-BB15-DA539BC6FC90}" srcOrd="0" destOrd="0" presId="urn:microsoft.com/office/officeart/2005/8/layout/hierarchy2"/>
    <dgm:cxn modelId="{6B29F25F-9F78-489A-AA27-987C3E816BD0}" type="presParOf" srcId="{287DE115-DAFC-406B-8817-50BEB9D70AC4}" destId="{16226679-80BF-4ED8-93FF-C9C1B00D8E8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58E5E0D-5EE8-45A1-A55B-03E7DDAC2675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2DCB1E1-4CAF-4428-9F92-B7D6D828D102}">
      <dgm:prSet phldrT="[文字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團隊</a:t>
          </a:r>
          <a:endParaRPr lang="zh-TW" altLang="en-US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F1A3510-CB2C-4E17-A93D-5D8562D45800}" type="parTrans" cxnId="{3007D39A-1AB9-493B-8485-82B33874295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7A5967C-80DA-47BE-879F-ADAA7FE65C89}" type="sibTrans" cxnId="{3007D39A-1AB9-493B-8485-82B33874295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0C58636-EDCC-435F-9855-A470BEF348F6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店家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1559AF0-7D15-4E55-A6F4-6ACD51086DBE}" type="parTrans" cxnId="{F00349FA-BF7A-4B44-AD17-E0B1C3248C3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4D1C47C-F8DA-41FA-8904-1304B4449E59}" type="sibTrans" cxnId="{F00349FA-BF7A-4B44-AD17-E0B1C3248C3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DA25C15-5395-4584-8808-E64191430745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行政單位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D2441A3-512C-4B0C-99E2-5F20D73DDAAD}" type="parTrans" cxnId="{774B8286-6CB7-4D30-A20A-7CA674FD20D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B21FAD2-BF65-474C-93E2-E3260E3C3140}" type="sibTrans" cxnId="{774B8286-6CB7-4D30-A20A-7CA674FD20D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E2D6D07-77FE-49FB-90C6-CA66E92D6D4C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標檢局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E6AC7C-57E9-4235-8679-CE1BDA0BF25E}" type="parTrans" cxnId="{32481503-D168-4432-9D87-97562343F7E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C31F703-9E42-411A-9899-C0F75436FA1C}" type="sibTrans" cxnId="{32481503-D168-4432-9D87-97562343F7E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E85FFDA-D03D-4A63-AFA9-80D65038A54F}">
      <dgm:prSet phldrT="[文字]"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C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廠商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E8DD00-C085-4496-A707-A5F8B34BAB92}" type="parTrans" cxnId="{06E5D9A6-9DBC-437E-A9F7-AD76416B848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8D17EB0-4A60-4F56-9EFE-DD7A7D314B27}" type="sibTrans" cxnId="{06E5D9A6-9DBC-437E-A9F7-AD76416B848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1665821-4530-4860-9EF3-DDCAEE958934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消費者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87AC46A-8657-487C-826B-11211FAC2C33}" type="parTrans" cxnId="{FE5C60A9-8130-473B-AE8D-5F35740A663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A37887-9943-4C2E-9894-AB1DCCE724CD}" type="sibTrans" cxnId="{FE5C60A9-8130-473B-AE8D-5F35740A663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9AB9672-AAE6-4637-A78F-E3CEC44E34AD}" type="pres">
      <dgm:prSet presAssocID="{458E5E0D-5EE8-45A1-A55B-03E7DDAC267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00BC64A-3775-462A-82FE-E79849D7565F}" type="pres">
      <dgm:prSet presAssocID="{12DCB1E1-4CAF-4428-9F92-B7D6D828D102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948A06A2-53D9-42F9-AFE6-24EC16F99128}" type="pres">
      <dgm:prSet presAssocID="{31559AF0-7D15-4E55-A6F4-6ACD51086DBE}" presName="parTrans" presStyleLbl="bgSibTrans2D1" presStyleIdx="0" presStyleCnt="5"/>
      <dgm:spPr/>
      <dgm:t>
        <a:bodyPr/>
        <a:lstStyle/>
        <a:p>
          <a:endParaRPr lang="zh-TW" altLang="en-US"/>
        </a:p>
      </dgm:t>
    </dgm:pt>
    <dgm:pt modelId="{19271961-2ADB-4770-AE31-EF637D11473A}" type="pres">
      <dgm:prSet presAssocID="{B0C58636-EDCC-435F-9855-A470BEF348F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DD5AED-5047-4B71-9519-7798D7CF0A85}" type="pres">
      <dgm:prSet presAssocID="{6D2441A3-512C-4B0C-99E2-5F20D73DDAAD}" presName="parTrans" presStyleLbl="bgSibTrans2D1" presStyleIdx="1" presStyleCnt="5"/>
      <dgm:spPr/>
      <dgm:t>
        <a:bodyPr/>
        <a:lstStyle/>
        <a:p>
          <a:endParaRPr lang="zh-TW" altLang="en-US"/>
        </a:p>
      </dgm:t>
    </dgm:pt>
    <dgm:pt modelId="{F4BDD02D-CAAC-4F34-A77E-C33521E9A923}" type="pres">
      <dgm:prSet presAssocID="{2DA25C15-5395-4584-8808-E6419143074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C11FB6-46A8-4B05-B900-7A93993C7FAB}" type="pres">
      <dgm:prSet presAssocID="{7FE6AC7C-57E9-4235-8679-CE1BDA0BF25E}" presName="parTrans" presStyleLbl="bgSibTrans2D1" presStyleIdx="2" presStyleCnt="5"/>
      <dgm:spPr/>
      <dgm:t>
        <a:bodyPr/>
        <a:lstStyle/>
        <a:p>
          <a:endParaRPr lang="zh-TW" altLang="en-US"/>
        </a:p>
      </dgm:t>
    </dgm:pt>
    <dgm:pt modelId="{5E007395-6ED4-477D-9A5C-968573B33FDF}" type="pres">
      <dgm:prSet presAssocID="{7E2D6D07-77FE-49FB-90C6-CA66E92D6D4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2E7DB9-65C1-49B4-9475-1CB11999F24F}" type="pres">
      <dgm:prSet presAssocID="{A5E8DD00-C085-4496-A707-A5F8B34BAB92}" presName="parTrans" presStyleLbl="bgSibTrans2D1" presStyleIdx="3" presStyleCnt="5"/>
      <dgm:spPr/>
      <dgm:t>
        <a:bodyPr/>
        <a:lstStyle/>
        <a:p>
          <a:endParaRPr lang="zh-TW" altLang="en-US"/>
        </a:p>
      </dgm:t>
    </dgm:pt>
    <dgm:pt modelId="{DC718170-73AF-4F9B-998F-FBFC10415D15}" type="pres">
      <dgm:prSet presAssocID="{7E85FFDA-D03D-4A63-AFA9-80D65038A54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7BA55B-50CE-4FD4-BB08-503ACD996DF9}" type="pres">
      <dgm:prSet presAssocID="{887AC46A-8657-487C-826B-11211FAC2C33}" presName="parTrans" presStyleLbl="bgSibTrans2D1" presStyleIdx="4" presStyleCnt="5"/>
      <dgm:spPr/>
      <dgm:t>
        <a:bodyPr/>
        <a:lstStyle/>
        <a:p>
          <a:endParaRPr lang="zh-TW" altLang="en-US"/>
        </a:p>
      </dgm:t>
    </dgm:pt>
    <dgm:pt modelId="{AFB1AD56-36CA-4B28-B2D5-657D2235D312}" type="pres">
      <dgm:prSet presAssocID="{C1665821-4530-4860-9EF3-DDCAEE95893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00349FA-BF7A-4B44-AD17-E0B1C3248C33}" srcId="{12DCB1E1-4CAF-4428-9F92-B7D6D828D102}" destId="{B0C58636-EDCC-435F-9855-A470BEF348F6}" srcOrd="0" destOrd="0" parTransId="{31559AF0-7D15-4E55-A6F4-6ACD51086DBE}" sibTransId="{E4D1C47C-F8DA-41FA-8904-1304B4449E59}"/>
    <dgm:cxn modelId="{06FBD31D-8D5B-434B-86AB-00D51DFAE0DB}" type="presOf" srcId="{7E85FFDA-D03D-4A63-AFA9-80D65038A54F}" destId="{DC718170-73AF-4F9B-998F-FBFC10415D15}" srcOrd="0" destOrd="0" presId="urn:microsoft.com/office/officeart/2005/8/layout/radial4"/>
    <dgm:cxn modelId="{6F863754-A00C-4BFC-85D6-7353A25B1AF1}" type="presOf" srcId="{12DCB1E1-4CAF-4428-9F92-B7D6D828D102}" destId="{300BC64A-3775-462A-82FE-E79849D7565F}" srcOrd="0" destOrd="0" presId="urn:microsoft.com/office/officeart/2005/8/layout/radial4"/>
    <dgm:cxn modelId="{3F282427-3552-41B3-A643-AEDEAACB5154}" type="presOf" srcId="{887AC46A-8657-487C-826B-11211FAC2C33}" destId="{1C7BA55B-50CE-4FD4-BB08-503ACD996DF9}" srcOrd="0" destOrd="0" presId="urn:microsoft.com/office/officeart/2005/8/layout/radial4"/>
    <dgm:cxn modelId="{CB5F8236-426E-4891-A7D8-5CEB49631AD6}" type="presOf" srcId="{31559AF0-7D15-4E55-A6F4-6ACD51086DBE}" destId="{948A06A2-53D9-42F9-AFE6-24EC16F99128}" srcOrd="0" destOrd="0" presId="urn:microsoft.com/office/officeart/2005/8/layout/radial4"/>
    <dgm:cxn modelId="{FF94F339-30A1-446A-8189-CC967EF4F497}" type="presOf" srcId="{6D2441A3-512C-4B0C-99E2-5F20D73DDAAD}" destId="{95DD5AED-5047-4B71-9519-7798D7CF0A85}" srcOrd="0" destOrd="0" presId="urn:microsoft.com/office/officeart/2005/8/layout/radial4"/>
    <dgm:cxn modelId="{548DB9EB-E88D-40DD-A4B7-CCE321A4D499}" type="presOf" srcId="{C1665821-4530-4860-9EF3-DDCAEE958934}" destId="{AFB1AD56-36CA-4B28-B2D5-657D2235D312}" srcOrd="0" destOrd="0" presId="urn:microsoft.com/office/officeart/2005/8/layout/radial4"/>
    <dgm:cxn modelId="{11985008-2EA9-475D-94D2-348546769308}" type="presOf" srcId="{458E5E0D-5EE8-45A1-A55B-03E7DDAC2675}" destId="{69AB9672-AAE6-4637-A78F-E3CEC44E34AD}" srcOrd="0" destOrd="0" presId="urn:microsoft.com/office/officeart/2005/8/layout/radial4"/>
    <dgm:cxn modelId="{32481503-D168-4432-9D87-97562343F7ED}" srcId="{12DCB1E1-4CAF-4428-9F92-B7D6D828D102}" destId="{7E2D6D07-77FE-49FB-90C6-CA66E92D6D4C}" srcOrd="2" destOrd="0" parTransId="{7FE6AC7C-57E9-4235-8679-CE1BDA0BF25E}" sibTransId="{9C31F703-9E42-411A-9899-C0F75436FA1C}"/>
    <dgm:cxn modelId="{2C7AA3A8-9F9E-4EB6-A8DC-054F1BA32662}" type="presOf" srcId="{7FE6AC7C-57E9-4235-8679-CE1BDA0BF25E}" destId="{79C11FB6-46A8-4B05-B900-7A93993C7FAB}" srcOrd="0" destOrd="0" presId="urn:microsoft.com/office/officeart/2005/8/layout/radial4"/>
    <dgm:cxn modelId="{3007D39A-1AB9-493B-8485-82B33874295F}" srcId="{458E5E0D-5EE8-45A1-A55B-03E7DDAC2675}" destId="{12DCB1E1-4CAF-4428-9F92-B7D6D828D102}" srcOrd="0" destOrd="0" parTransId="{BF1A3510-CB2C-4E17-A93D-5D8562D45800}" sibTransId="{17A5967C-80DA-47BE-879F-ADAA7FE65C89}"/>
    <dgm:cxn modelId="{D7F6ADCB-1D6F-4834-AA16-6738FE7FA853}" type="presOf" srcId="{2DA25C15-5395-4584-8808-E64191430745}" destId="{F4BDD02D-CAAC-4F34-A77E-C33521E9A923}" srcOrd="0" destOrd="0" presId="urn:microsoft.com/office/officeart/2005/8/layout/radial4"/>
    <dgm:cxn modelId="{40E6A4A2-47E0-4C27-8496-C4843A9B58EF}" type="presOf" srcId="{B0C58636-EDCC-435F-9855-A470BEF348F6}" destId="{19271961-2ADB-4770-AE31-EF637D11473A}" srcOrd="0" destOrd="0" presId="urn:microsoft.com/office/officeart/2005/8/layout/radial4"/>
    <dgm:cxn modelId="{6636B7E1-C301-4E70-887B-C48298550FDC}" type="presOf" srcId="{7E2D6D07-77FE-49FB-90C6-CA66E92D6D4C}" destId="{5E007395-6ED4-477D-9A5C-968573B33FDF}" srcOrd="0" destOrd="0" presId="urn:microsoft.com/office/officeart/2005/8/layout/radial4"/>
    <dgm:cxn modelId="{FE5C60A9-8130-473B-AE8D-5F35740A663F}" srcId="{12DCB1E1-4CAF-4428-9F92-B7D6D828D102}" destId="{C1665821-4530-4860-9EF3-DDCAEE958934}" srcOrd="4" destOrd="0" parTransId="{887AC46A-8657-487C-826B-11211FAC2C33}" sibTransId="{7FA37887-9943-4C2E-9894-AB1DCCE724CD}"/>
    <dgm:cxn modelId="{774B8286-6CB7-4D30-A20A-7CA674FD20D1}" srcId="{12DCB1E1-4CAF-4428-9F92-B7D6D828D102}" destId="{2DA25C15-5395-4584-8808-E64191430745}" srcOrd="1" destOrd="0" parTransId="{6D2441A3-512C-4B0C-99E2-5F20D73DDAAD}" sibTransId="{BB21FAD2-BF65-474C-93E2-E3260E3C3140}"/>
    <dgm:cxn modelId="{BB24F64E-1E00-427D-B3F7-741F668B7F02}" type="presOf" srcId="{A5E8DD00-C085-4496-A707-A5F8B34BAB92}" destId="{D82E7DB9-65C1-49B4-9475-1CB11999F24F}" srcOrd="0" destOrd="0" presId="urn:microsoft.com/office/officeart/2005/8/layout/radial4"/>
    <dgm:cxn modelId="{06E5D9A6-9DBC-437E-A9F7-AD76416B848E}" srcId="{12DCB1E1-4CAF-4428-9F92-B7D6D828D102}" destId="{7E85FFDA-D03D-4A63-AFA9-80D65038A54F}" srcOrd="3" destOrd="0" parTransId="{A5E8DD00-C085-4496-A707-A5F8B34BAB92}" sibTransId="{88D17EB0-4A60-4F56-9EFE-DD7A7D314B27}"/>
    <dgm:cxn modelId="{00491308-AD6B-41BF-AB7E-D6AFBB19403C}" type="presParOf" srcId="{69AB9672-AAE6-4637-A78F-E3CEC44E34AD}" destId="{300BC64A-3775-462A-82FE-E79849D7565F}" srcOrd="0" destOrd="0" presId="urn:microsoft.com/office/officeart/2005/8/layout/radial4"/>
    <dgm:cxn modelId="{DD9FE735-B738-434D-B872-510328758108}" type="presParOf" srcId="{69AB9672-AAE6-4637-A78F-E3CEC44E34AD}" destId="{948A06A2-53D9-42F9-AFE6-24EC16F99128}" srcOrd="1" destOrd="0" presId="urn:microsoft.com/office/officeart/2005/8/layout/radial4"/>
    <dgm:cxn modelId="{274E9159-A77C-48A2-AA54-B3ED59199FD4}" type="presParOf" srcId="{69AB9672-AAE6-4637-A78F-E3CEC44E34AD}" destId="{19271961-2ADB-4770-AE31-EF637D11473A}" srcOrd="2" destOrd="0" presId="urn:microsoft.com/office/officeart/2005/8/layout/radial4"/>
    <dgm:cxn modelId="{E8849763-1961-42E2-A8B0-CBFFE8DD5F8A}" type="presParOf" srcId="{69AB9672-AAE6-4637-A78F-E3CEC44E34AD}" destId="{95DD5AED-5047-4B71-9519-7798D7CF0A85}" srcOrd="3" destOrd="0" presId="urn:microsoft.com/office/officeart/2005/8/layout/radial4"/>
    <dgm:cxn modelId="{079DEB35-7172-4F68-82DE-030E924668D5}" type="presParOf" srcId="{69AB9672-AAE6-4637-A78F-E3CEC44E34AD}" destId="{F4BDD02D-CAAC-4F34-A77E-C33521E9A923}" srcOrd="4" destOrd="0" presId="urn:microsoft.com/office/officeart/2005/8/layout/radial4"/>
    <dgm:cxn modelId="{A29154AB-3E3F-4B82-892E-CE6E7D2EC62E}" type="presParOf" srcId="{69AB9672-AAE6-4637-A78F-E3CEC44E34AD}" destId="{79C11FB6-46A8-4B05-B900-7A93993C7FAB}" srcOrd="5" destOrd="0" presId="urn:microsoft.com/office/officeart/2005/8/layout/radial4"/>
    <dgm:cxn modelId="{A3D9F5E9-79AD-4B43-BC3B-B70765A1C96A}" type="presParOf" srcId="{69AB9672-AAE6-4637-A78F-E3CEC44E34AD}" destId="{5E007395-6ED4-477D-9A5C-968573B33FDF}" srcOrd="6" destOrd="0" presId="urn:microsoft.com/office/officeart/2005/8/layout/radial4"/>
    <dgm:cxn modelId="{82E2A5C9-79A7-473F-91B8-5F0C57F70346}" type="presParOf" srcId="{69AB9672-AAE6-4637-A78F-E3CEC44E34AD}" destId="{D82E7DB9-65C1-49B4-9475-1CB11999F24F}" srcOrd="7" destOrd="0" presId="urn:microsoft.com/office/officeart/2005/8/layout/radial4"/>
    <dgm:cxn modelId="{46FE471B-9A96-497B-A0A7-DF2CDD8741E4}" type="presParOf" srcId="{69AB9672-AAE6-4637-A78F-E3CEC44E34AD}" destId="{DC718170-73AF-4F9B-998F-FBFC10415D15}" srcOrd="8" destOrd="0" presId="urn:microsoft.com/office/officeart/2005/8/layout/radial4"/>
    <dgm:cxn modelId="{FF363AA6-2460-4641-B1A3-B0BD2660AFB7}" type="presParOf" srcId="{69AB9672-AAE6-4637-A78F-E3CEC44E34AD}" destId="{1C7BA55B-50CE-4FD4-BB08-503ACD996DF9}" srcOrd="9" destOrd="0" presId="urn:microsoft.com/office/officeart/2005/8/layout/radial4"/>
    <dgm:cxn modelId="{F3B299BC-F1AA-4596-BD59-E76D4440D989}" type="presParOf" srcId="{69AB9672-AAE6-4637-A78F-E3CEC44E34AD}" destId="{AFB1AD56-36CA-4B28-B2D5-657D2235D312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F5349C-9498-4BE0-9E4D-E78380E8011F}" type="doc">
      <dgm:prSet loTypeId="urn:microsoft.com/office/officeart/2005/8/layout/radial3" loCatId="relationship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361879D-C5AE-4C11-A150-20A2D18CA5A7}">
      <dgm:prSet phldrT="[文字]" custT="1"/>
      <dgm:spPr/>
      <dgm:t>
        <a:bodyPr/>
        <a:lstStyle/>
        <a:p>
          <a:r>
            <a:rPr lang="zh-TW" altLang="en-US" sz="4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可行性</a:t>
          </a:r>
          <a:endParaRPr lang="zh-TW" altLang="en-US" sz="4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C3FF5C5-566B-4334-8248-321F53BD90E8}" type="parTrans" cxnId="{594B39C8-D5B2-41AF-BBFF-3E3AA5A47604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33EA2FE-BDF0-4424-BD7E-65FEA8273063}" type="sibTrans" cxnId="{594B39C8-D5B2-41AF-BBFF-3E3AA5A47604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F4901B7-A75E-4FB5-8706-BEB7D8838E26}">
      <dgm:prSet phldrT="[文字]" custT="1"/>
      <dgm:spPr/>
      <dgm:t>
        <a:bodyPr/>
        <a:lstStyle/>
        <a:p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收支平衡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AB15330-FA4F-49F7-8825-1CA6A6A07F4F}" type="parTrans" cxnId="{2E832693-3FCE-4A66-8A63-CE37F3498150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F1C76D-05C7-4F84-893B-A01AB4D2676A}" type="sibTrans" cxnId="{2E832693-3FCE-4A66-8A63-CE37F3498150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0BBAE7-2CA8-4F4C-A7A0-7ACC959BBC53}">
      <dgm:prSet phldrT="[文字]" custT="1"/>
      <dgm:spPr/>
      <dgm:t>
        <a:bodyPr/>
        <a:lstStyle/>
        <a:p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成本考量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76E8DCD-2E39-4243-8863-5F9949BED7F4}" type="parTrans" cxnId="{5274FEBC-7729-4227-8639-89755F6FC704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034F9A3-3F03-4BB7-ACA1-EB866B6FF92F}" type="sibTrans" cxnId="{5274FEBC-7729-4227-8639-89755F6FC704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1DAA221-7ECA-47EC-AE74-5FB8880D0CFE}">
      <dgm:prSet phldrT="[文字]" custT="1"/>
      <dgm:spPr/>
      <dgm:t>
        <a:bodyPr/>
        <a:lstStyle/>
        <a:p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試行範圍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036959C-976B-4157-88C9-4D34E158CB2D}" type="parTrans" cxnId="{16AA8498-0C38-4B30-B0E2-DC8F1802C810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FFF0F14-576B-473D-A01C-0DCBDBFBED03}" type="sibTrans" cxnId="{16AA8498-0C38-4B30-B0E2-DC8F1802C810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0E904FE-12F1-47AF-AA83-609AC257DEB5}">
      <dgm:prSet phldrT="[文字]" custT="1"/>
      <dgm:spPr/>
      <dgm:t>
        <a:bodyPr/>
        <a:lstStyle/>
        <a:p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瓶子統一</a:t>
          </a:r>
          <a:r>
            <a: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困難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BB5E0D-46EB-4D22-BC0E-89543F65F163}" type="parTrans" cxnId="{9A6CA998-C72C-402F-A685-398623E66FAB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ADD4FC3-84D4-4140-BDFC-F5F348827B7B}" type="sibTrans" cxnId="{9A6CA998-C72C-402F-A685-398623E66FAB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4F18438-EAB0-42A7-9B25-B17DF2BAD451}" type="pres">
      <dgm:prSet presAssocID="{A7F5349C-9498-4BE0-9E4D-E78380E8011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04BD3EA-B7C1-4C7D-BDC3-059C1296B6B0}" type="pres">
      <dgm:prSet presAssocID="{A7F5349C-9498-4BE0-9E4D-E78380E8011F}" presName="radial" presStyleCnt="0">
        <dgm:presLayoutVars>
          <dgm:animLvl val="ctr"/>
        </dgm:presLayoutVars>
      </dgm:prSet>
      <dgm:spPr/>
    </dgm:pt>
    <dgm:pt modelId="{BE9801D9-7E6E-45EA-93E6-ACA56F67F34B}" type="pres">
      <dgm:prSet presAssocID="{A361879D-C5AE-4C11-A150-20A2D18CA5A7}" presName="centerShape" presStyleLbl="vennNode1" presStyleIdx="0" presStyleCnt="5"/>
      <dgm:spPr/>
      <dgm:t>
        <a:bodyPr/>
        <a:lstStyle/>
        <a:p>
          <a:endParaRPr lang="zh-TW" altLang="en-US"/>
        </a:p>
      </dgm:t>
    </dgm:pt>
    <dgm:pt modelId="{ED141049-F972-4124-91FB-C15485C4F55A}" type="pres">
      <dgm:prSet presAssocID="{CF4901B7-A75E-4FB5-8706-BEB7D8838E26}" presName="node" presStyleLbl="vennNode1" presStyleIdx="1" presStyleCnt="5" custRadScaleRad="143325" custRadScaleInc="-5987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4241E0-78FA-4BEB-B018-ED5352B387BC}" type="pres">
      <dgm:prSet presAssocID="{B90BBAE7-2CA8-4F4C-A7A0-7ACC959BBC53}" presName="node" presStyleLbl="vennNode1" presStyleIdx="2" presStyleCnt="5" custRadScaleRad="139626" custRadScaleInc="-364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FD93940-776D-49CC-A3C4-76D69444C265}" type="pres">
      <dgm:prSet presAssocID="{E1DAA221-7ECA-47EC-AE74-5FB8880D0CFE}" presName="node" presStyleLbl="vennNode1" presStyleIdx="3" presStyleCnt="5" custRadScaleRad="131441" custRadScaleInc="-5358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1ADD3B-5439-4F25-ADCF-0A7BB2762EE2}" type="pres">
      <dgm:prSet presAssocID="{00E904FE-12F1-47AF-AA83-609AC257DEB5}" presName="node" presStyleLbl="vennNode1" presStyleIdx="4" presStyleCnt="5" custScaleX="179483" custRadScaleRad="155132" custRadScaleInc="-2849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94B39C8-D5B2-41AF-BBFF-3E3AA5A47604}" srcId="{A7F5349C-9498-4BE0-9E4D-E78380E8011F}" destId="{A361879D-C5AE-4C11-A150-20A2D18CA5A7}" srcOrd="0" destOrd="0" parTransId="{5C3FF5C5-566B-4334-8248-321F53BD90E8}" sibTransId="{B33EA2FE-BDF0-4424-BD7E-65FEA8273063}"/>
    <dgm:cxn modelId="{18F1EF3B-03CD-46D6-AC08-159E53FB82A8}" type="presOf" srcId="{A361879D-C5AE-4C11-A150-20A2D18CA5A7}" destId="{BE9801D9-7E6E-45EA-93E6-ACA56F67F34B}" srcOrd="0" destOrd="0" presId="urn:microsoft.com/office/officeart/2005/8/layout/radial3"/>
    <dgm:cxn modelId="{2E832693-3FCE-4A66-8A63-CE37F3498150}" srcId="{A361879D-C5AE-4C11-A150-20A2D18CA5A7}" destId="{CF4901B7-A75E-4FB5-8706-BEB7D8838E26}" srcOrd="0" destOrd="0" parTransId="{3AB15330-FA4F-49F7-8825-1CA6A6A07F4F}" sibTransId="{51F1C76D-05C7-4F84-893B-A01AB4D2676A}"/>
    <dgm:cxn modelId="{16AA8498-0C38-4B30-B0E2-DC8F1802C810}" srcId="{A361879D-C5AE-4C11-A150-20A2D18CA5A7}" destId="{E1DAA221-7ECA-47EC-AE74-5FB8880D0CFE}" srcOrd="2" destOrd="0" parTransId="{D036959C-976B-4157-88C9-4D34E158CB2D}" sibTransId="{6FFF0F14-576B-473D-A01C-0DCBDBFBED03}"/>
    <dgm:cxn modelId="{6484FAA2-E3CB-4E53-9B21-D52912A949E7}" type="presOf" srcId="{00E904FE-12F1-47AF-AA83-609AC257DEB5}" destId="{451ADD3B-5439-4F25-ADCF-0A7BB2762EE2}" srcOrd="0" destOrd="0" presId="urn:microsoft.com/office/officeart/2005/8/layout/radial3"/>
    <dgm:cxn modelId="{5274FEBC-7729-4227-8639-89755F6FC704}" srcId="{A361879D-C5AE-4C11-A150-20A2D18CA5A7}" destId="{B90BBAE7-2CA8-4F4C-A7A0-7ACC959BBC53}" srcOrd="1" destOrd="0" parTransId="{676E8DCD-2E39-4243-8863-5F9949BED7F4}" sibTransId="{8034F9A3-3F03-4BB7-ACA1-EB866B6FF92F}"/>
    <dgm:cxn modelId="{7B6B93FB-BDB3-44DA-A4BF-2AE61E9A8866}" type="presOf" srcId="{B90BBAE7-2CA8-4F4C-A7A0-7ACC959BBC53}" destId="{8E4241E0-78FA-4BEB-B018-ED5352B387BC}" srcOrd="0" destOrd="0" presId="urn:microsoft.com/office/officeart/2005/8/layout/radial3"/>
    <dgm:cxn modelId="{9A6CA998-C72C-402F-A685-398623E66FAB}" srcId="{A361879D-C5AE-4C11-A150-20A2D18CA5A7}" destId="{00E904FE-12F1-47AF-AA83-609AC257DEB5}" srcOrd="3" destOrd="0" parTransId="{6BBB5E0D-46EB-4D22-BC0E-89543F65F163}" sibTransId="{9ADD4FC3-84D4-4140-BDFC-F5F348827B7B}"/>
    <dgm:cxn modelId="{4604E8FC-82B4-4A24-BA45-31018701AC8B}" type="presOf" srcId="{A7F5349C-9498-4BE0-9E4D-E78380E8011F}" destId="{94F18438-EAB0-42A7-9B25-B17DF2BAD451}" srcOrd="0" destOrd="0" presId="urn:microsoft.com/office/officeart/2005/8/layout/radial3"/>
    <dgm:cxn modelId="{C389FDF9-517A-433F-835E-7A78D93A5A21}" type="presOf" srcId="{E1DAA221-7ECA-47EC-AE74-5FB8880D0CFE}" destId="{5FD93940-776D-49CC-A3C4-76D69444C265}" srcOrd="0" destOrd="0" presId="urn:microsoft.com/office/officeart/2005/8/layout/radial3"/>
    <dgm:cxn modelId="{6E6305BC-829F-4BD6-BB1B-5812862AE84C}" type="presOf" srcId="{CF4901B7-A75E-4FB5-8706-BEB7D8838E26}" destId="{ED141049-F972-4124-91FB-C15485C4F55A}" srcOrd="0" destOrd="0" presId="urn:microsoft.com/office/officeart/2005/8/layout/radial3"/>
    <dgm:cxn modelId="{E6957F1B-D4FC-47AF-B5AD-1FA958385795}" type="presParOf" srcId="{94F18438-EAB0-42A7-9B25-B17DF2BAD451}" destId="{704BD3EA-B7C1-4C7D-BDC3-059C1296B6B0}" srcOrd="0" destOrd="0" presId="urn:microsoft.com/office/officeart/2005/8/layout/radial3"/>
    <dgm:cxn modelId="{B15DAB36-C303-4213-9F82-2699E5285012}" type="presParOf" srcId="{704BD3EA-B7C1-4C7D-BDC3-059C1296B6B0}" destId="{BE9801D9-7E6E-45EA-93E6-ACA56F67F34B}" srcOrd="0" destOrd="0" presId="urn:microsoft.com/office/officeart/2005/8/layout/radial3"/>
    <dgm:cxn modelId="{EE9F8C71-6CAA-4443-B2BE-4442AE675CA3}" type="presParOf" srcId="{704BD3EA-B7C1-4C7D-BDC3-059C1296B6B0}" destId="{ED141049-F972-4124-91FB-C15485C4F55A}" srcOrd="1" destOrd="0" presId="urn:microsoft.com/office/officeart/2005/8/layout/radial3"/>
    <dgm:cxn modelId="{F9CFB092-BAF5-4449-AAEC-7A9B984EE9A9}" type="presParOf" srcId="{704BD3EA-B7C1-4C7D-BDC3-059C1296B6B0}" destId="{8E4241E0-78FA-4BEB-B018-ED5352B387BC}" srcOrd="2" destOrd="0" presId="urn:microsoft.com/office/officeart/2005/8/layout/radial3"/>
    <dgm:cxn modelId="{13AEDB98-204D-484A-BEF2-C805A672F4C4}" type="presParOf" srcId="{704BD3EA-B7C1-4C7D-BDC3-059C1296B6B0}" destId="{5FD93940-776D-49CC-A3C4-76D69444C265}" srcOrd="3" destOrd="0" presId="urn:microsoft.com/office/officeart/2005/8/layout/radial3"/>
    <dgm:cxn modelId="{A72EDF77-CE09-401F-B840-FA548F349F28}" type="presParOf" srcId="{704BD3EA-B7C1-4C7D-BDC3-059C1296B6B0}" destId="{451ADD3B-5439-4F25-ADCF-0A7BB2762EE2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CEEC2D-3817-484D-9613-992471AC098C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34DEF33-8FDA-4377-A324-D1C6630982E7}">
      <dgm:prSet phldrT="[文字]" custT="1"/>
      <dgm:spPr>
        <a:solidFill>
          <a:srgbClr val="84B4E9"/>
        </a:solidFill>
      </dgm:spPr>
      <dgm:t>
        <a:bodyPr/>
        <a:lstStyle/>
        <a:p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減量</a:t>
          </a:r>
          <a:endParaRPr lang="zh-TW" altLang="en-US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CAB54680-7656-4905-A894-4FA2BBC080D9}" type="parTrans" cxnId="{1FAB1F10-C882-4A92-8A88-1D62B3FF2D6E}">
      <dgm:prSet/>
      <dgm:spPr/>
      <dgm:t>
        <a:bodyPr/>
        <a:lstStyle/>
        <a:p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7FA903CE-F4E4-450D-9890-29BBF99CB4F6}" type="sibTrans" cxnId="{1FAB1F10-C882-4A92-8A88-1D62B3FF2D6E}">
      <dgm:prSet/>
      <dgm:spPr/>
      <dgm:t>
        <a:bodyPr/>
        <a:lstStyle/>
        <a:p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12A58FDB-8D67-424D-A445-D4E1295C589F}">
      <dgm:prSet phldrT="[文字]" custT="1"/>
      <dgm:spPr>
        <a:solidFill>
          <a:srgbClr val="8DBCD2"/>
        </a:solidFill>
      </dgm:spPr>
      <dgm:t>
        <a:bodyPr/>
        <a:lstStyle/>
        <a:p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禁用免洗</a:t>
          </a:r>
          <a:endParaRPr lang="zh-TW" altLang="en-US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93C44C8E-D0EA-4FEB-81AB-1C1B8ABD6482}" type="parTrans" cxnId="{C2C6E2B4-AF6A-4EA4-ACD1-0424BD80BAB3}">
      <dgm:prSet/>
      <dgm:spPr>
        <a:ln w="127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4B873B90-9A2F-411B-BF1E-BE499454D424}" type="sibTrans" cxnId="{C2C6E2B4-AF6A-4EA4-ACD1-0424BD80BAB3}">
      <dgm:prSet/>
      <dgm:spPr/>
      <dgm:t>
        <a:bodyPr/>
        <a:lstStyle/>
        <a:p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961A5D44-FB40-4515-A46D-894BCCEA75C2}">
      <dgm:prSet phldrT="[文字]" custT="1"/>
      <dgm:spPr>
        <a:solidFill>
          <a:srgbClr val="9FCCB7"/>
        </a:solidFill>
      </dgm:spPr>
      <dgm:t>
        <a:bodyPr/>
        <a:lstStyle/>
        <a:p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獎勵措施</a:t>
          </a:r>
          <a:endParaRPr lang="zh-TW" altLang="en-US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13B09D03-169D-4610-8E82-BFC596CF8158}" type="parTrans" cxnId="{2B88C53E-8053-4AEC-86E2-E7931EAD5821}">
      <dgm:prSet/>
      <dgm:spPr>
        <a:ln w="127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98EB0931-27AE-4AD5-B0C2-664AD9543A72}" type="sibTrans" cxnId="{2B88C53E-8053-4AEC-86E2-E7931EAD5821}">
      <dgm:prSet/>
      <dgm:spPr/>
      <dgm:t>
        <a:bodyPr/>
        <a:lstStyle/>
        <a:p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31CAE484-2BB8-4833-9BFD-6087681CF257}">
      <dgm:prSet phldrT="[文字]" custT="1"/>
      <dgm:spPr>
        <a:solidFill>
          <a:srgbClr val="A8D4A9"/>
        </a:solidFill>
      </dgm:spPr>
      <dgm:t>
        <a:bodyPr/>
        <a:lstStyle/>
        <a:p>
          <a:r>
            <a:rPr lang="en-US" altLang="zh-TW" sz="2800" b="1" dirty="0" smtClean="0">
              <a:latin typeface="微軟正黑體" pitchFamily="34" charset="-120"/>
              <a:ea typeface="微軟正黑體" pitchFamily="34" charset="-120"/>
            </a:rPr>
            <a:t>REUSE</a:t>
          </a:r>
          <a:endParaRPr lang="zh-TW" altLang="en-US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2A852000-E8B7-4BF6-A2B0-69F943108E72}" type="parTrans" cxnId="{03BCD16D-FDCC-47CD-88F5-8BDF75E67F5D}">
      <dgm:prSet/>
      <dgm:spPr>
        <a:ln w="127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F46D5BA8-B8CB-4158-9731-5E26FC5969B9}" type="sibTrans" cxnId="{03BCD16D-FDCC-47CD-88F5-8BDF75E67F5D}">
      <dgm:prSet/>
      <dgm:spPr/>
      <dgm:t>
        <a:bodyPr/>
        <a:lstStyle/>
        <a:p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B3F40496-D502-41D0-AD6D-AC0821CF7BDF}">
      <dgm:prSet phldrT="[文字]" custT="1"/>
      <dgm:spPr>
        <a:solidFill>
          <a:srgbClr val="A8D4A9"/>
        </a:solidFill>
      </dgm:spPr>
      <dgm:t>
        <a:bodyPr/>
        <a:lstStyle/>
        <a:p>
          <a:r>
            <a:rPr lang="en-US" altLang="zh-TW" sz="2800" b="1" dirty="0" smtClean="0">
              <a:latin typeface="微軟正黑體" pitchFamily="34" charset="-120"/>
              <a:ea typeface="微軟正黑體" pitchFamily="34" charset="-120"/>
            </a:rPr>
            <a:t>ECO</a:t>
          </a:r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en-US" altLang="zh-TW" sz="2800" b="1" dirty="0" smtClean="0">
              <a:latin typeface="微軟正黑體" pitchFamily="34" charset="-120"/>
              <a:ea typeface="微軟正黑體" pitchFamily="34" charset="-120"/>
            </a:rPr>
            <a:t>CUP</a:t>
          </a:r>
          <a:endParaRPr lang="zh-TW" altLang="en-US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6D9044F5-884F-43A5-9FA9-95DBF394F364}" type="sibTrans" cxnId="{61D75863-8073-4E1B-B1FC-73B0EC6113AC}">
      <dgm:prSet/>
      <dgm:spPr/>
      <dgm:t>
        <a:bodyPr/>
        <a:lstStyle/>
        <a:p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91853068-F91A-4FBA-93A0-02EAD259F3B2}" type="parTrans" cxnId="{61D75863-8073-4E1B-B1FC-73B0EC6113AC}">
      <dgm:prSet/>
      <dgm:spPr>
        <a:ln w="127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C5AF1A23-01CF-4CCC-A912-61BCFAA9D2E0}">
      <dgm:prSet phldrT="[文字]" custT="1"/>
      <dgm:spPr>
        <a:solidFill>
          <a:srgbClr val="9FCCB7"/>
        </a:solidFill>
      </dgm:spPr>
      <dgm:t>
        <a:bodyPr/>
        <a:lstStyle/>
        <a:p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其他團體</a:t>
          </a:r>
          <a:endParaRPr lang="zh-TW" altLang="en-US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7E537E83-FC30-408F-A8D6-1B3871D2B144}" type="parTrans" cxnId="{EEADE606-2358-450A-B8C8-FD34D11EA0B2}">
      <dgm:prSet/>
      <dgm:spPr>
        <a:ln w="127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A1625518-CE85-4CD5-B170-23F7EA47E66B}" type="sibTrans" cxnId="{EEADE606-2358-450A-B8C8-FD34D11EA0B2}">
      <dgm:prSet/>
      <dgm:spPr/>
      <dgm:t>
        <a:bodyPr/>
        <a:lstStyle/>
        <a:p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6356B6F8-A1E6-4688-98E6-DDC47AEBA4A5}">
      <dgm:prSet phldrT="[文字]" custT="1"/>
      <dgm:spPr>
        <a:solidFill>
          <a:srgbClr val="A8D4A9"/>
        </a:solidFill>
      </dgm:spPr>
      <dgm:t>
        <a:bodyPr/>
        <a:lstStyle/>
        <a:p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青瓢</a:t>
          </a:r>
          <a:endParaRPr lang="zh-TW" altLang="en-US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D314856B-4091-4E29-9FEF-1BA077E06328}" type="parTrans" cxnId="{30AB7653-1A30-4082-8F4E-A7DA109F6BE4}">
      <dgm:prSet/>
      <dgm:spPr>
        <a:ln w="127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F00C103E-2405-4D36-A282-4B3077D844D5}" type="sibTrans" cxnId="{30AB7653-1A30-4082-8F4E-A7DA109F6BE4}">
      <dgm:prSet/>
      <dgm:spPr/>
      <dgm:t>
        <a:bodyPr/>
        <a:lstStyle/>
        <a:p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01AD5811-A230-42A4-ABB9-13DECB7AC795}">
      <dgm:prSet phldrT="[文字]" custT="1"/>
      <dgm:spPr>
        <a:solidFill>
          <a:srgbClr val="A8D4A9"/>
        </a:solidFill>
      </dgm:spPr>
      <dgm:t>
        <a:bodyPr/>
        <a:lstStyle/>
        <a:p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飲料店</a:t>
          </a:r>
          <a:endParaRPr lang="zh-TW" altLang="en-US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FCEB0382-DE22-4854-936C-52A3B33862D6}" type="parTrans" cxnId="{D7892EEE-1167-45F5-85DD-2AF1B885EB45}">
      <dgm:prSet/>
      <dgm:spPr>
        <a:ln w="127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CC17197D-390B-4053-BE90-B479C4AB3A7E}" type="sibTrans" cxnId="{D7892EEE-1167-45F5-85DD-2AF1B885EB45}">
      <dgm:prSet/>
      <dgm:spPr/>
      <dgm:t>
        <a:bodyPr/>
        <a:lstStyle/>
        <a:p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31C4BDB7-2F1A-4109-99B0-863350032355}">
      <dgm:prSet phldrT="[文字]" custT="1"/>
      <dgm:spPr>
        <a:solidFill>
          <a:srgbClr val="A8D4A9"/>
        </a:solidFill>
      </dgm:spPr>
      <dgm:t>
        <a:bodyPr/>
        <a:lstStyle/>
        <a:p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圓石</a:t>
          </a:r>
          <a:endParaRPr lang="zh-TW" altLang="en-US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3E1ED338-77E8-45AA-83DF-7768EC4A8875}" type="parTrans" cxnId="{E9026EF1-2CBC-452E-B8D8-EEE47E3CE5A2}">
      <dgm:prSet/>
      <dgm:spPr>
        <a:ln w="127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1D3B5546-A245-451E-895F-844F19898B06}" type="sibTrans" cxnId="{E9026EF1-2CBC-452E-B8D8-EEE47E3CE5A2}">
      <dgm:prSet/>
      <dgm:spPr/>
      <dgm:t>
        <a:bodyPr/>
        <a:lstStyle/>
        <a:p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36F03B17-9FF7-46A8-876F-8F5FE6A0F171}">
      <dgm:prSet phldrT="[文字]" custT="1"/>
      <dgm:spPr>
        <a:solidFill>
          <a:srgbClr val="8DBCD2"/>
        </a:solidFill>
      </dgm:spPr>
      <dgm:t>
        <a:bodyPr/>
        <a:lstStyle/>
        <a:p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限塑</a:t>
          </a:r>
          <a:endParaRPr lang="zh-TW" altLang="en-US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A77175E4-FBF8-48BA-9E90-37216CA75175}" type="parTrans" cxnId="{6FA4EB83-80B5-47F9-8FA8-D761DFFC850B}">
      <dgm:prSet/>
      <dgm:spPr/>
      <dgm:t>
        <a:bodyPr/>
        <a:lstStyle/>
        <a:p>
          <a:endParaRPr lang="zh-TW" altLang="en-US" sz="1600"/>
        </a:p>
      </dgm:t>
    </dgm:pt>
    <dgm:pt modelId="{20A5DF44-E082-44C2-9DE3-6E229B4489F6}" type="sibTrans" cxnId="{6FA4EB83-80B5-47F9-8FA8-D761DFFC850B}">
      <dgm:prSet/>
      <dgm:spPr/>
      <dgm:t>
        <a:bodyPr/>
        <a:lstStyle/>
        <a:p>
          <a:endParaRPr lang="zh-TW" altLang="en-US" sz="1600"/>
        </a:p>
      </dgm:t>
    </dgm:pt>
    <dgm:pt modelId="{D9553330-E47D-4B9D-82B5-8E03B9CEC4A5}">
      <dgm:prSet phldrT="[文字]" custT="1"/>
      <dgm:spPr>
        <a:solidFill>
          <a:srgbClr val="84B4E9"/>
        </a:solidFill>
      </dgm:spPr>
      <dgm:t>
        <a:bodyPr/>
        <a:lstStyle/>
        <a:p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垃圾袋</a:t>
          </a:r>
          <a:endParaRPr lang="zh-TW" altLang="en-US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37E05CD3-39D1-4758-9E21-D78AE32F8191}" type="parTrans" cxnId="{87C9D93D-4C8D-481C-95DC-37022FB12986}">
      <dgm:prSet/>
      <dgm:spPr/>
      <dgm:t>
        <a:bodyPr/>
        <a:lstStyle/>
        <a:p>
          <a:endParaRPr lang="zh-TW" altLang="en-US" sz="1600"/>
        </a:p>
      </dgm:t>
    </dgm:pt>
    <dgm:pt modelId="{460F87CE-B573-4C9F-B624-D2A5FD326D00}" type="sibTrans" cxnId="{87C9D93D-4C8D-481C-95DC-37022FB12986}">
      <dgm:prSet/>
      <dgm:spPr/>
      <dgm:t>
        <a:bodyPr/>
        <a:lstStyle/>
        <a:p>
          <a:endParaRPr lang="zh-TW" altLang="en-US" sz="1600"/>
        </a:p>
      </dgm:t>
    </dgm:pt>
    <dgm:pt modelId="{261636BD-55E2-4AF9-B34C-15A4F4635E02}" type="pres">
      <dgm:prSet presAssocID="{EFCEEC2D-3817-484D-9613-992471AC098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7ED5A22-B926-4007-B5E7-26CFCFFFA694}" type="pres">
      <dgm:prSet presAssocID="{EFCEEC2D-3817-484D-9613-992471AC098C}" presName="hierFlow" presStyleCnt="0"/>
      <dgm:spPr/>
    </dgm:pt>
    <dgm:pt modelId="{A97FECC0-730F-4B35-9C1C-934A83C12430}" type="pres">
      <dgm:prSet presAssocID="{EFCEEC2D-3817-484D-9613-992471AC098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D2C39DD-E6F6-4907-8D2E-76A983FEE64C}" type="pres">
      <dgm:prSet presAssocID="{734DEF33-8FDA-4377-A324-D1C6630982E7}" presName="Name14" presStyleCnt="0"/>
      <dgm:spPr/>
    </dgm:pt>
    <dgm:pt modelId="{62D0A397-B239-4254-9ECD-BC70C887CD89}" type="pres">
      <dgm:prSet presAssocID="{734DEF33-8FDA-4377-A324-D1C6630982E7}" presName="level1Shape" presStyleLbl="node0" presStyleIdx="0" presStyleCnt="1" custScaleX="131208" custScaleY="10188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10E9562-7409-4000-AE49-E3542816D70B}" type="pres">
      <dgm:prSet presAssocID="{734DEF33-8FDA-4377-A324-D1C6630982E7}" presName="hierChild2" presStyleCnt="0"/>
      <dgm:spPr/>
    </dgm:pt>
    <dgm:pt modelId="{70E2DE4B-BF7E-4C59-9976-85B66089502D}" type="pres">
      <dgm:prSet presAssocID="{37E05CD3-39D1-4758-9E21-D78AE32F8191}" presName="Name19" presStyleLbl="parChTrans1D2" presStyleIdx="0" presStyleCnt="3"/>
      <dgm:spPr/>
      <dgm:t>
        <a:bodyPr/>
        <a:lstStyle/>
        <a:p>
          <a:endParaRPr lang="zh-TW" altLang="en-US"/>
        </a:p>
      </dgm:t>
    </dgm:pt>
    <dgm:pt modelId="{4C88B649-4D10-4D99-A39F-4DDA409B8FCA}" type="pres">
      <dgm:prSet presAssocID="{D9553330-E47D-4B9D-82B5-8E03B9CEC4A5}" presName="Name21" presStyleCnt="0"/>
      <dgm:spPr/>
    </dgm:pt>
    <dgm:pt modelId="{B13E5FB5-9D45-4538-AADA-B9AFFE5E5275}" type="pres">
      <dgm:prSet presAssocID="{D9553330-E47D-4B9D-82B5-8E03B9CEC4A5}" presName="level2Shape" presStyleLbl="node2" presStyleIdx="0" presStyleCnt="3" custScaleX="120104" custScaleY="108549"/>
      <dgm:spPr/>
      <dgm:t>
        <a:bodyPr/>
        <a:lstStyle/>
        <a:p>
          <a:endParaRPr lang="zh-TW" altLang="en-US"/>
        </a:p>
      </dgm:t>
    </dgm:pt>
    <dgm:pt modelId="{EC9A05A9-6B14-4764-9569-F1E7EF3FC6D7}" type="pres">
      <dgm:prSet presAssocID="{D9553330-E47D-4B9D-82B5-8E03B9CEC4A5}" presName="hierChild3" presStyleCnt="0"/>
      <dgm:spPr/>
    </dgm:pt>
    <dgm:pt modelId="{5209C39D-3E10-47B0-BDD8-067B70DF8AAE}" type="pres">
      <dgm:prSet presAssocID="{93C44C8E-D0EA-4FEB-81AB-1C1B8ABD6482}" presName="Name19" presStyleLbl="parChTrans1D2" presStyleIdx="1" presStyleCnt="3"/>
      <dgm:spPr/>
      <dgm:t>
        <a:bodyPr/>
        <a:lstStyle/>
        <a:p>
          <a:endParaRPr lang="zh-TW" altLang="en-US"/>
        </a:p>
      </dgm:t>
    </dgm:pt>
    <dgm:pt modelId="{40685B80-BE40-4E25-B947-F41EAD2FB810}" type="pres">
      <dgm:prSet presAssocID="{12A58FDB-8D67-424D-A445-D4E1295C589F}" presName="Name21" presStyleCnt="0"/>
      <dgm:spPr/>
    </dgm:pt>
    <dgm:pt modelId="{E1748935-C87D-4613-9028-9D0273EC336C}" type="pres">
      <dgm:prSet presAssocID="{12A58FDB-8D67-424D-A445-D4E1295C589F}" presName="level2Shape" presStyleLbl="node2" presStyleIdx="1" presStyleCnt="3" custScaleX="175670" custScaleY="108549"/>
      <dgm:spPr/>
      <dgm:t>
        <a:bodyPr/>
        <a:lstStyle/>
        <a:p>
          <a:endParaRPr lang="zh-TW" altLang="en-US"/>
        </a:p>
      </dgm:t>
    </dgm:pt>
    <dgm:pt modelId="{85633C38-BD27-4F87-B09D-E6A75445BA06}" type="pres">
      <dgm:prSet presAssocID="{12A58FDB-8D67-424D-A445-D4E1295C589F}" presName="hierChild3" presStyleCnt="0"/>
      <dgm:spPr/>
    </dgm:pt>
    <dgm:pt modelId="{0FAC1D71-7716-4403-9820-203B04E65AA2}" type="pres">
      <dgm:prSet presAssocID="{A77175E4-FBF8-48BA-9E90-37216CA75175}" presName="Name19" presStyleLbl="parChTrans1D2" presStyleIdx="2" presStyleCnt="3"/>
      <dgm:spPr/>
      <dgm:t>
        <a:bodyPr/>
        <a:lstStyle/>
        <a:p>
          <a:endParaRPr lang="zh-TW" altLang="en-US"/>
        </a:p>
      </dgm:t>
    </dgm:pt>
    <dgm:pt modelId="{B8B4D913-D70E-4012-8C31-3EB58765FA3F}" type="pres">
      <dgm:prSet presAssocID="{36F03B17-9FF7-46A8-876F-8F5FE6A0F171}" presName="Name21" presStyleCnt="0"/>
      <dgm:spPr/>
    </dgm:pt>
    <dgm:pt modelId="{79D9820B-6D5D-437F-80B2-B6A898FA0F0C}" type="pres">
      <dgm:prSet presAssocID="{36F03B17-9FF7-46A8-876F-8F5FE6A0F171}" presName="level2Shape" presStyleLbl="node2" presStyleIdx="2" presStyleCnt="3" custScaleX="225680" custScaleY="132186"/>
      <dgm:spPr/>
      <dgm:t>
        <a:bodyPr/>
        <a:lstStyle/>
        <a:p>
          <a:endParaRPr lang="zh-TW" altLang="en-US"/>
        </a:p>
      </dgm:t>
    </dgm:pt>
    <dgm:pt modelId="{D1A80EE3-D431-4106-BF01-C31A05C302D3}" type="pres">
      <dgm:prSet presAssocID="{36F03B17-9FF7-46A8-876F-8F5FE6A0F171}" presName="hierChild3" presStyleCnt="0"/>
      <dgm:spPr/>
    </dgm:pt>
    <dgm:pt modelId="{137B65B0-2850-4E39-A275-E8A41BE42927}" type="pres">
      <dgm:prSet presAssocID="{13B09D03-169D-4610-8E82-BFC596CF8158}" presName="Name19" presStyleLbl="parChTrans1D3" presStyleIdx="0" presStyleCnt="2"/>
      <dgm:spPr/>
      <dgm:t>
        <a:bodyPr/>
        <a:lstStyle/>
        <a:p>
          <a:endParaRPr lang="zh-TW" altLang="en-US"/>
        </a:p>
      </dgm:t>
    </dgm:pt>
    <dgm:pt modelId="{4E9100CF-14E7-4A67-91BE-2F1B9A115552}" type="pres">
      <dgm:prSet presAssocID="{961A5D44-FB40-4515-A46D-894BCCEA75C2}" presName="Name21" presStyleCnt="0"/>
      <dgm:spPr/>
    </dgm:pt>
    <dgm:pt modelId="{33163C53-DB0C-4B4A-8D23-909B149126BE}" type="pres">
      <dgm:prSet presAssocID="{961A5D44-FB40-4515-A46D-894BCCEA75C2}" presName="level2Shape" presStyleLbl="node3" presStyleIdx="0" presStyleCnt="2" custScaleX="219033" custScaleY="108549"/>
      <dgm:spPr/>
      <dgm:t>
        <a:bodyPr/>
        <a:lstStyle/>
        <a:p>
          <a:endParaRPr lang="zh-TW" altLang="en-US"/>
        </a:p>
      </dgm:t>
    </dgm:pt>
    <dgm:pt modelId="{35309245-8432-4E37-8D14-D7D276212003}" type="pres">
      <dgm:prSet presAssocID="{961A5D44-FB40-4515-A46D-894BCCEA75C2}" presName="hierChild3" presStyleCnt="0"/>
      <dgm:spPr/>
    </dgm:pt>
    <dgm:pt modelId="{304D377A-FBC7-4EAB-A9E2-F95F360FCD0E}" type="pres">
      <dgm:prSet presAssocID="{FCEB0382-DE22-4854-936C-52A3B33862D6}" presName="Name19" presStyleLbl="parChTrans1D4" presStyleIdx="0" presStyleCnt="5"/>
      <dgm:spPr/>
      <dgm:t>
        <a:bodyPr/>
        <a:lstStyle/>
        <a:p>
          <a:endParaRPr lang="zh-TW" altLang="en-US"/>
        </a:p>
      </dgm:t>
    </dgm:pt>
    <dgm:pt modelId="{08ECB0C1-F342-4AE1-9FF4-DBD46C0F35DA}" type="pres">
      <dgm:prSet presAssocID="{01AD5811-A230-42A4-ABB9-13DECB7AC795}" presName="Name21" presStyleCnt="0"/>
      <dgm:spPr/>
    </dgm:pt>
    <dgm:pt modelId="{6B2CDF27-19F8-449B-BC04-8AEFA8E7ABB9}" type="pres">
      <dgm:prSet presAssocID="{01AD5811-A230-42A4-ABB9-13DECB7AC795}" presName="level2Shape" presStyleLbl="node4" presStyleIdx="0" presStyleCnt="5" custScaleX="131208"/>
      <dgm:spPr/>
      <dgm:t>
        <a:bodyPr/>
        <a:lstStyle/>
        <a:p>
          <a:endParaRPr lang="zh-TW" altLang="en-US"/>
        </a:p>
      </dgm:t>
    </dgm:pt>
    <dgm:pt modelId="{C8BB373A-BC43-48EB-9689-335FE743B9FB}" type="pres">
      <dgm:prSet presAssocID="{01AD5811-A230-42A4-ABB9-13DECB7AC795}" presName="hierChild3" presStyleCnt="0"/>
      <dgm:spPr/>
    </dgm:pt>
    <dgm:pt modelId="{84947B27-A68E-4382-9A8E-6BDAAC496FDF}" type="pres">
      <dgm:prSet presAssocID="{3E1ED338-77E8-45AA-83DF-7768EC4A8875}" presName="Name19" presStyleLbl="parChTrans1D4" presStyleIdx="1" presStyleCnt="5"/>
      <dgm:spPr/>
      <dgm:t>
        <a:bodyPr/>
        <a:lstStyle/>
        <a:p>
          <a:endParaRPr lang="zh-TW" altLang="en-US"/>
        </a:p>
      </dgm:t>
    </dgm:pt>
    <dgm:pt modelId="{47BA4F6E-99C4-4DFA-95E0-6F4732418968}" type="pres">
      <dgm:prSet presAssocID="{31C4BDB7-2F1A-4109-99B0-863350032355}" presName="Name21" presStyleCnt="0"/>
      <dgm:spPr/>
    </dgm:pt>
    <dgm:pt modelId="{0C3526E4-A3B4-4FD9-A5FF-060A631360F3}" type="pres">
      <dgm:prSet presAssocID="{31C4BDB7-2F1A-4109-99B0-863350032355}" presName="level2Shape" presStyleLbl="node4" presStyleIdx="1" presStyleCnt="5" custScaleX="131208"/>
      <dgm:spPr/>
      <dgm:t>
        <a:bodyPr/>
        <a:lstStyle/>
        <a:p>
          <a:endParaRPr lang="zh-TW" altLang="en-US"/>
        </a:p>
      </dgm:t>
    </dgm:pt>
    <dgm:pt modelId="{0BDC9F47-1660-48E0-BAFF-58EB18190B6E}" type="pres">
      <dgm:prSet presAssocID="{31C4BDB7-2F1A-4109-99B0-863350032355}" presName="hierChild3" presStyleCnt="0"/>
      <dgm:spPr/>
    </dgm:pt>
    <dgm:pt modelId="{4A82A47C-DED9-4366-B74C-654B9FE149DE}" type="pres">
      <dgm:prSet presAssocID="{7E537E83-FC30-408F-A8D6-1B3871D2B144}" presName="Name19" presStyleLbl="parChTrans1D3" presStyleIdx="1" presStyleCnt="2"/>
      <dgm:spPr/>
      <dgm:t>
        <a:bodyPr/>
        <a:lstStyle/>
        <a:p>
          <a:endParaRPr lang="zh-TW" altLang="en-US"/>
        </a:p>
      </dgm:t>
    </dgm:pt>
    <dgm:pt modelId="{CC985687-90D8-4CF2-8EAE-483C72C938A4}" type="pres">
      <dgm:prSet presAssocID="{C5AF1A23-01CF-4CCC-A912-61BCFAA9D2E0}" presName="Name21" presStyleCnt="0"/>
      <dgm:spPr/>
    </dgm:pt>
    <dgm:pt modelId="{BCF9994C-304E-4684-B2FA-391CEDA03E26}" type="pres">
      <dgm:prSet presAssocID="{C5AF1A23-01CF-4CCC-A912-61BCFAA9D2E0}" presName="level2Shape" presStyleLbl="node3" presStyleIdx="1" presStyleCnt="2" custScaleX="201677" custScaleY="108549"/>
      <dgm:spPr/>
      <dgm:t>
        <a:bodyPr/>
        <a:lstStyle/>
        <a:p>
          <a:endParaRPr lang="zh-TW" altLang="en-US"/>
        </a:p>
      </dgm:t>
    </dgm:pt>
    <dgm:pt modelId="{DFD613E0-3B0B-4498-BB4B-A45B0B2901C0}" type="pres">
      <dgm:prSet presAssocID="{C5AF1A23-01CF-4CCC-A912-61BCFAA9D2E0}" presName="hierChild3" presStyleCnt="0"/>
      <dgm:spPr/>
    </dgm:pt>
    <dgm:pt modelId="{E69A9A20-CF40-4D37-B6D5-6A194B2137D0}" type="pres">
      <dgm:prSet presAssocID="{91853068-F91A-4FBA-93A0-02EAD259F3B2}" presName="Name19" presStyleLbl="parChTrans1D4" presStyleIdx="2" presStyleCnt="5"/>
      <dgm:spPr/>
      <dgm:t>
        <a:bodyPr/>
        <a:lstStyle/>
        <a:p>
          <a:endParaRPr lang="zh-TW" altLang="en-US"/>
        </a:p>
      </dgm:t>
    </dgm:pt>
    <dgm:pt modelId="{88A581A6-02B0-405E-8FA7-21FC9C1D6BE2}" type="pres">
      <dgm:prSet presAssocID="{B3F40496-D502-41D0-AD6D-AC0821CF7BDF}" presName="Name21" presStyleCnt="0"/>
      <dgm:spPr/>
    </dgm:pt>
    <dgm:pt modelId="{4FD9AFBD-C592-4948-B01B-56BB74B4F5B5}" type="pres">
      <dgm:prSet presAssocID="{B3F40496-D502-41D0-AD6D-AC0821CF7BDF}" presName="level2Shape" presStyleLbl="node4" presStyleIdx="2" presStyleCnt="5" custScaleX="219033"/>
      <dgm:spPr/>
      <dgm:t>
        <a:bodyPr/>
        <a:lstStyle/>
        <a:p>
          <a:endParaRPr lang="zh-TW" altLang="en-US"/>
        </a:p>
      </dgm:t>
    </dgm:pt>
    <dgm:pt modelId="{67E378B7-1DF9-4944-928B-856D64AFBF86}" type="pres">
      <dgm:prSet presAssocID="{B3F40496-D502-41D0-AD6D-AC0821CF7BDF}" presName="hierChild3" presStyleCnt="0"/>
      <dgm:spPr/>
    </dgm:pt>
    <dgm:pt modelId="{2FB21D90-3204-4791-81FE-79B54B3D6167}" type="pres">
      <dgm:prSet presAssocID="{2A852000-E8B7-4BF6-A2B0-69F943108E72}" presName="Name19" presStyleLbl="parChTrans1D4" presStyleIdx="3" presStyleCnt="5"/>
      <dgm:spPr/>
      <dgm:t>
        <a:bodyPr/>
        <a:lstStyle/>
        <a:p>
          <a:endParaRPr lang="zh-TW" altLang="en-US"/>
        </a:p>
      </dgm:t>
    </dgm:pt>
    <dgm:pt modelId="{0BBF50C3-8CA3-4B0C-8C1A-9333CE0060F5}" type="pres">
      <dgm:prSet presAssocID="{31CAE484-2BB8-4833-9BFD-6087681CF257}" presName="Name21" presStyleCnt="0"/>
      <dgm:spPr/>
    </dgm:pt>
    <dgm:pt modelId="{2A145FB5-0333-4EE7-B11F-1F6A8A719E3D}" type="pres">
      <dgm:prSet presAssocID="{31CAE484-2BB8-4833-9BFD-6087681CF257}" presName="level2Shape" presStyleLbl="node4" presStyleIdx="3" presStyleCnt="5" custScaleX="131208"/>
      <dgm:spPr/>
      <dgm:t>
        <a:bodyPr/>
        <a:lstStyle/>
        <a:p>
          <a:endParaRPr lang="zh-TW" altLang="en-US"/>
        </a:p>
      </dgm:t>
    </dgm:pt>
    <dgm:pt modelId="{8D280FB9-32AC-440A-840A-AD08780533AF}" type="pres">
      <dgm:prSet presAssocID="{31CAE484-2BB8-4833-9BFD-6087681CF257}" presName="hierChild3" presStyleCnt="0"/>
      <dgm:spPr/>
    </dgm:pt>
    <dgm:pt modelId="{E3386C9D-7045-4F16-86C5-8F8CD88DC846}" type="pres">
      <dgm:prSet presAssocID="{D314856B-4091-4E29-9FEF-1BA077E06328}" presName="Name19" presStyleLbl="parChTrans1D4" presStyleIdx="4" presStyleCnt="5"/>
      <dgm:spPr/>
      <dgm:t>
        <a:bodyPr/>
        <a:lstStyle/>
        <a:p>
          <a:endParaRPr lang="zh-TW" altLang="en-US"/>
        </a:p>
      </dgm:t>
    </dgm:pt>
    <dgm:pt modelId="{280DD5A9-F968-4E41-B560-BE248CD8CCAA}" type="pres">
      <dgm:prSet presAssocID="{6356B6F8-A1E6-4688-98E6-DDC47AEBA4A5}" presName="Name21" presStyleCnt="0"/>
      <dgm:spPr/>
    </dgm:pt>
    <dgm:pt modelId="{323B2966-402D-4021-B3A3-26EB8B3BD4E8}" type="pres">
      <dgm:prSet presAssocID="{6356B6F8-A1E6-4688-98E6-DDC47AEBA4A5}" presName="level2Shape" presStyleLbl="node4" presStyleIdx="4" presStyleCnt="5" custScaleX="131208"/>
      <dgm:spPr/>
      <dgm:t>
        <a:bodyPr/>
        <a:lstStyle/>
        <a:p>
          <a:endParaRPr lang="zh-TW" altLang="en-US"/>
        </a:p>
      </dgm:t>
    </dgm:pt>
    <dgm:pt modelId="{31F80FF4-D5C2-4645-A1FE-B376E0D36009}" type="pres">
      <dgm:prSet presAssocID="{6356B6F8-A1E6-4688-98E6-DDC47AEBA4A5}" presName="hierChild3" presStyleCnt="0"/>
      <dgm:spPr/>
    </dgm:pt>
    <dgm:pt modelId="{B49BC64C-2D14-4909-B0E8-DE9B92682E29}" type="pres">
      <dgm:prSet presAssocID="{EFCEEC2D-3817-484D-9613-992471AC098C}" presName="bgShapesFlow" presStyleCnt="0"/>
      <dgm:spPr/>
    </dgm:pt>
  </dgm:ptLst>
  <dgm:cxnLst>
    <dgm:cxn modelId="{A0B03ACC-04A0-438D-8220-5236257B975A}" type="presOf" srcId="{7E537E83-FC30-408F-A8D6-1B3871D2B144}" destId="{4A82A47C-DED9-4366-B74C-654B9FE149DE}" srcOrd="0" destOrd="0" presId="urn:microsoft.com/office/officeart/2005/8/layout/hierarchy6"/>
    <dgm:cxn modelId="{F83C30D8-D060-4D82-AD9B-D47EE0AB44C5}" type="presOf" srcId="{6356B6F8-A1E6-4688-98E6-DDC47AEBA4A5}" destId="{323B2966-402D-4021-B3A3-26EB8B3BD4E8}" srcOrd="0" destOrd="0" presId="urn:microsoft.com/office/officeart/2005/8/layout/hierarchy6"/>
    <dgm:cxn modelId="{B06E3459-41EB-4007-AE7E-991D251A0D0A}" type="presOf" srcId="{93C44C8E-D0EA-4FEB-81AB-1C1B8ABD6482}" destId="{5209C39D-3E10-47B0-BDD8-067B70DF8AAE}" srcOrd="0" destOrd="0" presId="urn:microsoft.com/office/officeart/2005/8/layout/hierarchy6"/>
    <dgm:cxn modelId="{1FAB1F10-C882-4A92-8A88-1D62B3FF2D6E}" srcId="{EFCEEC2D-3817-484D-9613-992471AC098C}" destId="{734DEF33-8FDA-4377-A324-D1C6630982E7}" srcOrd="0" destOrd="0" parTransId="{CAB54680-7656-4905-A894-4FA2BBC080D9}" sibTransId="{7FA903CE-F4E4-450D-9890-29BBF99CB4F6}"/>
    <dgm:cxn modelId="{D5F84DC4-0D35-4565-B9B2-D79C2360525C}" type="presOf" srcId="{91853068-F91A-4FBA-93A0-02EAD259F3B2}" destId="{E69A9A20-CF40-4D37-B6D5-6A194B2137D0}" srcOrd="0" destOrd="0" presId="urn:microsoft.com/office/officeart/2005/8/layout/hierarchy6"/>
    <dgm:cxn modelId="{20FC0830-33DA-46EE-BD09-631CE69FF29B}" type="presOf" srcId="{12A58FDB-8D67-424D-A445-D4E1295C589F}" destId="{E1748935-C87D-4613-9028-9D0273EC336C}" srcOrd="0" destOrd="0" presId="urn:microsoft.com/office/officeart/2005/8/layout/hierarchy6"/>
    <dgm:cxn modelId="{E9026EF1-2CBC-452E-B8D8-EEE47E3CE5A2}" srcId="{961A5D44-FB40-4515-A46D-894BCCEA75C2}" destId="{31C4BDB7-2F1A-4109-99B0-863350032355}" srcOrd="1" destOrd="0" parTransId="{3E1ED338-77E8-45AA-83DF-7768EC4A8875}" sibTransId="{1D3B5546-A245-451E-895F-844F19898B06}"/>
    <dgm:cxn modelId="{D7892EEE-1167-45F5-85DD-2AF1B885EB45}" srcId="{961A5D44-FB40-4515-A46D-894BCCEA75C2}" destId="{01AD5811-A230-42A4-ABB9-13DECB7AC795}" srcOrd="0" destOrd="0" parTransId="{FCEB0382-DE22-4854-936C-52A3B33862D6}" sibTransId="{CC17197D-390B-4053-BE90-B479C4AB3A7E}"/>
    <dgm:cxn modelId="{EEADE606-2358-450A-B8C8-FD34D11EA0B2}" srcId="{36F03B17-9FF7-46A8-876F-8F5FE6A0F171}" destId="{C5AF1A23-01CF-4CCC-A912-61BCFAA9D2E0}" srcOrd="1" destOrd="0" parTransId="{7E537E83-FC30-408F-A8D6-1B3871D2B144}" sibTransId="{A1625518-CE85-4CD5-B170-23F7EA47E66B}"/>
    <dgm:cxn modelId="{C2C6E2B4-AF6A-4EA4-ACD1-0424BD80BAB3}" srcId="{734DEF33-8FDA-4377-A324-D1C6630982E7}" destId="{12A58FDB-8D67-424D-A445-D4E1295C589F}" srcOrd="1" destOrd="0" parTransId="{93C44C8E-D0EA-4FEB-81AB-1C1B8ABD6482}" sibTransId="{4B873B90-9A2F-411B-BF1E-BE499454D424}"/>
    <dgm:cxn modelId="{2A26152E-8338-4B1D-9E2F-A479C8A2F026}" type="presOf" srcId="{FCEB0382-DE22-4854-936C-52A3B33862D6}" destId="{304D377A-FBC7-4EAB-A9E2-F95F360FCD0E}" srcOrd="0" destOrd="0" presId="urn:microsoft.com/office/officeart/2005/8/layout/hierarchy6"/>
    <dgm:cxn modelId="{3757B59E-6819-4FE1-9B26-79631E553851}" type="presOf" srcId="{37E05CD3-39D1-4758-9E21-D78AE32F8191}" destId="{70E2DE4B-BF7E-4C59-9976-85B66089502D}" srcOrd="0" destOrd="0" presId="urn:microsoft.com/office/officeart/2005/8/layout/hierarchy6"/>
    <dgm:cxn modelId="{9CEF4C23-13B7-4BD9-9212-F8E2457B4474}" type="presOf" srcId="{734DEF33-8FDA-4377-A324-D1C6630982E7}" destId="{62D0A397-B239-4254-9ECD-BC70C887CD89}" srcOrd="0" destOrd="0" presId="urn:microsoft.com/office/officeart/2005/8/layout/hierarchy6"/>
    <dgm:cxn modelId="{2B672EBC-3933-463A-88CA-18D04CB76D1C}" type="presOf" srcId="{13B09D03-169D-4610-8E82-BFC596CF8158}" destId="{137B65B0-2850-4E39-A275-E8A41BE42927}" srcOrd="0" destOrd="0" presId="urn:microsoft.com/office/officeart/2005/8/layout/hierarchy6"/>
    <dgm:cxn modelId="{A26F3EB4-471F-4C2C-B0F0-1A3D38953990}" type="presOf" srcId="{D314856B-4091-4E29-9FEF-1BA077E06328}" destId="{E3386C9D-7045-4F16-86C5-8F8CD88DC846}" srcOrd="0" destOrd="0" presId="urn:microsoft.com/office/officeart/2005/8/layout/hierarchy6"/>
    <dgm:cxn modelId="{B2DA724A-AF3F-4022-B05F-7A50E6EBA77F}" type="presOf" srcId="{B3F40496-D502-41D0-AD6D-AC0821CF7BDF}" destId="{4FD9AFBD-C592-4948-B01B-56BB74B4F5B5}" srcOrd="0" destOrd="0" presId="urn:microsoft.com/office/officeart/2005/8/layout/hierarchy6"/>
    <dgm:cxn modelId="{41CE9CA1-4F54-436C-8B4A-1A2DB1CDC635}" type="presOf" srcId="{2A852000-E8B7-4BF6-A2B0-69F943108E72}" destId="{2FB21D90-3204-4791-81FE-79B54B3D6167}" srcOrd="0" destOrd="0" presId="urn:microsoft.com/office/officeart/2005/8/layout/hierarchy6"/>
    <dgm:cxn modelId="{57DE9CB6-5E2A-44FE-8948-218388094EEF}" type="presOf" srcId="{31CAE484-2BB8-4833-9BFD-6087681CF257}" destId="{2A145FB5-0333-4EE7-B11F-1F6A8A719E3D}" srcOrd="0" destOrd="0" presId="urn:microsoft.com/office/officeart/2005/8/layout/hierarchy6"/>
    <dgm:cxn modelId="{03BCD16D-FDCC-47CD-88F5-8BDF75E67F5D}" srcId="{C5AF1A23-01CF-4CCC-A912-61BCFAA9D2E0}" destId="{31CAE484-2BB8-4833-9BFD-6087681CF257}" srcOrd="1" destOrd="0" parTransId="{2A852000-E8B7-4BF6-A2B0-69F943108E72}" sibTransId="{F46D5BA8-B8CB-4158-9731-5E26FC5969B9}"/>
    <dgm:cxn modelId="{5465B5D5-45B3-47BE-9AEF-BD7A6394015B}" type="presOf" srcId="{A77175E4-FBF8-48BA-9E90-37216CA75175}" destId="{0FAC1D71-7716-4403-9820-203B04E65AA2}" srcOrd="0" destOrd="0" presId="urn:microsoft.com/office/officeart/2005/8/layout/hierarchy6"/>
    <dgm:cxn modelId="{2B88C53E-8053-4AEC-86E2-E7931EAD5821}" srcId="{36F03B17-9FF7-46A8-876F-8F5FE6A0F171}" destId="{961A5D44-FB40-4515-A46D-894BCCEA75C2}" srcOrd="0" destOrd="0" parTransId="{13B09D03-169D-4610-8E82-BFC596CF8158}" sibTransId="{98EB0931-27AE-4AD5-B0C2-664AD9543A72}"/>
    <dgm:cxn modelId="{D31BD1BE-DB84-4A40-B841-B9C4761FA224}" type="presOf" srcId="{01AD5811-A230-42A4-ABB9-13DECB7AC795}" destId="{6B2CDF27-19F8-449B-BC04-8AEFA8E7ABB9}" srcOrd="0" destOrd="0" presId="urn:microsoft.com/office/officeart/2005/8/layout/hierarchy6"/>
    <dgm:cxn modelId="{0DDD420B-6ED9-42C7-B194-726F3C176BBE}" type="presOf" srcId="{36F03B17-9FF7-46A8-876F-8F5FE6A0F171}" destId="{79D9820B-6D5D-437F-80B2-B6A898FA0F0C}" srcOrd="0" destOrd="0" presId="urn:microsoft.com/office/officeart/2005/8/layout/hierarchy6"/>
    <dgm:cxn modelId="{2DA8E04D-0C36-482D-BEE9-BC9797B523F2}" type="presOf" srcId="{D9553330-E47D-4B9D-82B5-8E03B9CEC4A5}" destId="{B13E5FB5-9D45-4538-AADA-B9AFFE5E5275}" srcOrd="0" destOrd="0" presId="urn:microsoft.com/office/officeart/2005/8/layout/hierarchy6"/>
    <dgm:cxn modelId="{0AFF2445-6FFA-44C9-BFFB-841AFABB475E}" type="presOf" srcId="{C5AF1A23-01CF-4CCC-A912-61BCFAA9D2E0}" destId="{BCF9994C-304E-4684-B2FA-391CEDA03E26}" srcOrd="0" destOrd="0" presId="urn:microsoft.com/office/officeart/2005/8/layout/hierarchy6"/>
    <dgm:cxn modelId="{6FA4EB83-80B5-47F9-8FA8-D761DFFC850B}" srcId="{734DEF33-8FDA-4377-A324-D1C6630982E7}" destId="{36F03B17-9FF7-46A8-876F-8F5FE6A0F171}" srcOrd="2" destOrd="0" parTransId="{A77175E4-FBF8-48BA-9E90-37216CA75175}" sibTransId="{20A5DF44-E082-44C2-9DE3-6E229B4489F6}"/>
    <dgm:cxn modelId="{7BBC02E0-5D54-4FD8-8CD8-469959D37AE0}" type="presOf" srcId="{EFCEEC2D-3817-484D-9613-992471AC098C}" destId="{261636BD-55E2-4AF9-B34C-15A4F4635E02}" srcOrd="0" destOrd="0" presId="urn:microsoft.com/office/officeart/2005/8/layout/hierarchy6"/>
    <dgm:cxn modelId="{61D75863-8073-4E1B-B1FC-73B0EC6113AC}" srcId="{C5AF1A23-01CF-4CCC-A912-61BCFAA9D2E0}" destId="{B3F40496-D502-41D0-AD6D-AC0821CF7BDF}" srcOrd="0" destOrd="0" parTransId="{91853068-F91A-4FBA-93A0-02EAD259F3B2}" sibTransId="{6D9044F5-884F-43A5-9FA9-95DBF394F364}"/>
    <dgm:cxn modelId="{B15957B2-11BB-42CA-B46A-9F95B5AD981A}" type="presOf" srcId="{961A5D44-FB40-4515-A46D-894BCCEA75C2}" destId="{33163C53-DB0C-4B4A-8D23-909B149126BE}" srcOrd="0" destOrd="0" presId="urn:microsoft.com/office/officeart/2005/8/layout/hierarchy6"/>
    <dgm:cxn modelId="{C4FC4E7E-0A74-49FC-921E-B10099D68069}" type="presOf" srcId="{31C4BDB7-2F1A-4109-99B0-863350032355}" destId="{0C3526E4-A3B4-4FD9-A5FF-060A631360F3}" srcOrd="0" destOrd="0" presId="urn:microsoft.com/office/officeart/2005/8/layout/hierarchy6"/>
    <dgm:cxn modelId="{30AB7653-1A30-4082-8F4E-A7DA109F6BE4}" srcId="{C5AF1A23-01CF-4CCC-A912-61BCFAA9D2E0}" destId="{6356B6F8-A1E6-4688-98E6-DDC47AEBA4A5}" srcOrd="2" destOrd="0" parTransId="{D314856B-4091-4E29-9FEF-1BA077E06328}" sibTransId="{F00C103E-2405-4D36-A282-4B3077D844D5}"/>
    <dgm:cxn modelId="{87C9D93D-4C8D-481C-95DC-37022FB12986}" srcId="{734DEF33-8FDA-4377-A324-D1C6630982E7}" destId="{D9553330-E47D-4B9D-82B5-8E03B9CEC4A5}" srcOrd="0" destOrd="0" parTransId="{37E05CD3-39D1-4758-9E21-D78AE32F8191}" sibTransId="{460F87CE-B573-4C9F-B624-D2A5FD326D00}"/>
    <dgm:cxn modelId="{971AC562-21AF-47F5-888F-B2360FFD12A1}" type="presOf" srcId="{3E1ED338-77E8-45AA-83DF-7768EC4A8875}" destId="{84947B27-A68E-4382-9A8E-6BDAAC496FDF}" srcOrd="0" destOrd="0" presId="urn:microsoft.com/office/officeart/2005/8/layout/hierarchy6"/>
    <dgm:cxn modelId="{3F24A3EC-9B99-426C-9C8F-B9A4DD187C74}" type="presParOf" srcId="{261636BD-55E2-4AF9-B34C-15A4F4635E02}" destId="{C7ED5A22-B926-4007-B5E7-26CFCFFFA694}" srcOrd="0" destOrd="0" presId="urn:microsoft.com/office/officeart/2005/8/layout/hierarchy6"/>
    <dgm:cxn modelId="{272B5B14-6AF2-48F5-A18F-7EC4983D06ED}" type="presParOf" srcId="{C7ED5A22-B926-4007-B5E7-26CFCFFFA694}" destId="{A97FECC0-730F-4B35-9C1C-934A83C12430}" srcOrd="0" destOrd="0" presId="urn:microsoft.com/office/officeart/2005/8/layout/hierarchy6"/>
    <dgm:cxn modelId="{B39F8E01-CB75-4C38-8FE2-4FA87C93F536}" type="presParOf" srcId="{A97FECC0-730F-4B35-9C1C-934A83C12430}" destId="{1D2C39DD-E6F6-4907-8D2E-76A983FEE64C}" srcOrd="0" destOrd="0" presId="urn:microsoft.com/office/officeart/2005/8/layout/hierarchy6"/>
    <dgm:cxn modelId="{1FAE1EBB-A9EE-4180-BE89-780C1091CDC4}" type="presParOf" srcId="{1D2C39DD-E6F6-4907-8D2E-76A983FEE64C}" destId="{62D0A397-B239-4254-9ECD-BC70C887CD89}" srcOrd="0" destOrd="0" presId="urn:microsoft.com/office/officeart/2005/8/layout/hierarchy6"/>
    <dgm:cxn modelId="{729106DE-209F-4911-9D08-03C04732AB74}" type="presParOf" srcId="{1D2C39DD-E6F6-4907-8D2E-76A983FEE64C}" destId="{B10E9562-7409-4000-AE49-E3542816D70B}" srcOrd="1" destOrd="0" presId="urn:microsoft.com/office/officeart/2005/8/layout/hierarchy6"/>
    <dgm:cxn modelId="{0101E305-18D7-4AE0-9F4D-E186BE451064}" type="presParOf" srcId="{B10E9562-7409-4000-AE49-E3542816D70B}" destId="{70E2DE4B-BF7E-4C59-9976-85B66089502D}" srcOrd="0" destOrd="0" presId="urn:microsoft.com/office/officeart/2005/8/layout/hierarchy6"/>
    <dgm:cxn modelId="{FC7676C7-3BA6-4D71-8609-6E4C314D429F}" type="presParOf" srcId="{B10E9562-7409-4000-AE49-E3542816D70B}" destId="{4C88B649-4D10-4D99-A39F-4DDA409B8FCA}" srcOrd="1" destOrd="0" presId="urn:microsoft.com/office/officeart/2005/8/layout/hierarchy6"/>
    <dgm:cxn modelId="{8AB829D5-E8D5-49EA-84CA-AF47614416B6}" type="presParOf" srcId="{4C88B649-4D10-4D99-A39F-4DDA409B8FCA}" destId="{B13E5FB5-9D45-4538-AADA-B9AFFE5E5275}" srcOrd="0" destOrd="0" presId="urn:microsoft.com/office/officeart/2005/8/layout/hierarchy6"/>
    <dgm:cxn modelId="{B96B23AC-155A-4079-8B3A-1DAB6D61C5D2}" type="presParOf" srcId="{4C88B649-4D10-4D99-A39F-4DDA409B8FCA}" destId="{EC9A05A9-6B14-4764-9569-F1E7EF3FC6D7}" srcOrd="1" destOrd="0" presId="urn:microsoft.com/office/officeart/2005/8/layout/hierarchy6"/>
    <dgm:cxn modelId="{18851712-4B98-4E88-823C-19EEACCB7497}" type="presParOf" srcId="{B10E9562-7409-4000-AE49-E3542816D70B}" destId="{5209C39D-3E10-47B0-BDD8-067B70DF8AAE}" srcOrd="2" destOrd="0" presId="urn:microsoft.com/office/officeart/2005/8/layout/hierarchy6"/>
    <dgm:cxn modelId="{7CFC2A01-ED93-4762-89D5-7521DC0CAFEC}" type="presParOf" srcId="{B10E9562-7409-4000-AE49-E3542816D70B}" destId="{40685B80-BE40-4E25-B947-F41EAD2FB810}" srcOrd="3" destOrd="0" presId="urn:microsoft.com/office/officeart/2005/8/layout/hierarchy6"/>
    <dgm:cxn modelId="{2FC1022F-B2A4-4889-89B8-3D68909621D0}" type="presParOf" srcId="{40685B80-BE40-4E25-B947-F41EAD2FB810}" destId="{E1748935-C87D-4613-9028-9D0273EC336C}" srcOrd="0" destOrd="0" presId="urn:microsoft.com/office/officeart/2005/8/layout/hierarchy6"/>
    <dgm:cxn modelId="{F3B01918-A950-43E7-AEE7-2DB97B351A56}" type="presParOf" srcId="{40685B80-BE40-4E25-B947-F41EAD2FB810}" destId="{85633C38-BD27-4F87-B09D-E6A75445BA06}" srcOrd="1" destOrd="0" presId="urn:microsoft.com/office/officeart/2005/8/layout/hierarchy6"/>
    <dgm:cxn modelId="{CF816ABC-4EC0-4683-B5C2-C11EFF11824C}" type="presParOf" srcId="{B10E9562-7409-4000-AE49-E3542816D70B}" destId="{0FAC1D71-7716-4403-9820-203B04E65AA2}" srcOrd="4" destOrd="0" presId="urn:microsoft.com/office/officeart/2005/8/layout/hierarchy6"/>
    <dgm:cxn modelId="{E6FDCEE2-4A47-4371-8EAD-6A2DAF847CCD}" type="presParOf" srcId="{B10E9562-7409-4000-AE49-E3542816D70B}" destId="{B8B4D913-D70E-4012-8C31-3EB58765FA3F}" srcOrd="5" destOrd="0" presId="urn:microsoft.com/office/officeart/2005/8/layout/hierarchy6"/>
    <dgm:cxn modelId="{16183337-F2A7-4524-B6BC-6E6A7727FFB5}" type="presParOf" srcId="{B8B4D913-D70E-4012-8C31-3EB58765FA3F}" destId="{79D9820B-6D5D-437F-80B2-B6A898FA0F0C}" srcOrd="0" destOrd="0" presId="urn:microsoft.com/office/officeart/2005/8/layout/hierarchy6"/>
    <dgm:cxn modelId="{32353241-422E-4AF4-97E5-501864F43C05}" type="presParOf" srcId="{B8B4D913-D70E-4012-8C31-3EB58765FA3F}" destId="{D1A80EE3-D431-4106-BF01-C31A05C302D3}" srcOrd="1" destOrd="0" presId="urn:microsoft.com/office/officeart/2005/8/layout/hierarchy6"/>
    <dgm:cxn modelId="{C2C3EDBF-944C-48EB-92F6-066587FE3249}" type="presParOf" srcId="{D1A80EE3-D431-4106-BF01-C31A05C302D3}" destId="{137B65B0-2850-4E39-A275-E8A41BE42927}" srcOrd="0" destOrd="0" presId="urn:microsoft.com/office/officeart/2005/8/layout/hierarchy6"/>
    <dgm:cxn modelId="{D804482C-9E49-48F9-BB62-DAD077084351}" type="presParOf" srcId="{D1A80EE3-D431-4106-BF01-C31A05C302D3}" destId="{4E9100CF-14E7-4A67-91BE-2F1B9A115552}" srcOrd="1" destOrd="0" presId="urn:microsoft.com/office/officeart/2005/8/layout/hierarchy6"/>
    <dgm:cxn modelId="{CAA39647-279E-491A-98DF-0F3DF552843C}" type="presParOf" srcId="{4E9100CF-14E7-4A67-91BE-2F1B9A115552}" destId="{33163C53-DB0C-4B4A-8D23-909B149126BE}" srcOrd="0" destOrd="0" presId="urn:microsoft.com/office/officeart/2005/8/layout/hierarchy6"/>
    <dgm:cxn modelId="{C97465CE-008D-4EE9-8749-AE455832051B}" type="presParOf" srcId="{4E9100CF-14E7-4A67-91BE-2F1B9A115552}" destId="{35309245-8432-4E37-8D14-D7D276212003}" srcOrd="1" destOrd="0" presId="urn:microsoft.com/office/officeart/2005/8/layout/hierarchy6"/>
    <dgm:cxn modelId="{84927DA2-B925-4325-A178-192D356DE147}" type="presParOf" srcId="{35309245-8432-4E37-8D14-D7D276212003}" destId="{304D377A-FBC7-4EAB-A9E2-F95F360FCD0E}" srcOrd="0" destOrd="0" presId="urn:microsoft.com/office/officeart/2005/8/layout/hierarchy6"/>
    <dgm:cxn modelId="{E776FDB0-9F5B-42AB-A1B8-856942DA1F51}" type="presParOf" srcId="{35309245-8432-4E37-8D14-D7D276212003}" destId="{08ECB0C1-F342-4AE1-9FF4-DBD46C0F35DA}" srcOrd="1" destOrd="0" presId="urn:microsoft.com/office/officeart/2005/8/layout/hierarchy6"/>
    <dgm:cxn modelId="{9F88F99D-6289-4A18-BC0F-16BF7D18B7FE}" type="presParOf" srcId="{08ECB0C1-F342-4AE1-9FF4-DBD46C0F35DA}" destId="{6B2CDF27-19F8-449B-BC04-8AEFA8E7ABB9}" srcOrd="0" destOrd="0" presId="urn:microsoft.com/office/officeart/2005/8/layout/hierarchy6"/>
    <dgm:cxn modelId="{7C1CC9F2-C90F-4C05-A20D-2924CF25618F}" type="presParOf" srcId="{08ECB0C1-F342-4AE1-9FF4-DBD46C0F35DA}" destId="{C8BB373A-BC43-48EB-9689-335FE743B9FB}" srcOrd="1" destOrd="0" presId="urn:microsoft.com/office/officeart/2005/8/layout/hierarchy6"/>
    <dgm:cxn modelId="{DBBED318-6DAF-46FA-8F12-3BDDED1CB145}" type="presParOf" srcId="{35309245-8432-4E37-8D14-D7D276212003}" destId="{84947B27-A68E-4382-9A8E-6BDAAC496FDF}" srcOrd="2" destOrd="0" presId="urn:microsoft.com/office/officeart/2005/8/layout/hierarchy6"/>
    <dgm:cxn modelId="{70E51E93-5343-4394-AD49-90C12059E2C9}" type="presParOf" srcId="{35309245-8432-4E37-8D14-D7D276212003}" destId="{47BA4F6E-99C4-4DFA-95E0-6F4732418968}" srcOrd="3" destOrd="0" presId="urn:microsoft.com/office/officeart/2005/8/layout/hierarchy6"/>
    <dgm:cxn modelId="{3080C563-D8C5-4361-BD95-CBB67643EB22}" type="presParOf" srcId="{47BA4F6E-99C4-4DFA-95E0-6F4732418968}" destId="{0C3526E4-A3B4-4FD9-A5FF-060A631360F3}" srcOrd="0" destOrd="0" presId="urn:microsoft.com/office/officeart/2005/8/layout/hierarchy6"/>
    <dgm:cxn modelId="{35023471-B827-465C-BE05-AB6A5815887D}" type="presParOf" srcId="{47BA4F6E-99C4-4DFA-95E0-6F4732418968}" destId="{0BDC9F47-1660-48E0-BAFF-58EB18190B6E}" srcOrd="1" destOrd="0" presId="urn:microsoft.com/office/officeart/2005/8/layout/hierarchy6"/>
    <dgm:cxn modelId="{F214A7EF-A111-4EEF-B161-240A48AA8C5E}" type="presParOf" srcId="{D1A80EE3-D431-4106-BF01-C31A05C302D3}" destId="{4A82A47C-DED9-4366-B74C-654B9FE149DE}" srcOrd="2" destOrd="0" presId="urn:microsoft.com/office/officeart/2005/8/layout/hierarchy6"/>
    <dgm:cxn modelId="{D39BB0F4-7CA9-42F7-9D38-48356E172E6F}" type="presParOf" srcId="{D1A80EE3-D431-4106-BF01-C31A05C302D3}" destId="{CC985687-90D8-4CF2-8EAE-483C72C938A4}" srcOrd="3" destOrd="0" presId="urn:microsoft.com/office/officeart/2005/8/layout/hierarchy6"/>
    <dgm:cxn modelId="{19EB90B9-F6CB-48BD-A7D2-679A1D8FE899}" type="presParOf" srcId="{CC985687-90D8-4CF2-8EAE-483C72C938A4}" destId="{BCF9994C-304E-4684-B2FA-391CEDA03E26}" srcOrd="0" destOrd="0" presId="urn:microsoft.com/office/officeart/2005/8/layout/hierarchy6"/>
    <dgm:cxn modelId="{3AE5313B-50FC-4807-A771-A9D31421C83F}" type="presParOf" srcId="{CC985687-90D8-4CF2-8EAE-483C72C938A4}" destId="{DFD613E0-3B0B-4498-BB4B-A45B0B2901C0}" srcOrd="1" destOrd="0" presId="urn:microsoft.com/office/officeart/2005/8/layout/hierarchy6"/>
    <dgm:cxn modelId="{0C376072-F062-4B16-BD4E-8DCA223CE551}" type="presParOf" srcId="{DFD613E0-3B0B-4498-BB4B-A45B0B2901C0}" destId="{E69A9A20-CF40-4D37-B6D5-6A194B2137D0}" srcOrd="0" destOrd="0" presId="urn:microsoft.com/office/officeart/2005/8/layout/hierarchy6"/>
    <dgm:cxn modelId="{E2EF900A-C78F-4DB0-914B-05A0AC927428}" type="presParOf" srcId="{DFD613E0-3B0B-4498-BB4B-A45B0B2901C0}" destId="{88A581A6-02B0-405E-8FA7-21FC9C1D6BE2}" srcOrd="1" destOrd="0" presId="urn:microsoft.com/office/officeart/2005/8/layout/hierarchy6"/>
    <dgm:cxn modelId="{CA889223-AF97-4793-9808-B4A54660F595}" type="presParOf" srcId="{88A581A6-02B0-405E-8FA7-21FC9C1D6BE2}" destId="{4FD9AFBD-C592-4948-B01B-56BB74B4F5B5}" srcOrd="0" destOrd="0" presId="urn:microsoft.com/office/officeart/2005/8/layout/hierarchy6"/>
    <dgm:cxn modelId="{5050A4A1-0096-43E0-A2DC-42C3C5B0CF8D}" type="presParOf" srcId="{88A581A6-02B0-405E-8FA7-21FC9C1D6BE2}" destId="{67E378B7-1DF9-4944-928B-856D64AFBF86}" srcOrd="1" destOrd="0" presId="urn:microsoft.com/office/officeart/2005/8/layout/hierarchy6"/>
    <dgm:cxn modelId="{676B4E22-9661-4678-A582-6C573BAF3E1E}" type="presParOf" srcId="{DFD613E0-3B0B-4498-BB4B-A45B0B2901C0}" destId="{2FB21D90-3204-4791-81FE-79B54B3D6167}" srcOrd="2" destOrd="0" presId="urn:microsoft.com/office/officeart/2005/8/layout/hierarchy6"/>
    <dgm:cxn modelId="{F9C04F57-B99F-4E4E-ABE9-B581F40439DD}" type="presParOf" srcId="{DFD613E0-3B0B-4498-BB4B-A45B0B2901C0}" destId="{0BBF50C3-8CA3-4B0C-8C1A-9333CE0060F5}" srcOrd="3" destOrd="0" presId="urn:microsoft.com/office/officeart/2005/8/layout/hierarchy6"/>
    <dgm:cxn modelId="{071DE3DC-2BCD-4F06-9C93-F99BA4CC13BB}" type="presParOf" srcId="{0BBF50C3-8CA3-4B0C-8C1A-9333CE0060F5}" destId="{2A145FB5-0333-4EE7-B11F-1F6A8A719E3D}" srcOrd="0" destOrd="0" presId="urn:microsoft.com/office/officeart/2005/8/layout/hierarchy6"/>
    <dgm:cxn modelId="{87D03840-EC76-4EBC-96F6-B7665342DB19}" type="presParOf" srcId="{0BBF50C3-8CA3-4B0C-8C1A-9333CE0060F5}" destId="{8D280FB9-32AC-440A-840A-AD08780533AF}" srcOrd="1" destOrd="0" presId="urn:microsoft.com/office/officeart/2005/8/layout/hierarchy6"/>
    <dgm:cxn modelId="{E586470D-103E-4A12-920F-FE4A3B99ADBD}" type="presParOf" srcId="{DFD613E0-3B0B-4498-BB4B-A45B0B2901C0}" destId="{E3386C9D-7045-4F16-86C5-8F8CD88DC846}" srcOrd="4" destOrd="0" presId="urn:microsoft.com/office/officeart/2005/8/layout/hierarchy6"/>
    <dgm:cxn modelId="{7AA6462B-6712-45E4-B242-0868F4BC52C1}" type="presParOf" srcId="{DFD613E0-3B0B-4498-BB4B-A45B0B2901C0}" destId="{280DD5A9-F968-4E41-B560-BE248CD8CCAA}" srcOrd="5" destOrd="0" presId="urn:microsoft.com/office/officeart/2005/8/layout/hierarchy6"/>
    <dgm:cxn modelId="{03575F00-F656-41D4-9272-C6A7E76338CB}" type="presParOf" srcId="{280DD5A9-F968-4E41-B560-BE248CD8CCAA}" destId="{323B2966-402D-4021-B3A3-26EB8B3BD4E8}" srcOrd="0" destOrd="0" presId="urn:microsoft.com/office/officeart/2005/8/layout/hierarchy6"/>
    <dgm:cxn modelId="{057C99B7-3078-4C4F-A957-4DECF9229DAA}" type="presParOf" srcId="{280DD5A9-F968-4E41-B560-BE248CD8CCAA}" destId="{31F80FF4-D5C2-4645-A1FE-B376E0D36009}" srcOrd="1" destOrd="0" presId="urn:microsoft.com/office/officeart/2005/8/layout/hierarchy6"/>
    <dgm:cxn modelId="{E578B6A1-06B6-4E34-B684-F8C5348D72D5}" type="presParOf" srcId="{261636BD-55E2-4AF9-B34C-15A4F4635E02}" destId="{B49BC64C-2D14-4909-B0E8-DE9B92682E2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7A575F-4FB1-4713-A584-9C921791A017}" type="doc">
      <dgm:prSet loTypeId="urn:microsoft.com/office/officeart/2009/3/layout/DescendingProcess" loCatId="process" qsTypeId="urn:microsoft.com/office/officeart/2005/8/quickstyle/3d1" qsCatId="3D" csTypeId="urn:microsoft.com/office/officeart/2005/8/colors/accent6_3" csCatId="accent6" phldr="1"/>
      <dgm:spPr/>
      <dgm:t>
        <a:bodyPr/>
        <a:lstStyle/>
        <a:p>
          <a:endParaRPr lang="zh-TW" altLang="en-US"/>
        </a:p>
      </dgm:t>
    </dgm:pt>
    <dgm:pt modelId="{A3906BAC-7EA3-4EF1-A266-5E3D782C1247}">
      <dgm:prSet phldrT="[文字]"/>
      <dgm:spPr/>
      <dgm:t>
        <a:bodyPr/>
        <a:lstStyle/>
        <a:p>
          <a:r>
            <a:rPr lang="en-US" altLang="zh-TW" dirty="0" smtClean="0"/>
            <a:t>34.35</a:t>
          </a:r>
          <a:r>
            <a:rPr lang="zh-TW" altLang="en-US" dirty="0" smtClean="0"/>
            <a:t>億</a:t>
          </a:r>
          <a:endParaRPr lang="zh-TW" altLang="en-US" dirty="0"/>
        </a:p>
      </dgm:t>
    </dgm:pt>
    <dgm:pt modelId="{2C4A8C61-ECA1-469E-9FFC-A03B5DBB0C59}" type="parTrans" cxnId="{71FEF8A5-BBAC-4A05-A92B-6E7DADBCFC2D}">
      <dgm:prSet/>
      <dgm:spPr/>
      <dgm:t>
        <a:bodyPr/>
        <a:lstStyle/>
        <a:p>
          <a:endParaRPr lang="zh-TW" altLang="en-US"/>
        </a:p>
      </dgm:t>
    </dgm:pt>
    <dgm:pt modelId="{CDA05DC2-2752-4435-A29F-6DF95C82A56E}" type="sibTrans" cxnId="{71FEF8A5-BBAC-4A05-A92B-6E7DADBCFC2D}">
      <dgm:prSet/>
      <dgm:spPr/>
      <dgm:t>
        <a:bodyPr/>
        <a:lstStyle/>
        <a:p>
          <a:endParaRPr lang="zh-TW" altLang="en-US"/>
        </a:p>
      </dgm:t>
    </dgm:pt>
    <dgm:pt modelId="{102B1049-7A46-4EFE-AB8A-7A74F9B6225E}">
      <dgm:prSet phldrT="[文字]"/>
      <dgm:spPr/>
      <dgm:t>
        <a:bodyPr/>
        <a:lstStyle/>
        <a:p>
          <a:r>
            <a:rPr lang="en-US" altLang="zh-TW" dirty="0" smtClean="0"/>
            <a:t>14.4</a:t>
          </a:r>
          <a:r>
            <a:rPr lang="zh-TW" altLang="en-US" dirty="0" smtClean="0"/>
            <a:t>億</a:t>
          </a:r>
          <a:endParaRPr lang="zh-TW" altLang="en-US" dirty="0"/>
        </a:p>
      </dgm:t>
    </dgm:pt>
    <dgm:pt modelId="{17061F42-7CA2-435E-B570-E2168548119A}" type="parTrans" cxnId="{F8AB4DCD-1615-4362-8033-345082F1B699}">
      <dgm:prSet/>
      <dgm:spPr/>
      <dgm:t>
        <a:bodyPr/>
        <a:lstStyle/>
        <a:p>
          <a:endParaRPr lang="zh-TW" altLang="en-US"/>
        </a:p>
      </dgm:t>
    </dgm:pt>
    <dgm:pt modelId="{E07FDC69-32B1-471C-8306-A1C70B1C711B}" type="sibTrans" cxnId="{F8AB4DCD-1615-4362-8033-345082F1B699}">
      <dgm:prSet/>
      <dgm:spPr/>
      <dgm:t>
        <a:bodyPr/>
        <a:lstStyle/>
        <a:p>
          <a:endParaRPr lang="zh-TW" altLang="en-US"/>
        </a:p>
      </dgm:t>
    </dgm:pt>
    <dgm:pt modelId="{B5F28DE1-B8BF-47F9-BD35-5FE3A0D9217E}" type="pres">
      <dgm:prSet presAssocID="{377A575F-4FB1-4713-A584-9C921791A017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zh-TW" altLang="en-US"/>
        </a:p>
      </dgm:t>
    </dgm:pt>
    <dgm:pt modelId="{C70F30CD-23FA-4393-B537-F4ED2C79D3DF}" type="pres">
      <dgm:prSet presAssocID="{377A575F-4FB1-4713-A584-9C921791A017}" presName="arrowNode" presStyleLbl="node1" presStyleIdx="0" presStyleCnt="1" custAng="20912551" custScaleX="114747" custLinFactNeighborX="11714" custLinFactNeighborY="1354"/>
      <dgm:spPr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</dgm:pt>
    <dgm:pt modelId="{B23237C1-D34D-4A84-B6AD-609A4DB82578}" type="pres">
      <dgm:prSet presAssocID="{A3906BAC-7EA3-4EF1-A266-5E3D782C1247}" presName="txNode1" presStyleLbl="revTx" presStyleIdx="0" presStyleCnt="2" custLinFactY="57071" custLinFactNeighborX="-86000" custLinFactNeighborY="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5D40CB-AB35-4EA7-B3FC-19F5F165F3B2}" type="pres">
      <dgm:prSet presAssocID="{102B1049-7A46-4EFE-AB8A-7A74F9B6225E}" presName="txNode2" presStyleLbl="revTx" presStyleIdx="1" presStyleCnt="2" custLinFactNeighborX="48646" custLinFactNeighborY="-4703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7A46957-11F9-4583-89C5-CF64B4A6410A}" type="presOf" srcId="{102B1049-7A46-4EFE-AB8A-7A74F9B6225E}" destId="{855D40CB-AB35-4EA7-B3FC-19F5F165F3B2}" srcOrd="0" destOrd="0" presId="urn:microsoft.com/office/officeart/2009/3/layout/DescendingProcess"/>
    <dgm:cxn modelId="{71FEF8A5-BBAC-4A05-A92B-6E7DADBCFC2D}" srcId="{377A575F-4FB1-4713-A584-9C921791A017}" destId="{A3906BAC-7EA3-4EF1-A266-5E3D782C1247}" srcOrd="0" destOrd="0" parTransId="{2C4A8C61-ECA1-469E-9FFC-A03B5DBB0C59}" sibTransId="{CDA05DC2-2752-4435-A29F-6DF95C82A56E}"/>
    <dgm:cxn modelId="{71DF1940-1281-41AA-A965-FC22C40CC462}" type="presOf" srcId="{A3906BAC-7EA3-4EF1-A266-5E3D782C1247}" destId="{B23237C1-D34D-4A84-B6AD-609A4DB82578}" srcOrd="0" destOrd="0" presId="urn:microsoft.com/office/officeart/2009/3/layout/DescendingProcess"/>
    <dgm:cxn modelId="{E7C917F3-7141-4140-BDC6-4B6DAD9BA28D}" type="presOf" srcId="{377A575F-4FB1-4713-A584-9C921791A017}" destId="{B5F28DE1-B8BF-47F9-BD35-5FE3A0D9217E}" srcOrd="0" destOrd="0" presId="urn:microsoft.com/office/officeart/2009/3/layout/DescendingProcess"/>
    <dgm:cxn modelId="{F8AB4DCD-1615-4362-8033-345082F1B699}" srcId="{377A575F-4FB1-4713-A584-9C921791A017}" destId="{102B1049-7A46-4EFE-AB8A-7A74F9B6225E}" srcOrd="1" destOrd="0" parTransId="{17061F42-7CA2-435E-B570-E2168548119A}" sibTransId="{E07FDC69-32B1-471C-8306-A1C70B1C711B}"/>
    <dgm:cxn modelId="{2CD91AE6-3937-45C3-BC66-2C1C8E45F21D}" type="presParOf" srcId="{B5F28DE1-B8BF-47F9-BD35-5FE3A0D9217E}" destId="{C70F30CD-23FA-4393-B537-F4ED2C79D3DF}" srcOrd="0" destOrd="0" presId="urn:microsoft.com/office/officeart/2009/3/layout/DescendingProcess"/>
    <dgm:cxn modelId="{3BC900AF-5F8C-40C8-9B76-B8AA124C93DC}" type="presParOf" srcId="{B5F28DE1-B8BF-47F9-BD35-5FE3A0D9217E}" destId="{B23237C1-D34D-4A84-B6AD-609A4DB82578}" srcOrd="1" destOrd="0" presId="urn:microsoft.com/office/officeart/2009/3/layout/DescendingProcess"/>
    <dgm:cxn modelId="{A4D00A1C-6E43-4A09-A280-34B70822AF88}" type="presParOf" srcId="{B5F28DE1-B8BF-47F9-BD35-5FE3A0D9217E}" destId="{855D40CB-AB35-4EA7-B3FC-19F5F165F3B2}" srcOrd="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8A3896-808A-4E17-9B4C-27E09B000713}" type="doc">
      <dgm:prSet loTypeId="urn:microsoft.com/office/officeart/2005/8/layout/v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C3558F9-2A80-49AE-90D1-23A66792B777}">
      <dgm:prSet phldrT="[文字]"/>
      <dgm:spPr>
        <a:solidFill>
          <a:srgbClr val="A8D4A9">
            <a:alpha val="60000"/>
          </a:srgb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XL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方瓶，下次享有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6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元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優惠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5FAEB59-D51F-4A51-83DA-BB7B48ECB49D}">
      <dgm:prSet phldrT="[文字]" custT="1"/>
      <dgm:spPr>
        <a:solidFill>
          <a:srgbClr val="A8D4A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TW" altLang="en-US" sz="5400" b="1" dirty="0" smtClean="0">
              <a:latin typeface="微軟正黑體" pitchFamily="34" charset="-120"/>
              <a:ea typeface="微軟正黑體" pitchFamily="34" charset="-120"/>
            </a:rPr>
            <a:t>圓石</a:t>
          </a:r>
          <a:endParaRPr lang="zh-TW" altLang="en-US" sz="5400" b="1" dirty="0">
            <a:latin typeface="微軟正黑體" pitchFamily="34" charset="-120"/>
            <a:ea typeface="微軟正黑體" pitchFamily="34" charset="-120"/>
          </a:endParaRPr>
        </a:p>
      </dgm:t>
    </dgm:pt>
    <dgm:pt modelId="{AB940FDD-0D29-425A-B330-6B386B38BAFC}" type="sibTrans" cxnId="{7E126772-1531-4228-AEB4-274D4C0271BB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ED70C02-C4EC-41B6-8B98-D0702CE375F6}" type="parTrans" cxnId="{7E126772-1531-4228-AEB4-274D4C0271BB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BACE9CD-222D-4B51-9940-E4786683EEA9}" type="sibTrans" cxnId="{191EFC63-5780-4A1B-9222-8718EF39C45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01E608-D009-4114-A53B-8581D7ECB305}" type="parTrans" cxnId="{191EFC63-5780-4A1B-9222-8718EF39C45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B3DC57A-B835-44E7-A36A-EA8C562675EA}">
      <dgm:prSet phldrT="[文字]"/>
      <dgm:spPr>
        <a:solidFill>
          <a:srgbClr val="84B4E9">
            <a:alpha val="60000"/>
          </a:srgb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pPr algn="l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自備環保杯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7DC7F29-7BF3-4564-A7D3-6A0AF2037F93}">
      <dgm:prSet phldrT="[文字]" custT="1"/>
      <dgm:spPr>
        <a:solidFill>
          <a:srgbClr val="84B4E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TW" altLang="en-US" sz="5400" b="1" dirty="0" smtClean="0">
              <a:latin typeface="微軟正黑體" pitchFamily="34" charset="-120"/>
              <a:ea typeface="微軟正黑體" pitchFamily="34" charset="-120"/>
            </a:rPr>
            <a:t>獎勵措施</a:t>
          </a:r>
          <a:endParaRPr lang="zh-TW" altLang="en-US" sz="5400" b="1" dirty="0">
            <a:latin typeface="微軟正黑體" pitchFamily="34" charset="-120"/>
            <a:ea typeface="微軟正黑體" pitchFamily="34" charset="-120"/>
          </a:endParaRPr>
        </a:p>
      </dgm:t>
    </dgm:pt>
    <dgm:pt modelId="{A8D2A6E7-57F5-4457-B673-E03F1B257FAD}" type="sibTrans" cxnId="{5C05E5B8-53ED-4B3E-B131-4C04AA5E5CA8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7B0DD6B-A9D4-4320-9DB7-B052AF7EA0C5}" type="parTrans" cxnId="{5C05E5B8-53ED-4B3E-B131-4C04AA5E5CA8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B10BA1F-4696-48CD-B8FF-0310EFB24752}" type="sibTrans" cxnId="{79C6E06F-813A-4F8D-8F47-2CB489C9DCBE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43E25B4-E4AF-4155-BB6D-5C27D0E24DCD}" type="parTrans" cxnId="{79C6E06F-813A-4F8D-8F47-2CB489C9DCBE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B250DC7-5F19-4BE6-B9AB-F3E3B52AE9BB}">
      <dgm:prSet/>
      <dgm:spPr/>
      <dgm:t>
        <a:bodyPr anchor="ctr"/>
        <a:lstStyle/>
        <a:p>
          <a:pPr algn="l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回收空杯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3541B05-EF58-4696-A0B6-4434A58F2874}" type="parTrans" cxnId="{8E0BBD92-7A22-4273-88DB-8BEEB11254CB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EE6B3C0-80EC-4CA0-B29D-510DBE8181A0}" type="sibTrans" cxnId="{8E0BBD92-7A22-4273-88DB-8BEEB11254CB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36DCCFF-9E86-47ED-99AC-9C493FD95112}" type="pres">
      <dgm:prSet presAssocID="{9D8A3896-808A-4E17-9B4C-27E09B00071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C385FF8E-03AB-4581-929C-3537B6024A77}" type="pres">
      <dgm:prSet presAssocID="{47DC7F29-7BF3-4564-A7D3-6A0AF2037F93}" presName="linNode" presStyleCnt="0"/>
      <dgm:spPr/>
    </dgm:pt>
    <dgm:pt modelId="{7465B61B-C872-4A18-9B81-A3330B80A27B}" type="pres">
      <dgm:prSet presAssocID="{47DC7F29-7BF3-4564-A7D3-6A0AF2037F93}" presName="parentShp" presStyleLbl="node1" presStyleIdx="0" presStyleCnt="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6E11E079-1E1D-42DD-B8DC-775571748C52}" type="pres">
      <dgm:prSet presAssocID="{47DC7F29-7BF3-4564-A7D3-6A0AF2037F93}" presName="childShp" presStyleLbl="bgAccFollowNode1" presStyleIdx="0" presStyleCnt="2" custLinFactNeighborX="16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4365DD-297F-44B5-AD80-0E40330DB3EF}" type="pres">
      <dgm:prSet presAssocID="{A8D2A6E7-57F5-4457-B673-E03F1B257FAD}" presName="spacing" presStyleCnt="0"/>
      <dgm:spPr/>
    </dgm:pt>
    <dgm:pt modelId="{DD6AC121-283D-48A7-A9EB-66347CB396BC}" type="pres">
      <dgm:prSet presAssocID="{95FAEB59-D51F-4A51-83DA-BB7B48ECB49D}" presName="linNode" presStyleCnt="0"/>
      <dgm:spPr/>
    </dgm:pt>
    <dgm:pt modelId="{5D12A436-52D5-4AA9-8C37-B3DB9477FD10}" type="pres">
      <dgm:prSet presAssocID="{95FAEB59-D51F-4A51-83DA-BB7B48ECB49D}" presName="parentShp" presStyleLbl="node1" presStyleIdx="1" presStyleCnt="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83CF947B-2258-4B90-9C21-DD6F2A3EAAF5}" type="pres">
      <dgm:prSet presAssocID="{95FAEB59-D51F-4A51-83DA-BB7B48ECB49D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9C6E06F-813A-4F8D-8F47-2CB489C9DCBE}" srcId="{47DC7F29-7BF3-4564-A7D3-6A0AF2037F93}" destId="{BB3DC57A-B835-44E7-A36A-EA8C562675EA}" srcOrd="0" destOrd="0" parTransId="{843E25B4-E4AF-4155-BB6D-5C27D0E24DCD}" sibTransId="{5B10BA1F-4696-48CD-B8FF-0310EFB24752}"/>
    <dgm:cxn modelId="{7E126772-1531-4228-AEB4-274D4C0271BB}" srcId="{9D8A3896-808A-4E17-9B4C-27E09B000713}" destId="{95FAEB59-D51F-4A51-83DA-BB7B48ECB49D}" srcOrd="1" destOrd="0" parTransId="{4ED70C02-C4EC-41B6-8B98-D0702CE375F6}" sibTransId="{AB940FDD-0D29-425A-B330-6B386B38BAFC}"/>
    <dgm:cxn modelId="{BAF235A1-CAFF-4907-8CBB-3D928F02F4E4}" type="presOf" srcId="{95FAEB59-D51F-4A51-83DA-BB7B48ECB49D}" destId="{5D12A436-52D5-4AA9-8C37-B3DB9477FD10}" srcOrd="0" destOrd="0" presId="urn:microsoft.com/office/officeart/2005/8/layout/vList6"/>
    <dgm:cxn modelId="{8E0BBD92-7A22-4273-88DB-8BEEB11254CB}" srcId="{47DC7F29-7BF3-4564-A7D3-6A0AF2037F93}" destId="{4B250DC7-5F19-4BE6-B9AB-F3E3B52AE9BB}" srcOrd="1" destOrd="0" parTransId="{B3541B05-EF58-4696-A0B6-4434A58F2874}" sibTransId="{BEE6B3C0-80EC-4CA0-B29D-510DBE8181A0}"/>
    <dgm:cxn modelId="{B77472AD-F888-47F3-A520-C9B2306A5201}" type="presOf" srcId="{BC3558F9-2A80-49AE-90D1-23A66792B777}" destId="{83CF947B-2258-4B90-9C21-DD6F2A3EAAF5}" srcOrd="0" destOrd="0" presId="urn:microsoft.com/office/officeart/2005/8/layout/vList6"/>
    <dgm:cxn modelId="{191EFC63-5780-4A1B-9222-8718EF39C45A}" srcId="{95FAEB59-D51F-4A51-83DA-BB7B48ECB49D}" destId="{BC3558F9-2A80-49AE-90D1-23A66792B777}" srcOrd="0" destOrd="0" parTransId="{5201E608-D009-4114-A53B-8581D7ECB305}" sibTransId="{1BACE9CD-222D-4B51-9940-E4786683EEA9}"/>
    <dgm:cxn modelId="{C46A13B6-D749-425B-B716-7F3AECEA9D5C}" type="presOf" srcId="{BB3DC57A-B835-44E7-A36A-EA8C562675EA}" destId="{6E11E079-1E1D-42DD-B8DC-775571748C52}" srcOrd="0" destOrd="0" presId="urn:microsoft.com/office/officeart/2005/8/layout/vList6"/>
    <dgm:cxn modelId="{0648A0F6-3B90-47A3-AAD0-3B3C6C692539}" type="presOf" srcId="{47DC7F29-7BF3-4564-A7D3-6A0AF2037F93}" destId="{7465B61B-C872-4A18-9B81-A3330B80A27B}" srcOrd="0" destOrd="0" presId="urn:microsoft.com/office/officeart/2005/8/layout/vList6"/>
    <dgm:cxn modelId="{436D23FA-DA25-44BF-BAF5-69D18E3FA8A1}" type="presOf" srcId="{4B250DC7-5F19-4BE6-B9AB-F3E3B52AE9BB}" destId="{6E11E079-1E1D-42DD-B8DC-775571748C52}" srcOrd="0" destOrd="1" presId="urn:microsoft.com/office/officeart/2005/8/layout/vList6"/>
    <dgm:cxn modelId="{67097A26-FEC0-4235-BE38-2C23F62A3819}" type="presOf" srcId="{9D8A3896-808A-4E17-9B4C-27E09B000713}" destId="{C36DCCFF-9E86-47ED-99AC-9C493FD95112}" srcOrd="0" destOrd="0" presId="urn:microsoft.com/office/officeart/2005/8/layout/vList6"/>
    <dgm:cxn modelId="{5C05E5B8-53ED-4B3E-B131-4C04AA5E5CA8}" srcId="{9D8A3896-808A-4E17-9B4C-27E09B000713}" destId="{47DC7F29-7BF3-4564-A7D3-6A0AF2037F93}" srcOrd="0" destOrd="0" parTransId="{87B0DD6B-A9D4-4320-9DB7-B052AF7EA0C5}" sibTransId="{A8D2A6E7-57F5-4457-B673-E03F1B257FAD}"/>
    <dgm:cxn modelId="{1C28A07E-444C-4D89-9335-E4C7134E9ECD}" type="presParOf" srcId="{C36DCCFF-9E86-47ED-99AC-9C493FD95112}" destId="{C385FF8E-03AB-4581-929C-3537B6024A77}" srcOrd="0" destOrd="0" presId="urn:microsoft.com/office/officeart/2005/8/layout/vList6"/>
    <dgm:cxn modelId="{D2F326E1-E106-456B-9F5B-742875EA4EBC}" type="presParOf" srcId="{C385FF8E-03AB-4581-929C-3537B6024A77}" destId="{7465B61B-C872-4A18-9B81-A3330B80A27B}" srcOrd="0" destOrd="0" presId="urn:microsoft.com/office/officeart/2005/8/layout/vList6"/>
    <dgm:cxn modelId="{32A3867E-9D79-43F1-B84F-C7F16368EE25}" type="presParOf" srcId="{C385FF8E-03AB-4581-929C-3537B6024A77}" destId="{6E11E079-1E1D-42DD-B8DC-775571748C52}" srcOrd="1" destOrd="0" presId="urn:microsoft.com/office/officeart/2005/8/layout/vList6"/>
    <dgm:cxn modelId="{E0E8AA9C-BCA8-4264-8D64-AFCF26B0E4AE}" type="presParOf" srcId="{C36DCCFF-9E86-47ED-99AC-9C493FD95112}" destId="{964365DD-297F-44B5-AD80-0E40330DB3EF}" srcOrd="1" destOrd="0" presId="urn:microsoft.com/office/officeart/2005/8/layout/vList6"/>
    <dgm:cxn modelId="{E6492CB0-F5E7-43F8-BD26-C03C45D12D4E}" type="presParOf" srcId="{C36DCCFF-9E86-47ED-99AC-9C493FD95112}" destId="{DD6AC121-283D-48A7-A9EB-66347CB396BC}" srcOrd="2" destOrd="0" presId="urn:microsoft.com/office/officeart/2005/8/layout/vList6"/>
    <dgm:cxn modelId="{1744F166-C207-4F8D-A034-34A2DA6CC6DE}" type="presParOf" srcId="{DD6AC121-283D-48A7-A9EB-66347CB396BC}" destId="{5D12A436-52D5-4AA9-8C37-B3DB9477FD10}" srcOrd="0" destOrd="0" presId="urn:microsoft.com/office/officeart/2005/8/layout/vList6"/>
    <dgm:cxn modelId="{A2111C06-B56C-476E-94B7-619656439AB0}" type="presParOf" srcId="{DD6AC121-283D-48A7-A9EB-66347CB396BC}" destId="{83CF947B-2258-4B90-9C21-DD6F2A3EAAF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8A3896-808A-4E17-9B4C-27E09B000713}" type="doc">
      <dgm:prSet loTypeId="urn:microsoft.com/office/officeart/2005/8/layout/v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C3558F9-2A80-49AE-90D1-23A66792B777}">
      <dgm:prSet phldrT="[文字]" custT="1"/>
      <dgm:spPr>
        <a:solidFill>
          <a:srgbClr val="A8D4A9">
            <a:alpha val="60000"/>
          </a:srgb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參加定點式活動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5FAEB59-D51F-4A51-83DA-BB7B48ECB49D}">
      <dgm:prSet phldrT="[文字]" custT="1"/>
      <dgm:spPr>
        <a:solidFill>
          <a:srgbClr val="8DBCD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zh-TW" sz="5400" b="1" dirty="0" smtClean="0">
              <a:latin typeface="微軟正黑體" pitchFamily="34" charset="-120"/>
              <a:ea typeface="微軟正黑體" pitchFamily="34" charset="-120"/>
            </a:rPr>
            <a:t>REUSE</a:t>
          </a:r>
          <a:endParaRPr lang="zh-TW" altLang="en-US" sz="5400" b="1" dirty="0">
            <a:latin typeface="微軟正黑體" pitchFamily="34" charset="-120"/>
            <a:ea typeface="微軟正黑體" pitchFamily="34" charset="-120"/>
          </a:endParaRPr>
        </a:p>
      </dgm:t>
    </dgm:pt>
    <dgm:pt modelId="{AB940FDD-0D29-425A-B330-6B386B38BAFC}" type="sibTrans" cxnId="{7E126772-1531-4228-AEB4-274D4C0271B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ED70C02-C4EC-41B6-8B98-D0702CE375F6}" type="parTrans" cxnId="{7E126772-1531-4228-AEB4-274D4C0271B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BACE9CD-222D-4B51-9940-E4786683EEA9}" type="sibTrans" cxnId="{191EFC63-5780-4A1B-9222-8718EF39C45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01E608-D009-4114-A53B-8581D7ECB305}" type="parTrans" cxnId="{191EFC63-5780-4A1B-9222-8718EF39C45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B3DC57A-B835-44E7-A36A-EA8C562675EA}">
      <dgm:prSet phldrT="[文字]" custT="1"/>
      <dgm:spPr>
        <a:solidFill>
          <a:srgbClr val="84B4E9">
            <a:alpha val="60000"/>
          </a:srgb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印刷上活動的圖樣或店家宣傳圖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7DC7F29-7BF3-4564-A7D3-6A0AF2037F93}">
      <dgm:prSet phldrT="[文字]" custT="1"/>
      <dgm:spPr>
        <a:solidFill>
          <a:srgbClr val="84B4E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zh-TW" sz="5400" b="1" dirty="0" smtClean="0">
              <a:latin typeface="微軟正黑體" pitchFamily="34" charset="-120"/>
              <a:ea typeface="微軟正黑體" pitchFamily="34" charset="-120"/>
            </a:rPr>
            <a:t>ECO</a:t>
          </a:r>
          <a:r>
            <a:rPr lang="zh-TW" altLang="en-US" sz="5400" b="1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en-US" altLang="zh-TW" sz="5400" b="1" dirty="0" smtClean="0">
              <a:latin typeface="微軟正黑體" pitchFamily="34" charset="-120"/>
              <a:ea typeface="微軟正黑體" pitchFamily="34" charset="-120"/>
            </a:rPr>
            <a:t>CUP</a:t>
          </a:r>
          <a:endParaRPr lang="zh-TW" altLang="en-US" sz="5400" b="1" dirty="0">
            <a:latin typeface="微軟正黑體" pitchFamily="34" charset="-120"/>
            <a:ea typeface="微軟正黑體" pitchFamily="34" charset="-120"/>
          </a:endParaRPr>
        </a:p>
      </dgm:t>
    </dgm:pt>
    <dgm:pt modelId="{A8D2A6E7-57F5-4457-B673-E03F1B257FAD}" type="sibTrans" cxnId="{5C05E5B8-53ED-4B3E-B131-4C04AA5E5CA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7B0DD6B-A9D4-4320-9DB7-B052AF7EA0C5}" type="parTrans" cxnId="{5C05E5B8-53ED-4B3E-B131-4C04AA5E5CA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B10BA1F-4696-48CD-B8FF-0310EFB24752}" type="sibTrans" cxnId="{79C6E06F-813A-4F8D-8F47-2CB489C9DCB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43E25B4-E4AF-4155-BB6D-5C27D0E24DCD}" type="parTrans" cxnId="{79C6E06F-813A-4F8D-8F47-2CB489C9DCB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6912CC-0976-464F-AFE1-209A63E693A0}">
      <dgm:prSet phldrT="[文字]" custT="1"/>
      <dgm:spPr>
        <a:solidFill>
          <a:srgbClr val="A8D4A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TW" altLang="en-US" sz="5400" b="1" dirty="0" smtClean="0">
              <a:latin typeface="微軟正黑體" pitchFamily="34" charset="-120"/>
              <a:ea typeface="微軟正黑體" pitchFamily="34" charset="-120"/>
            </a:rPr>
            <a:t>青瓢</a:t>
          </a:r>
          <a:endParaRPr lang="zh-TW" altLang="en-US" sz="5400" b="1" dirty="0">
            <a:latin typeface="微軟正黑體" pitchFamily="34" charset="-120"/>
            <a:ea typeface="微軟正黑體" pitchFamily="34" charset="-120"/>
          </a:endParaRPr>
        </a:p>
      </dgm:t>
    </dgm:pt>
    <dgm:pt modelId="{390AA663-70C7-4F0A-B27C-9758716251D8}" type="parTrans" cxnId="{179A1653-DA52-4D49-A39B-9DEC7649A4F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0258FD-5274-4FB6-85A1-685661E8D59D}" type="sibTrans" cxnId="{179A1653-DA52-4D49-A39B-9DEC7649A4F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C6CBA9-AFE6-4D1A-ABB8-FEB785F8CA83}">
      <dgm:prSet custT="1"/>
      <dgm:spPr>
        <a:solidFill>
          <a:srgbClr val="8DBCD2"/>
        </a:solidFill>
      </dgm:spPr>
      <dgm:t>
        <a:bodyPr anchor="ctr"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在祭典活動中舉辦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08DC45-CE1F-4FDF-A36A-0906F274F472}" type="parTrans" cxnId="{B66693B4-B7B0-45AF-91CA-A1C319D7EB1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720FBE7-6437-4FBF-89C8-B7C194052658}" type="sibTrans" cxnId="{B66693B4-B7B0-45AF-91CA-A1C319D7EB1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AD82A7D-D63E-4673-9D16-E7ACABE025DA}">
      <dgm:prSet custT="1"/>
      <dgm:spPr/>
      <dgm:t>
        <a:bodyPr anchor="ctr"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提供客製化杯子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51117E6-46C8-4E8B-BD59-66BEFDBE81E7}" type="parTrans" cxnId="{E7E35F6D-2DB5-47F5-B8CC-AF4665BFB70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529C889-70FD-491B-B028-C9C8516A7BDB}" type="sibTrans" cxnId="{E7E35F6D-2DB5-47F5-B8CC-AF4665BFB70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326F37B-CA25-44C6-AE61-A4CBA7931C50}">
      <dgm:prSet custT="1"/>
      <dgm:spPr/>
      <dgm:t>
        <a:bodyPr anchor="ctr"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品牌形象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1E8165-C938-43B9-912E-3583AA0866B3}" type="parTrans" cxnId="{42B919CD-9DE9-4769-AE23-99CB6F9DA02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3170C91-89E0-42B1-BEC6-AA8BAD60DA9D}" type="sibTrans" cxnId="{42B919CD-9DE9-4769-AE23-99CB6F9DA02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33A2C36-7753-4E02-8F39-9F5D87065E25}">
      <dgm:prSet custT="1"/>
      <dgm:spPr/>
      <dgm:t>
        <a:bodyPr anchor="ctr"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更具價值性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F36AB05-73F1-47CC-A1BB-D2D89712B330}" type="sibTrans" cxnId="{122928FD-6CDA-4794-BFA6-E1995830C21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E1F639-DEA9-4A26-8399-A3DB598C64D1}" type="parTrans" cxnId="{122928FD-6CDA-4794-BFA6-E1995830C21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36DCCFF-9E86-47ED-99AC-9C493FD95112}" type="pres">
      <dgm:prSet presAssocID="{9D8A3896-808A-4E17-9B4C-27E09B00071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C385FF8E-03AB-4581-929C-3537B6024A77}" type="pres">
      <dgm:prSet presAssocID="{47DC7F29-7BF3-4564-A7D3-6A0AF2037F93}" presName="linNode" presStyleCnt="0"/>
      <dgm:spPr/>
    </dgm:pt>
    <dgm:pt modelId="{7465B61B-C872-4A18-9B81-A3330B80A27B}" type="pres">
      <dgm:prSet presAssocID="{47DC7F29-7BF3-4564-A7D3-6A0AF2037F93}" presName="parentShp" presStyleLbl="node1" presStyleIdx="0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6E11E079-1E1D-42DD-B8DC-775571748C52}" type="pres">
      <dgm:prSet presAssocID="{47DC7F29-7BF3-4564-A7D3-6A0AF2037F93}" presName="childShp" presStyleLbl="bgAccFollowNode1" presStyleIdx="0" presStyleCnt="3" custLinFactNeighborX="5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4365DD-297F-44B5-AD80-0E40330DB3EF}" type="pres">
      <dgm:prSet presAssocID="{A8D2A6E7-57F5-4457-B673-E03F1B257FAD}" presName="spacing" presStyleCnt="0"/>
      <dgm:spPr/>
    </dgm:pt>
    <dgm:pt modelId="{DD6AC121-283D-48A7-A9EB-66347CB396BC}" type="pres">
      <dgm:prSet presAssocID="{95FAEB59-D51F-4A51-83DA-BB7B48ECB49D}" presName="linNode" presStyleCnt="0"/>
      <dgm:spPr/>
    </dgm:pt>
    <dgm:pt modelId="{5D12A436-52D5-4AA9-8C37-B3DB9477FD10}" type="pres">
      <dgm:prSet presAssocID="{95FAEB59-D51F-4A51-83DA-BB7B48ECB49D}" presName="parentShp" presStyleLbl="node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83CF947B-2258-4B90-9C21-DD6F2A3EAAF5}" type="pres">
      <dgm:prSet presAssocID="{95FAEB59-D51F-4A51-83DA-BB7B48ECB49D}" presName="childShp" presStyleLbl="bgAccFollowNode1" presStyleIdx="1" presStyleCnt="3" custLinFactNeighborX="5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DF4DCF-D74A-4A65-A552-A8BBE67BE4A7}" type="pres">
      <dgm:prSet presAssocID="{AB940FDD-0D29-425A-B330-6B386B38BAFC}" presName="spacing" presStyleCnt="0"/>
      <dgm:spPr/>
    </dgm:pt>
    <dgm:pt modelId="{5283560C-2125-4E03-B7E0-36BCD59F97C9}" type="pres">
      <dgm:prSet presAssocID="{A76912CC-0976-464F-AFE1-209A63E693A0}" presName="linNode" presStyleCnt="0"/>
      <dgm:spPr/>
    </dgm:pt>
    <dgm:pt modelId="{3BDDC67F-05C9-4E09-A228-7B9DCE011443}" type="pres">
      <dgm:prSet presAssocID="{A76912CC-0976-464F-AFE1-209A63E693A0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21C4D2-9B87-4E9B-8EE2-26C6F49B9E10}" type="pres">
      <dgm:prSet presAssocID="{A76912CC-0976-464F-AFE1-209A63E693A0}" presName="childShp" presStyleLbl="bgAccFollowNode1" presStyleIdx="2" presStyleCnt="3" custLinFactNeighborX="5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89DAC1E-590A-4EDF-8F58-B2E3060A145F}" type="presOf" srcId="{9AD82A7D-D63E-4673-9D16-E7ACABE025DA}" destId="{83CF947B-2258-4B90-9C21-DD6F2A3EAAF5}" srcOrd="0" destOrd="1" presId="urn:microsoft.com/office/officeart/2005/8/layout/vList6"/>
    <dgm:cxn modelId="{F4E715FE-493D-46A0-B7E5-15012F46E052}" type="presOf" srcId="{9D8A3896-808A-4E17-9B4C-27E09B000713}" destId="{C36DCCFF-9E86-47ED-99AC-9C493FD95112}" srcOrd="0" destOrd="0" presId="urn:microsoft.com/office/officeart/2005/8/layout/vList6"/>
    <dgm:cxn modelId="{79C6E06F-813A-4F8D-8F47-2CB489C9DCBE}" srcId="{47DC7F29-7BF3-4564-A7D3-6A0AF2037F93}" destId="{BB3DC57A-B835-44E7-A36A-EA8C562675EA}" srcOrd="0" destOrd="0" parTransId="{843E25B4-E4AF-4155-BB6D-5C27D0E24DCD}" sibTransId="{5B10BA1F-4696-48CD-B8FF-0310EFB24752}"/>
    <dgm:cxn modelId="{7E126772-1531-4228-AEB4-274D4C0271BB}" srcId="{9D8A3896-808A-4E17-9B4C-27E09B000713}" destId="{95FAEB59-D51F-4A51-83DA-BB7B48ECB49D}" srcOrd="1" destOrd="0" parTransId="{4ED70C02-C4EC-41B6-8B98-D0702CE375F6}" sibTransId="{AB940FDD-0D29-425A-B330-6B386B38BAFC}"/>
    <dgm:cxn modelId="{1E1FE747-3AB0-4D38-9D87-69DCB901E0CA}" type="presOf" srcId="{BC3558F9-2A80-49AE-90D1-23A66792B777}" destId="{5C21C4D2-9B87-4E9B-8EE2-26C6F49B9E10}" srcOrd="0" destOrd="0" presId="urn:microsoft.com/office/officeart/2005/8/layout/vList6"/>
    <dgm:cxn modelId="{E7E35F6D-2DB5-47F5-B8CC-AF4665BFB70D}" srcId="{95FAEB59-D51F-4A51-83DA-BB7B48ECB49D}" destId="{9AD82A7D-D63E-4673-9D16-E7ACABE025DA}" srcOrd="1" destOrd="0" parTransId="{451117E6-46C8-4E8B-BD59-66BEFDBE81E7}" sibTransId="{7529C889-70FD-491B-B028-C9C8516A7BDB}"/>
    <dgm:cxn modelId="{16209715-7519-4678-936E-39AA9F129796}" type="presOf" srcId="{2EC6CBA9-AFE6-4D1A-ABB8-FEB785F8CA83}" destId="{83CF947B-2258-4B90-9C21-DD6F2A3EAAF5}" srcOrd="0" destOrd="0" presId="urn:microsoft.com/office/officeart/2005/8/layout/vList6"/>
    <dgm:cxn modelId="{9A5BCAAA-C6AE-459E-844C-7A82B7E2E6A7}" type="presOf" srcId="{E33A2C36-7753-4E02-8F39-9F5D87065E25}" destId="{6E11E079-1E1D-42DD-B8DC-775571748C52}" srcOrd="0" destOrd="1" presId="urn:microsoft.com/office/officeart/2005/8/layout/vList6"/>
    <dgm:cxn modelId="{D89974D0-A0C1-49A8-A186-F1E74AA86421}" type="presOf" srcId="{95FAEB59-D51F-4A51-83DA-BB7B48ECB49D}" destId="{5D12A436-52D5-4AA9-8C37-B3DB9477FD10}" srcOrd="0" destOrd="0" presId="urn:microsoft.com/office/officeart/2005/8/layout/vList6"/>
    <dgm:cxn modelId="{122928FD-6CDA-4794-BFA6-E1995830C213}" srcId="{47DC7F29-7BF3-4564-A7D3-6A0AF2037F93}" destId="{E33A2C36-7753-4E02-8F39-9F5D87065E25}" srcOrd="1" destOrd="0" parTransId="{4FE1F639-DEA9-4A26-8399-A3DB598C64D1}" sibTransId="{6F36AB05-73F1-47CC-A1BB-D2D89712B330}"/>
    <dgm:cxn modelId="{42B919CD-9DE9-4769-AE23-99CB6F9DA025}" srcId="{A76912CC-0976-464F-AFE1-209A63E693A0}" destId="{4326F37B-CA25-44C6-AE61-A4CBA7931C50}" srcOrd="1" destOrd="0" parTransId="{301E8165-C938-43B9-912E-3583AA0866B3}" sibTransId="{63170C91-89E0-42B1-BEC6-AA8BAD60DA9D}"/>
    <dgm:cxn modelId="{191EFC63-5780-4A1B-9222-8718EF39C45A}" srcId="{A76912CC-0976-464F-AFE1-209A63E693A0}" destId="{BC3558F9-2A80-49AE-90D1-23A66792B777}" srcOrd="0" destOrd="0" parTransId="{5201E608-D009-4114-A53B-8581D7ECB305}" sibTransId="{1BACE9CD-222D-4B51-9940-E4786683EEA9}"/>
    <dgm:cxn modelId="{4AD6D293-801A-4EB6-A32A-09DCE2F5837C}" type="presOf" srcId="{A76912CC-0976-464F-AFE1-209A63E693A0}" destId="{3BDDC67F-05C9-4E09-A228-7B9DCE011443}" srcOrd="0" destOrd="0" presId="urn:microsoft.com/office/officeart/2005/8/layout/vList6"/>
    <dgm:cxn modelId="{16881C42-779D-4FAC-B0EC-7EE9CE168D9E}" type="presOf" srcId="{4326F37B-CA25-44C6-AE61-A4CBA7931C50}" destId="{5C21C4D2-9B87-4E9B-8EE2-26C6F49B9E10}" srcOrd="0" destOrd="1" presId="urn:microsoft.com/office/officeart/2005/8/layout/vList6"/>
    <dgm:cxn modelId="{95B03F8A-6AB6-4A6B-A4DF-BDE3058BA589}" type="presOf" srcId="{47DC7F29-7BF3-4564-A7D3-6A0AF2037F93}" destId="{7465B61B-C872-4A18-9B81-A3330B80A27B}" srcOrd="0" destOrd="0" presId="urn:microsoft.com/office/officeart/2005/8/layout/vList6"/>
    <dgm:cxn modelId="{179A1653-DA52-4D49-A39B-9DEC7649A4F4}" srcId="{9D8A3896-808A-4E17-9B4C-27E09B000713}" destId="{A76912CC-0976-464F-AFE1-209A63E693A0}" srcOrd="2" destOrd="0" parTransId="{390AA663-70C7-4F0A-B27C-9758716251D8}" sibTransId="{520258FD-5274-4FB6-85A1-685661E8D59D}"/>
    <dgm:cxn modelId="{C509BA69-41C4-446F-9F12-B77234DDC428}" type="presOf" srcId="{BB3DC57A-B835-44E7-A36A-EA8C562675EA}" destId="{6E11E079-1E1D-42DD-B8DC-775571748C52}" srcOrd="0" destOrd="0" presId="urn:microsoft.com/office/officeart/2005/8/layout/vList6"/>
    <dgm:cxn modelId="{B66693B4-B7B0-45AF-91CA-A1C319D7EB1B}" srcId="{95FAEB59-D51F-4A51-83DA-BB7B48ECB49D}" destId="{2EC6CBA9-AFE6-4D1A-ABB8-FEB785F8CA83}" srcOrd="0" destOrd="0" parTransId="{BA08DC45-CE1F-4FDF-A36A-0906F274F472}" sibTransId="{D720FBE7-6437-4FBF-89C8-B7C194052658}"/>
    <dgm:cxn modelId="{5C05E5B8-53ED-4B3E-B131-4C04AA5E5CA8}" srcId="{9D8A3896-808A-4E17-9B4C-27E09B000713}" destId="{47DC7F29-7BF3-4564-A7D3-6A0AF2037F93}" srcOrd="0" destOrd="0" parTransId="{87B0DD6B-A9D4-4320-9DB7-B052AF7EA0C5}" sibTransId="{A8D2A6E7-57F5-4457-B673-E03F1B257FAD}"/>
    <dgm:cxn modelId="{D1FEA1B4-7515-41E4-9E24-F5D029451111}" type="presParOf" srcId="{C36DCCFF-9E86-47ED-99AC-9C493FD95112}" destId="{C385FF8E-03AB-4581-929C-3537B6024A77}" srcOrd="0" destOrd="0" presId="urn:microsoft.com/office/officeart/2005/8/layout/vList6"/>
    <dgm:cxn modelId="{EF7CED89-FB7A-4288-A357-CBEB3F8EE189}" type="presParOf" srcId="{C385FF8E-03AB-4581-929C-3537B6024A77}" destId="{7465B61B-C872-4A18-9B81-A3330B80A27B}" srcOrd="0" destOrd="0" presId="urn:microsoft.com/office/officeart/2005/8/layout/vList6"/>
    <dgm:cxn modelId="{C9E74337-CBFD-4294-868C-05F727559A77}" type="presParOf" srcId="{C385FF8E-03AB-4581-929C-3537B6024A77}" destId="{6E11E079-1E1D-42DD-B8DC-775571748C52}" srcOrd="1" destOrd="0" presId="urn:microsoft.com/office/officeart/2005/8/layout/vList6"/>
    <dgm:cxn modelId="{8222C712-6F1F-4357-8CC8-E49255F2607E}" type="presParOf" srcId="{C36DCCFF-9E86-47ED-99AC-9C493FD95112}" destId="{964365DD-297F-44B5-AD80-0E40330DB3EF}" srcOrd="1" destOrd="0" presId="urn:microsoft.com/office/officeart/2005/8/layout/vList6"/>
    <dgm:cxn modelId="{979401F0-BF7A-49D6-B2D5-3EC349CBE731}" type="presParOf" srcId="{C36DCCFF-9E86-47ED-99AC-9C493FD95112}" destId="{DD6AC121-283D-48A7-A9EB-66347CB396BC}" srcOrd="2" destOrd="0" presId="urn:microsoft.com/office/officeart/2005/8/layout/vList6"/>
    <dgm:cxn modelId="{C741AB9C-D2E7-4B1C-B8DE-606683A01500}" type="presParOf" srcId="{DD6AC121-283D-48A7-A9EB-66347CB396BC}" destId="{5D12A436-52D5-4AA9-8C37-B3DB9477FD10}" srcOrd="0" destOrd="0" presId="urn:microsoft.com/office/officeart/2005/8/layout/vList6"/>
    <dgm:cxn modelId="{A532BA82-0AC9-43DA-93E8-4A9C5C796125}" type="presParOf" srcId="{DD6AC121-283D-48A7-A9EB-66347CB396BC}" destId="{83CF947B-2258-4B90-9C21-DD6F2A3EAAF5}" srcOrd="1" destOrd="0" presId="urn:microsoft.com/office/officeart/2005/8/layout/vList6"/>
    <dgm:cxn modelId="{E07C38AF-EE91-40CD-A4F9-48F68F841FF2}" type="presParOf" srcId="{C36DCCFF-9E86-47ED-99AC-9C493FD95112}" destId="{CCDF4DCF-D74A-4A65-A552-A8BBE67BE4A7}" srcOrd="3" destOrd="0" presId="urn:microsoft.com/office/officeart/2005/8/layout/vList6"/>
    <dgm:cxn modelId="{AC72E1D2-5850-4C82-8E0E-49A2871C20C2}" type="presParOf" srcId="{C36DCCFF-9E86-47ED-99AC-9C493FD95112}" destId="{5283560C-2125-4E03-B7E0-36BCD59F97C9}" srcOrd="4" destOrd="0" presId="urn:microsoft.com/office/officeart/2005/8/layout/vList6"/>
    <dgm:cxn modelId="{2CD44B5F-91F7-48C6-B60D-95B4F797C68F}" type="presParOf" srcId="{5283560C-2125-4E03-B7E0-36BCD59F97C9}" destId="{3BDDC67F-05C9-4E09-A228-7B9DCE011443}" srcOrd="0" destOrd="0" presId="urn:microsoft.com/office/officeart/2005/8/layout/vList6"/>
    <dgm:cxn modelId="{ED2202F7-A59D-4A24-A713-748EEADB28A1}" type="presParOf" srcId="{5283560C-2125-4E03-B7E0-36BCD59F97C9}" destId="{5C21C4D2-9B87-4E9B-8EE2-26C6F49B9E1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8A3896-808A-4E17-9B4C-27E09B000713}" type="doc">
      <dgm:prSet loTypeId="urn:microsoft.com/office/officeart/2005/8/layout/v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BCD59B9-2EE4-4B8C-974E-219BEC6B6366}">
      <dgm:prSet phldrT="[文字]" custT="1"/>
      <dgm:spPr>
        <a:solidFill>
          <a:srgbClr val="A8D4A9">
            <a:alpha val="60000"/>
          </a:srgb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各大活動不提供紙杯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C3558F9-2A80-49AE-90D1-23A66792B777}">
      <dgm:prSet phldrT="[文字]" custT="1"/>
      <dgm:spPr>
        <a:solidFill>
          <a:srgbClr val="A8D4A9">
            <a:alpha val="60000"/>
          </a:srgb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不提供一次性杯子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5FAEB59-D51F-4A51-83DA-BB7B48ECB49D}">
      <dgm:prSet phldrT="[文字]" custT="1"/>
      <dgm:spPr>
        <a:solidFill>
          <a:srgbClr val="A8D4A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TW" altLang="en-US" sz="5400" b="1" dirty="0" smtClean="0">
              <a:latin typeface="微軟正黑體" pitchFamily="34" charset="-120"/>
              <a:ea typeface="微軟正黑體" pitchFamily="34" charset="-120"/>
            </a:rPr>
            <a:t>飲料杯</a:t>
          </a:r>
          <a:endParaRPr lang="zh-TW" altLang="en-US" sz="5400" b="1" dirty="0">
            <a:latin typeface="微軟正黑體" pitchFamily="34" charset="-120"/>
            <a:ea typeface="微軟正黑體" pitchFamily="34" charset="-120"/>
          </a:endParaRPr>
        </a:p>
      </dgm:t>
    </dgm:pt>
    <dgm:pt modelId="{AB940FDD-0D29-425A-B330-6B386B38BAFC}" type="sibTrans" cxnId="{7E126772-1531-4228-AEB4-274D4C0271BB}">
      <dgm:prSet/>
      <dgm:spPr/>
      <dgm:t>
        <a:bodyPr/>
        <a:lstStyle/>
        <a:p>
          <a:endParaRPr lang="zh-TW" altLang="en-US"/>
        </a:p>
      </dgm:t>
    </dgm:pt>
    <dgm:pt modelId="{4ED70C02-C4EC-41B6-8B98-D0702CE375F6}" type="parTrans" cxnId="{7E126772-1531-4228-AEB4-274D4C0271BB}">
      <dgm:prSet/>
      <dgm:spPr/>
      <dgm:t>
        <a:bodyPr/>
        <a:lstStyle/>
        <a:p>
          <a:endParaRPr lang="zh-TW" altLang="en-US"/>
        </a:p>
      </dgm:t>
    </dgm:pt>
    <dgm:pt modelId="{D0CADFF3-32C1-4EBD-B7D9-206CF47AE31B}" type="sibTrans" cxnId="{9BD7AE22-504E-4611-88E5-35B625F3B7C9}">
      <dgm:prSet/>
      <dgm:spPr/>
      <dgm:t>
        <a:bodyPr/>
        <a:lstStyle/>
        <a:p>
          <a:endParaRPr lang="zh-TW" altLang="en-US"/>
        </a:p>
      </dgm:t>
    </dgm:pt>
    <dgm:pt modelId="{AB1EA290-3EB5-4A2D-A2F3-4C6C375D47C8}" type="parTrans" cxnId="{9BD7AE22-504E-4611-88E5-35B625F3B7C9}">
      <dgm:prSet/>
      <dgm:spPr/>
      <dgm:t>
        <a:bodyPr/>
        <a:lstStyle/>
        <a:p>
          <a:endParaRPr lang="zh-TW" altLang="en-US"/>
        </a:p>
      </dgm:t>
    </dgm:pt>
    <dgm:pt modelId="{1BACE9CD-222D-4B51-9940-E4786683EEA9}" type="sibTrans" cxnId="{191EFC63-5780-4A1B-9222-8718EF39C45A}">
      <dgm:prSet/>
      <dgm:spPr/>
      <dgm:t>
        <a:bodyPr/>
        <a:lstStyle/>
        <a:p>
          <a:endParaRPr lang="zh-TW" altLang="en-US"/>
        </a:p>
      </dgm:t>
    </dgm:pt>
    <dgm:pt modelId="{5201E608-D009-4114-A53B-8581D7ECB305}" type="parTrans" cxnId="{191EFC63-5780-4A1B-9222-8718EF39C45A}">
      <dgm:prSet/>
      <dgm:spPr/>
      <dgm:t>
        <a:bodyPr/>
        <a:lstStyle/>
        <a:p>
          <a:endParaRPr lang="zh-TW" altLang="en-US"/>
        </a:p>
      </dgm:t>
    </dgm:pt>
    <dgm:pt modelId="{6FE5B343-B2F9-486A-9E30-9BF291C3464D}">
      <dgm:prSet phldrT="[文字]" custT="1"/>
      <dgm:spPr>
        <a:solidFill>
          <a:srgbClr val="84B4E9">
            <a:alpha val="60000"/>
          </a:srgb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內用禁用免洗餐具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B3DC57A-B835-44E7-A36A-EA8C562675EA}">
      <dgm:prSet phldrT="[文字]" custT="1"/>
      <dgm:spPr>
        <a:solidFill>
          <a:srgbClr val="84B4E9">
            <a:alpha val="60000"/>
          </a:srgb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餐廳不得提供塑膠類免洗餐具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7DC7F29-7BF3-4564-A7D3-6A0AF2037F93}">
      <dgm:prSet phldrT="[文字]" custT="1"/>
      <dgm:spPr>
        <a:solidFill>
          <a:srgbClr val="84B4E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TW" altLang="en-US" sz="5400" b="1" dirty="0" smtClean="0">
              <a:latin typeface="微軟正黑體" pitchFamily="34" charset="-120"/>
              <a:ea typeface="微軟正黑體" pitchFamily="34" charset="-120"/>
            </a:rPr>
            <a:t>禁用免洗</a:t>
          </a:r>
          <a:endParaRPr lang="zh-TW" altLang="en-US" sz="5400" b="1" dirty="0">
            <a:latin typeface="微軟正黑體" pitchFamily="34" charset="-120"/>
            <a:ea typeface="微軟正黑體" pitchFamily="34" charset="-120"/>
          </a:endParaRPr>
        </a:p>
      </dgm:t>
    </dgm:pt>
    <dgm:pt modelId="{A8D2A6E7-57F5-4457-B673-E03F1B257FAD}" type="sibTrans" cxnId="{5C05E5B8-53ED-4B3E-B131-4C04AA5E5CA8}">
      <dgm:prSet/>
      <dgm:spPr/>
      <dgm:t>
        <a:bodyPr/>
        <a:lstStyle/>
        <a:p>
          <a:endParaRPr lang="zh-TW" altLang="en-US"/>
        </a:p>
      </dgm:t>
    </dgm:pt>
    <dgm:pt modelId="{87B0DD6B-A9D4-4320-9DB7-B052AF7EA0C5}" type="parTrans" cxnId="{5C05E5B8-53ED-4B3E-B131-4C04AA5E5CA8}">
      <dgm:prSet/>
      <dgm:spPr/>
      <dgm:t>
        <a:bodyPr/>
        <a:lstStyle/>
        <a:p>
          <a:endParaRPr lang="zh-TW" altLang="en-US"/>
        </a:p>
      </dgm:t>
    </dgm:pt>
    <dgm:pt modelId="{F2DBEF5E-862E-4CEF-B837-9D2D957354D3}" type="sibTrans" cxnId="{77B301BC-534A-43B5-9C4F-21951F39AF3E}">
      <dgm:prSet/>
      <dgm:spPr/>
      <dgm:t>
        <a:bodyPr/>
        <a:lstStyle/>
        <a:p>
          <a:endParaRPr lang="zh-TW" altLang="en-US"/>
        </a:p>
      </dgm:t>
    </dgm:pt>
    <dgm:pt modelId="{E4C57A9D-9F9D-4783-B7E9-25A756EAF2FF}" type="parTrans" cxnId="{77B301BC-534A-43B5-9C4F-21951F39AF3E}">
      <dgm:prSet/>
      <dgm:spPr/>
      <dgm:t>
        <a:bodyPr/>
        <a:lstStyle/>
        <a:p>
          <a:endParaRPr lang="zh-TW" altLang="en-US"/>
        </a:p>
      </dgm:t>
    </dgm:pt>
    <dgm:pt modelId="{5B10BA1F-4696-48CD-B8FF-0310EFB24752}" type="sibTrans" cxnId="{79C6E06F-813A-4F8D-8F47-2CB489C9DCBE}">
      <dgm:prSet/>
      <dgm:spPr/>
      <dgm:t>
        <a:bodyPr/>
        <a:lstStyle/>
        <a:p>
          <a:endParaRPr lang="zh-TW" altLang="en-US"/>
        </a:p>
      </dgm:t>
    </dgm:pt>
    <dgm:pt modelId="{843E25B4-E4AF-4155-BB6D-5C27D0E24DCD}" type="parTrans" cxnId="{79C6E06F-813A-4F8D-8F47-2CB489C9DCBE}">
      <dgm:prSet/>
      <dgm:spPr/>
      <dgm:t>
        <a:bodyPr/>
        <a:lstStyle/>
        <a:p>
          <a:endParaRPr lang="zh-TW" altLang="en-US"/>
        </a:p>
      </dgm:t>
    </dgm:pt>
    <dgm:pt modelId="{C36DCCFF-9E86-47ED-99AC-9C493FD95112}" type="pres">
      <dgm:prSet presAssocID="{9D8A3896-808A-4E17-9B4C-27E09B00071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C385FF8E-03AB-4581-929C-3537B6024A77}" type="pres">
      <dgm:prSet presAssocID="{47DC7F29-7BF3-4564-A7D3-6A0AF2037F93}" presName="linNode" presStyleCnt="0"/>
      <dgm:spPr/>
    </dgm:pt>
    <dgm:pt modelId="{7465B61B-C872-4A18-9B81-A3330B80A27B}" type="pres">
      <dgm:prSet presAssocID="{47DC7F29-7BF3-4564-A7D3-6A0AF2037F93}" presName="parentShp" presStyleLbl="node1" presStyleIdx="0" presStyleCnt="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6E11E079-1E1D-42DD-B8DC-775571748C52}" type="pres">
      <dgm:prSet presAssocID="{47DC7F29-7BF3-4564-A7D3-6A0AF2037F93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4365DD-297F-44B5-AD80-0E40330DB3EF}" type="pres">
      <dgm:prSet presAssocID="{A8D2A6E7-57F5-4457-B673-E03F1B257FAD}" presName="spacing" presStyleCnt="0"/>
      <dgm:spPr/>
    </dgm:pt>
    <dgm:pt modelId="{DD6AC121-283D-48A7-A9EB-66347CB396BC}" type="pres">
      <dgm:prSet presAssocID="{95FAEB59-D51F-4A51-83DA-BB7B48ECB49D}" presName="linNode" presStyleCnt="0"/>
      <dgm:spPr/>
    </dgm:pt>
    <dgm:pt modelId="{5D12A436-52D5-4AA9-8C37-B3DB9477FD10}" type="pres">
      <dgm:prSet presAssocID="{95FAEB59-D51F-4A51-83DA-BB7B48ECB49D}" presName="parentShp" presStyleLbl="node1" presStyleIdx="1" presStyleCnt="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83CF947B-2258-4B90-9C21-DD6F2A3EAAF5}" type="pres">
      <dgm:prSet presAssocID="{95FAEB59-D51F-4A51-83DA-BB7B48ECB49D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EF1A69B-F7A0-4AC7-AF05-5CB24776605F}" type="presOf" srcId="{6FE5B343-B2F9-486A-9E30-9BF291C3464D}" destId="{6E11E079-1E1D-42DD-B8DC-775571748C52}" srcOrd="0" destOrd="1" presId="urn:microsoft.com/office/officeart/2005/8/layout/vList6"/>
    <dgm:cxn modelId="{79C6E06F-813A-4F8D-8F47-2CB489C9DCBE}" srcId="{47DC7F29-7BF3-4564-A7D3-6A0AF2037F93}" destId="{BB3DC57A-B835-44E7-A36A-EA8C562675EA}" srcOrd="0" destOrd="0" parTransId="{843E25B4-E4AF-4155-BB6D-5C27D0E24DCD}" sibTransId="{5B10BA1F-4696-48CD-B8FF-0310EFB24752}"/>
    <dgm:cxn modelId="{1F5344B8-3EF2-4D51-95CB-110AF6DF838A}" type="presOf" srcId="{BC3558F9-2A80-49AE-90D1-23A66792B777}" destId="{83CF947B-2258-4B90-9C21-DD6F2A3EAAF5}" srcOrd="0" destOrd="0" presId="urn:microsoft.com/office/officeart/2005/8/layout/vList6"/>
    <dgm:cxn modelId="{7E126772-1531-4228-AEB4-274D4C0271BB}" srcId="{9D8A3896-808A-4E17-9B4C-27E09B000713}" destId="{95FAEB59-D51F-4A51-83DA-BB7B48ECB49D}" srcOrd="1" destOrd="0" parTransId="{4ED70C02-C4EC-41B6-8B98-D0702CE375F6}" sibTransId="{AB940FDD-0D29-425A-B330-6B386B38BAFC}"/>
    <dgm:cxn modelId="{8DA2A9B9-9D27-4F5D-AAD0-5985F34B16A2}" type="presOf" srcId="{BB3DC57A-B835-44E7-A36A-EA8C562675EA}" destId="{6E11E079-1E1D-42DD-B8DC-775571748C52}" srcOrd="0" destOrd="0" presId="urn:microsoft.com/office/officeart/2005/8/layout/vList6"/>
    <dgm:cxn modelId="{0D5633B8-2AE6-4EE9-AC33-63BD10038292}" type="presOf" srcId="{BBCD59B9-2EE4-4B8C-974E-219BEC6B6366}" destId="{83CF947B-2258-4B90-9C21-DD6F2A3EAAF5}" srcOrd="0" destOrd="1" presId="urn:microsoft.com/office/officeart/2005/8/layout/vList6"/>
    <dgm:cxn modelId="{13DBC8AF-EAE6-4527-85A8-4EEF74328086}" type="presOf" srcId="{9D8A3896-808A-4E17-9B4C-27E09B000713}" destId="{C36DCCFF-9E86-47ED-99AC-9C493FD95112}" srcOrd="0" destOrd="0" presId="urn:microsoft.com/office/officeart/2005/8/layout/vList6"/>
    <dgm:cxn modelId="{EF43C90A-6A54-4E48-A942-EA54851EA596}" type="presOf" srcId="{95FAEB59-D51F-4A51-83DA-BB7B48ECB49D}" destId="{5D12A436-52D5-4AA9-8C37-B3DB9477FD10}" srcOrd="0" destOrd="0" presId="urn:microsoft.com/office/officeart/2005/8/layout/vList6"/>
    <dgm:cxn modelId="{191EFC63-5780-4A1B-9222-8718EF39C45A}" srcId="{95FAEB59-D51F-4A51-83DA-BB7B48ECB49D}" destId="{BC3558F9-2A80-49AE-90D1-23A66792B777}" srcOrd="0" destOrd="0" parTransId="{5201E608-D009-4114-A53B-8581D7ECB305}" sibTransId="{1BACE9CD-222D-4B51-9940-E4786683EEA9}"/>
    <dgm:cxn modelId="{77B301BC-534A-43B5-9C4F-21951F39AF3E}" srcId="{47DC7F29-7BF3-4564-A7D3-6A0AF2037F93}" destId="{6FE5B343-B2F9-486A-9E30-9BF291C3464D}" srcOrd="1" destOrd="0" parTransId="{E4C57A9D-9F9D-4783-B7E9-25A756EAF2FF}" sibTransId="{F2DBEF5E-862E-4CEF-B837-9D2D957354D3}"/>
    <dgm:cxn modelId="{9BD7AE22-504E-4611-88E5-35B625F3B7C9}" srcId="{95FAEB59-D51F-4A51-83DA-BB7B48ECB49D}" destId="{BBCD59B9-2EE4-4B8C-974E-219BEC6B6366}" srcOrd="1" destOrd="0" parTransId="{AB1EA290-3EB5-4A2D-A2F3-4C6C375D47C8}" sibTransId="{D0CADFF3-32C1-4EBD-B7D9-206CF47AE31B}"/>
    <dgm:cxn modelId="{5C05E5B8-53ED-4B3E-B131-4C04AA5E5CA8}" srcId="{9D8A3896-808A-4E17-9B4C-27E09B000713}" destId="{47DC7F29-7BF3-4564-A7D3-6A0AF2037F93}" srcOrd="0" destOrd="0" parTransId="{87B0DD6B-A9D4-4320-9DB7-B052AF7EA0C5}" sibTransId="{A8D2A6E7-57F5-4457-B673-E03F1B257FAD}"/>
    <dgm:cxn modelId="{07D9F5EC-E379-4FC5-87B8-4E2D84F78947}" type="presOf" srcId="{47DC7F29-7BF3-4564-A7D3-6A0AF2037F93}" destId="{7465B61B-C872-4A18-9B81-A3330B80A27B}" srcOrd="0" destOrd="0" presId="urn:microsoft.com/office/officeart/2005/8/layout/vList6"/>
    <dgm:cxn modelId="{15B8F3C7-1DB1-4ADC-BDA2-55A9070FC6FF}" type="presParOf" srcId="{C36DCCFF-9E86-47ED-99AC-9C493FD95112}" destId="{C385FF8E-03AB-4581-929C-3537B6024A77}" srcOrd="0" destOrd="0" presId="urn:microsoft.com/office/officeart/2005/8/layout/vList6"/>
    <dgm:cxn modelId="{FDEE6BBE-BF18-4323-9899-3E6A888EB496}" type="presParOf" srcId="{C385FF8E-03AB-4581-929C-3537B6024A77}" destId="{7465B61B-C872-4A18-9B81-A3330B80A27B}" srcOrd="0" destOrd="0" presId="urn:microsoft.com/office/officeart/2005/8/layout/vList6"/>
    <dgm:cxn modelId="{8762F6E5-79B3-4CB8-8A8C-C5196BA28742}" type="presParOf" srcId="{C385FF8E-03AB-4581-929C-3537B6024A77}" destId="{6E11E079-1E1D-42DD-B8DC-775571748C52}" srcOrd="1" destOrd="0" presId="urn:microsoft.com/office/officeart/2005/8/layout/vList6"/>
    <dgm:cxn modelId="{99E88A19-C6A5-4647-9726-36FF00916B9F}" type="presParOf" srcId="{C36DCCFF-9E86-47ED-99AC-9C493FD95112}" destId="{964365DD-297F-44B5-AD80-0E40330DB3EF}" srcOrd="1" destOrd="0" presId="urn:microsoft.com/office/officeart/2005/8/layout/vList6"/>
    <dgm:cxn modelId="{A028B836-1AAA-4870-9732-89F2EA6AB3D4}" type="presParOf" srcId="{C36DCCFF-9E86-47ED-99AC-9C493FD95112}" destId="{DD6AC121-283D-48A7-A9EB-66347CB396BC}" srcOrd="2" destOrd="0" presId="urn:microsoft.com/office/officeart/2005/8/layout/vList6"/>
    <dgm:cxn modelId="{89EA483B-3480-4AD6-9BC4-0D6E55FE8474}" type="presParOf" srcId="{DD6AC121-283D-48A7-A9EB-66347CB396BC}" destId="{5D12A436-52D5-4AA9-8C37-B3DB9477FD10}" srcOrd="0" destOrd="0" presId="urn:microsoft.com/office/officeart/2005/8/layout/vList6"/>
    <dgm:cxn modelId="{8738B8F1-BDA2-4AEC-949E-18D5576AA912}" type="presParOf" srcId="{DD6AC121-283D-48A7-A9EB-66347CB396BC}" destId="{83CF947B-2258-4B90-9C21-DD6F2A3EAAF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408552F-D2E5-42AC-B056-FD93304FDC23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794A3D8-CABD-40C4-91B4-1678FE36E4CC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獎勵方案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30E1F05-A467-43D6-8BD4-572B00898141}" type="parTrans" cxnId="{1166F186-CD1C-4ACC-AAFF-5951B90DFC98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52D56EC-BED1-417B-B262-8C08C444B16C}" type="sibTrans" cxnId="{1166F186-CD1C-4ACC-AAFF-5951B90DFC98}">
      <dgm:prSet custT="1"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BBCF4A-4CE4-4EF2-B565-BE8D0E516132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折扣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AE0B83-80BD-49B0-A441-E9ED26F54224}" type="parTrans" cxnId="{DF5535D5-78A5-4CA4-82F1-9812EDACAD05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E1ADA94-DCF0-4F75-94F7-E2F998491D99}" type="sibTrans" cxnId="{DF5535D5-78A5-4CA4-82F1-9812EDACAD05}">
      <dgm:prSet custT="1"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6BDE3DB-1BBC-479E-B16F-9F37A3F7F818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經濟誘因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516992-36F4-4755-BA04-B0F706900AA6}" type="parTrans" cxnId="{0536126E-2F85-40C1-AE46-7C222899C942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3C3AD37-57DD-4703-9AFB-2C990E9DB20E}" type="sibTrans" cxnId="{0536126E-2F85-40C1-AE46-7C222899C942}">
      <dgm:prSet custT="1"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14541F4-1F0F-4113-9AF1-F84CFAC0011D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折扣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A60E7D-B74B-4BC5-B1F3-F70F1398765F}" type="parTrans" cxnId="{5CC1160C-6DE9-4BC1-8942-B8475E080FE8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D587F46-15CE-44E2-805A-A9B9545F6372}" type="sibTrans" cxnId="{5CC1160C-6DE9-4BC1-8942-B8475E080FE8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BEA7955-8F80-4430-A8CB-78C26492FBE8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成本價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EE40F25-33A2-416C-A713-78E4D7CDAD4B}" type="parTrans" cxnId="{0A956053-29D2-4172-88D0-CD4D747166F1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1E95C98-0974-4678-8FF3-3B7FB88067AE}" type="sibTrans" cxnId="{0A956053-29D2-4172-88D0-CD4D747166F1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A756FB-74E8-4FB0-B05D-57B682F62878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低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E63F0-BDEA-4231-9032-6E582DCC30AA}" type="parTrans" cxnId="{5D1B2844-755C-443D-B2B1-EA1BCA30CB57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1B71F73-0F9B-4C77-ADB7-844F9676E777}" type="sibTrans" cxnId="{5D1B2844-755C-443D-B2B1-EA1BCA30CB57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534E76F-92B8-4A48-A246-E541D1236209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比例低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E2C7A10-D8DB-4F0A-94AD-A906F270D5E9}" type="parTrans" cxnId="{7F963FE6-2412-4713-B906-B21F36A74169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54C33FE-C5B6-4D5B-B412-01671E77D8DA}" type="sibTrans" cxnId="{7F963FE6-2412-4713-B906-B21F36A74169}">
      <dgm:prSet custT="1"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40C18B-A565-4232-870F-EA1D0E523CF7}" type="pres">
      <dgm:prSet presAssocID="{2408552F-D2E5-42AC-B056-FD93304FDC2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9B1BC1D5-24FF-48CA-B9CA-0A1DAC64700C}" type="pres">
      <dgm:prSet presAssocID="{4794A3D8-CABD-40C4-91B4-1678FE36E4CC}" presName="composite" presStyleCnt="0"/>
      <dgm:spPr/>
    </dgm:pt>
    <dgm:pt modelId="{226424A1-8F90-4F86-9FDA-370F44675A22}" type="pres">
      <dgm:prSet presAssocID="{4794A3D8-CABD-40C4-91B4-1678FE36E4CC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BE8E05-D6D5-4039-B112-127975BE24F5}" type="pres">
      <dgm:prSet presAssocID="{4794A3D8-CABD-40C4-91B4-1678FE36E4CC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D03A67-5A5A-4349-9BCE-8BD532C14D11}" type="pres">
      <dgm:prSet presAssocID="{4794A3D8-CABD-40C4-91B4-1678FE36E4CC}" presName="BalanceSpacing" presStyleCnt="0"/>
      <dgm:spPr/>
    </dgm:pt>
    <dgm:pt modelId="{A8345605-976D-481E-B79D-E59F0FC8C6FC}" type="pres">
      <dgm:prSet presAssocID="{4794A3D8-CABD-40C4-91B4-1678FE36E4CC}" presName="BalanceSpacing1" presStyleCnt="0"/>
      <dgm:spPr/>
    </dgm:pt>
    <dgm:pt modelId="{566EC3D8-8D8E-4D2A-A06A-4DEF40AB17D5}" type="pres">
      <dgm:prSet presAssocID="{152D56EC-BED1-417B-B262-8C08C444B16C}" presName="Accent1Text" presStyleLbl="node1" presStyleIdx="1" presStyleCnt="8"/>
      <dgm:spPr/>
      <dgm:t>
        <a:bodyPr/>
        <a:lstStyle/>
        <a:p>
          <a:endParaRPr lang="zh-TW" altLang="en-US"/>
        </a:p>
      </dgm:t>
    </dgm:pt>
    <dgm:pt modelId="{CEC6D6DB-36E4-4202-8089-9D5CD4A2EBFA}" type="pres">
      <dgm:prSet presAssocID="{152D56EC-BED1-417B-B262-8C08C444B16C}" presName="spaceBetweenRectangles" presStyleCnt="0"/>
      <dgm:spPr/>
    </dgm:pt>
    <dgm:pt modelId="{2208B2A7-A1F8-4E89-B52E-867CC234D94A}" type="pres">
      <dgm:prSet presAssocID="{49BBCF4A-4CE4-4EF2-B565-BE8D0E516132}" presName="composite" presStyleCnt="0"/>
      <dgm:spPr/>
    </dgm:pt>
    <dgm:pt modelId="{06F5850B-5913-4E15-A6E6-934B0EC159F3}" type="pres">
      <dgm:prSet presAssocID="{49BBCF4A-4CE4-4EF2-B565-BE8D0E516132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ED4E21-D94C-4A45-8599-078ADA9F5977}" type="pres">
      <dgm:prSet presAssocID="{49BBCF4A-4CE4-4EF2-B565-BE8D0E516132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60376D-5C78-409F-BE92-3EB37F184344}" type="pres">
      <dgm:prSet presAssocID="{49BBCF4A-4CE4-4EF2-B565-BE8D0E516132}" presName="BalanceSpacing" presStyleCnt="0"/>
      <dgm:spPr/>
    </dgm:pt>
    <dgm:pt modelId="{97C601EE-0A56-448B-86E6-290F931A0070}" type="pres">
      <dgm:prSet presAssocID="{49BBCF4A-4CE4-4EF2-B565-BE8D0E516132}" presName="BalanceSpacing1" presStyleCnt="0"/>
      <dgm:spPr/>
    </dgm:pt>
    <dgm:pt modelId="{1F187D1C-0811-472E-B6D6-B15C1E70F9D8}" type="pres">
      <dgm:prSet presAssocID="{BE1ADA94-DCF0-4F75-94F7-E2F998491D99}" presName="Accent1Text" presStyleLbl="node1" presStyleIdx="3" presStyleCnt="8"/>
      <dgm:spPr/>
      <dgm:t>
        <a:bodyPr/>
        <a:lstStyle/>
        <a:p>
          <a:endParaRPr lang="zh-TW" altLang="en-US"/>
        </a:p>
      </dgm:t>
    </dgm:pt>
    <dgm:pt modelId="{0DB81BB1-1CBF-4C35-8102-2E637379D0E7}" type="pres">
      <dgm:prSet presAssocID="{BE1ADA94-DCF0-4F75-94F7-E2F998491D99}" presName="spaceBetweenRectangles" presStyleCnt="0"/>
      <dgm:spPr/>
    </dgm:pt>
    <dgm:pt modelId="{57C616AF-53AB-466A-B9FF-1290D535E5A8}" type="pres">
      <dgm:prSet presAssocID="{A6BDE3DB-1BBC-479E-B16F-9F37A3F7F818}" presName="composite" presStyleCnt="0"/>
      <dgm:spPr/>
    </dgm:pt>
    <dgm:pt modelId="{CBD13862-D743-45C1-8E83-798449DB54BB}" type="pres">
      <dgm:prSet presAssocID="{A6BDE3DB-1BBC-479E-B16F-9F37A3F7F818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7AB2FD-5922-4CCE-A42A-B79D40D42E99}" type="pres">
      <dgm:prSet presAssocID="{A6BDE3DB-1BBC-479E-B16F-9F37A3F7F818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4D9E04-0970-4C84-987F-4BDA4F2A08FD}" type="pres">
      <dgm:prSet presAssocID="{A6BDE3DB-1BBC-479E-B16F-9F37A3F7F818}" presName="BalanceSpacing" presStyleCnt="0"/>
      <dgm:spPr/>
    </dgm:pt>
    <dgm:pt modelId="{28EC3B9B-2043-46FD-932D-80D9808EE96B}" type="pres">
      <dgm:prSet presAssocID="{A6BDE3DB-1BBC-479E-B16F-9F37A3F7F818}" presName="BalanceSpacing1" presStyleCnt="0"/>
      <dgm:spPr/>
    </dgm:pt>
    <dgm:pt modelId="{6B6D2F0C-CEF3-4767-9897-812B9BFB8ADE}" type="pres">
      <dgm:prSet presAssocID="{B3C3AD37-57DD-4703-9AFB-2C990E9DB20E}" presName="Accent1Text" presStyleLbl="node1" presStyleIdx="5" presStyleCnt="8"/>
      <dgm:spPr/>
      <dgm:t>
        <a:bodyPr/>
        <a:lstStyle/>
        <a:p>
          <a:endParaRPr lang="zh-TW" altLang="en-US"/>
        </a:p>
      </dgm:t>
    </dgm:pt>
    <dgm:pt modelId="{39640EAB-FA06-4BDA-8165-C1C68513C8EF}" type="pres">
      <dgm:prSet presAssocID="{B3C3AD37-57DD-4703-9AFB-2C990E9DB20E}" presName="spaceBetweenRectangles" presStyleCnt="0"/>
      <dgm:spPr/>
    </dgm:pt>
    <dgm:pt modelId="{A55F7471-2600-4CAA-A640-41BE6E28C21A}" type="pres">
      <dgm:prSet presAssocID="{F534E76F-92B8-4A48-A246-E541D1236209}" presName="composite" presStyleCnt="0"/>
      <dgm:spPr/>
    </dgm:pt>
    <dgm:pt modelId="{7D39EA71-CA91-4883-8BD8-23101517375C}" type="pres">
      <dgm:prSet presAssocID="{F534E76F-92B8-4A48-A246-E541D1236209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647086-897E-4C65-B9DB-D2E35E261301}" type="pres">
      <dgm:prSet presAssocID="{F534E76F-92B8-4A48-A246-E541D1236209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9EEA8AD8-7ED4-4E4D-BBC1-15457AF3D643}" type="pres">
      <dgm:prSet presAssocID="{F534E76F-92B8-4A48-A246-E541D1236209}" presName="BalanceSpacing" presStyleCnt="0"/>
      <dgm:spPr/>
    </dgm:pt>
    <dgm:pt modelId="{E66A6082-17E5-4756-908A-3C94F01BFFC8}" type="pres">
      <dgm:prSet presAssocID="{F534E76F-92B8-4A48-A246-E541D1236209}" presName="BalanceSpacing1" presStyleCnt="0"/>
      <dgm:spPr/>
    </dgm:pt>
    <dgm:pt modelId="{7FFF7D51-AD5A-4C51-9E45-3C5A5E3E1CE6}" type="pres">
      <dgm:prSet presAssocID="{C54C33FE-C5B6-4D5B-B412-01671E77D8DA}" presName="Accent1Text" presStyleLbl="node1" presStyleIdx="7" presStyleCnt="8"/>
      <dgm:spPr/>
      <dgm:t>
        <a:bodyPr/>
        <a:lstStyle/>
        <a:p>
          <a:endParaRPr lang="zh-TW" altLang="en-US"/>
        </a:p>
      </dgm:t>
    </dgm:pt>
  </dgm:ptLst>
  <dgm:cxnLst>
    <dgm:cxn modelId="{06FCD2A1-4440-4315-8B82-09DA138435B0}" type="presOf" srcId="{152D56EC-BED1-417B-B262-8C08C444B16C}" destId="{566EC3D8-8D8E-4D2A-A06A-4DEF40AB17D5}" srcOrd="0" destOrd="0" presId="urn:microsoft.com/office/officeart/2008/layout/AlternatingHexagons"/>
    <dgm:cxn modelId="{1166F186-CD1C-4ACC-AAFF-5951B90DFC98}" srcId="{2408552F-D2E5-42AC-B056-FD93304FDC23}" destId="{4794A3D8-CABD-40C4-91B4-1678FE36E4CC}" srcOrd="0" destOrd="0" parTransId="{F30E1F05-A467-43D6-8BD4-572B00898141}" sibTransId="{152D56EC-BED1-417B-B262-8C08C444B16C}"/>
    <dgm:cxn modelId="{2DC90BDE-D676-418C-9794-CF945D948571}" type="presOf" srcId="{C54C33FE-C5B6-4D5B-B412-01671E77D8DA}" destId="{7FFF7D51-AD5A-4C51-9E45-3C5A5E3E1CE6}" srcOrd="0" destOrd="0" presId="urn:microsoft.com/office/officeart/2008/layout/AlternatingHexagons"/>
    <dgm:cxn modelId="{3CD4A369-73DD-4CE8-B32B-0111D2B513CB}" type="presOf" srcId="{BE1ADA94-DCF0-4F75-94F7-E2F998491D99}" destId="{1F187D1C-0811-472E-B6D6-B15C1E70F9D8}" srcOrd="0" destOrd="0" presId="urn:microsoft.com/office/officeart/2008/layout/AlternatingHexagons"/>
    <dgm:cxn modelId="{C90B8501-7A54-424D-8F33-6FBB5108BFD9}" type="presOf" srcId="{414541F4-1F0F-4113-9AF1-F84CFAC0011D}" destId="{6EBE8E05-D6D5-4039-B112-127975BE24F5}" srcOrd="0" destOrd="0" presId="urn:microsoft.com/office/officeart/2008/layout/AlternatingHexagons"/>
    <dgm:cxn modelId="{A7D4BB72-AB48-4D05-969B-392EDA948118}" type="presOf" srcId="{2408552F-D2E5-42AC-B056-FD93304FDC23}" destId="{CA40C18B-A565-4232-870F-EA1D0E523CF7}" srcOrd="0" destOrd="0" presId="urn:microsoft.com/office/officeart/2008/layout/AlternatingHexagons"/>
    <dgm:cxn modelId="{CFFAFF0C-5677-4C37-8E72-4A998E196ED3}" type="presOf" srcId="{49BBCF4A-4CE4-4EF2-B565-BE8D0E516132}" destId="{06F5850B-5913-4E15-A6E6-934B0EC159F3}" srcOrd="0" destOrd="0" presId="urn:microsoft.com/office/officeart/2008/layout/AlternatingHexagons"/>
    <dgm:cxn modelId="{5D1B2844-755C-443D-B2B1-EA1BCA30CB57}" srcId="{A6BDE3DB-1BBC-479E-B16F-9F37A3F7F818}" destId="{AFA756FB-74E8-4FB0-B05D-57B682F62878}" srcOrd="0" destOrd="0" parTransId="{BDDE63F0-BDEA-4231-9032-6E582DCC30AA}" sibTransId="{01B71F73-0F9B-4C77-ADB7-844F9676E777}"/>
    <dgm:cxn modelId="{7F963FE6-2412-4713-B906-B21F36A74169}" srcId="{2408552F-D2E5-42AC-B056-FD93304FDC23}" destId="{F534E76F-92B8-4A48-A246-E541D1236209}" srcOrd="3" destOrd="0" parTransId="{4E2C7A10-D8DB-4F0A-94AD-A906F270D5E9}" sibTransId="{C54C33FE-C5B6-4D5B-B412-01671E77D8DA}"/>
    <dgm:cxn modelId="{BE901496-2065-474C-A875-8AE22E24C3FE}" type="presOf" srcId="{B3C3AD37-57DD-4703-9AFB-2C990E9DB20E}" destId="{6B6D2F0C-CEF3-4767-9897-812B9BFB8ADE}" srcOrd="0" destOrd="0" presId="urn:microsoft.com/office/officeart/2008/layout/AlternatingHexagons"/>
    <dgm:cxn modelId="{8CFBA033-9536-46F8-91A6-728C619B65E3}" type="presOf" srcId="{AFA756FB-74E8-4FB0-B05D-57B682F62878}" destId="{3F7AB2FD-5922-4CCE-A42A-B79D40D42E99}" srcOrd="0" destOrd="0" presId="urn:microsoft.com/office/officeart/2008/layout/AlternatingHexagons"/>
    <dgm:cxn modelId="{A1670390-726F-4334-A433-AA459EC92F4E}" type="presOf" srcId="{FBEA7955-8F80-4430-A8CB-78C26492FBE8}" destId="{C1ED4E21-D94C-4A45-8599-078ADA9F5977}" srcOrd="0" destOrd="0" presId="urn:microsoft.com/office/officeart/2008/layout/AlternatingHexagons"/>
    <dgm:cxn modelId="{0A956053-29D2-4172-88D0-CD4D747166F1}" srcId="{49BBCF4A-4CE4-4EF2-B565-BE8D0E516132}" destId="{FBEA7955-8F80-4430-A8CB-78C26492FBE8}" srcOrd="0" destOrd="0" parTransId="{CEE40F25-33A2-416C-A713-78E4D7CDAD4B}" sibTransId="{D1E95C98-0974-4678-8FF3-3B7FB88067AE}"/>
    <dgm:cxn modelId="{5CC1160C-6DE9-4BC1-8942-B8475E080FE8}" srcId="{4794A3D8-CABD-40C4-91B4-1678FE36E4CC}" destId="{414541F4-1F0F-4113-9AF1-F84CFAC0011D}" srcOrd="0" destOrd="0" parTransId="{B9A60E7D-B74B-4BC5-B1F3-F70F1398765F}" sibTransId="{AD587F46-15CE-44E2-805A-A9B9545F6372}"/>
    <dgm:cxn modelId="{0536126E-2F85-40C1-AE46-7C222899C942}" srcId="{2408552F-D2E5-42AC-B056-FD93304FDC23}" destId="{A6BDE3DB-1BBC-479E-B16F-9F37A3F7F818}" srcOrd="2" destOrd="0" parTransId="{90516992-36F4-4755-BA04-B0F706900AA6}" sibTransId="{B3C3AD37-57DD-4703-9AFB-2C990E9DB20E}"/>
    <dgm:cxn modelId="{8B3145F5-B36E-4F23-9908-39C137416ED8}" type="presOf" srcId="{4794A3D8-CABD-40C4-91B4-1678FE36E4CC}" destId="{226424A1-8F90-4F86-9FDA-370F44675A22}" srcOrd="0" destOrd="0" presId="urn:microsoft.com/office/officeart/2008/layout/AlternatingHexagons"/>
    <dgm:cxn modelId="{DF5535D5-78A5-4CA4-82F1-9812EDACAD05}" srcId="{2408552F-D2E5-42AC-B056-FD93304FDC23}" destId="{49BBCF4A-4CE4-4EF2-B565-BE8D0E516132}" srcOrd="1" destOrd="0" parTransId="{60AE0B83-80BD-49B0-A441-E9ED26F54224}" sibTransId="{BE1ADA94-DCF0-4F75-94F7-E2F998491D99}"/>
    <dgm:cxn modelId="{2B8AF75E-C2A0-4D70-A488-4908F2D502B6}" type="presOf" srcId="{F534E76F-92B8-4A48-A246-E541D1236209}" destId="{7D39EA71-CA91-4883-8BD8-23101517375C}" srcOrd="0" destOrd="0" presId="urn:microsoft.com/office/officeart/2008/layout/AlternatingHexagons"/>
    <dgm:cxn modelId="{6C66BB99-421D-4473-9675-325917B4181B}" type="presOf" srcId="{A6BDE3DB-1BBC-479E-B16F-9F37A3F7F818}" destId="{CBD13862-D743-45C1-8E83-798449DB54BB}" srcOrd="0" destOrd="0" presId="urn:microsoft.com/office/officeart/2008/layout/AlternatingHexagons"/>
    <dgm:cxn modelId="{5DB58077-3013-473C-B5E3-9B4DCBD5B792}" type="presParOf" srcId="{CA40C18B-A565-4232-870F-EA1D0E523CF7}" destId="{9B1BC1D5-24FF-48CA-B9CA-0A1DAC64700C}" srcOrd="0" destOrd="0" presId="urn:microsoft.com/office/officeart/2008/layout/AlternatingHexagons"/>
    <dgm:cxn modelId="{0C3B8892-32A7-48B6-9F67-E3D7DDFFC1A2}" type="presParOf" srcId="{9B1BC1D5-24FF-48CA-B9CA-0A1DAC64700C}" destId="{226424A1-8F90-4F86-9FDA-370F44675A22}" srcOrd="0" destOrd="0" presId="urn:microsoft.com/office/officeart/2008/layout/AlternatingHexagons"/>
    <dgm:cxn modelId="{1BF5DEF5-CC78-4540-82B1-B69ADDCC3AA5}" type="presParOf" srcId="{9B1BC1D5-24FF-48CA-B9CA-0A1DAC64700C}" destId="{6EBE8E05-D6D5-4039-B112-127975BE24F5}" srcOrd="1" destOrd="0" presId="urn:microsoft.com/office/officeart/2008/layout/AlternatingHexagons"/>
    <dgm:cxn modelId="{6AE2B2A3-935B-4C89-A3AE-32F9246E0638}" type="presParOf" srcId="{9B1BC1D5-24FF-48CA-B9CA-0A1DAC64700C}" destId="{4AD03A67-5A5A-4349-9BCE-8BD532C14D11}" srcOrd="2" destOrd="0" presId="urn:microsoft.com/office/officeart/2008/layout/AlternatingHexagons"/>
    <dgm:cxn modelId="{62CA3B19-06ED-48AF-A0FD-06141FE095EB}" type="presParOf" srcId="{9B1BC1D5-24FF-48CA-B9CA-0A1DAC64700C}" destId="{A8345605-976D-481E-B79D-E59F0FC8C6FC}" srcOrd="3" destOrd="0" presId="urn:microsoft.com/office/officeart/2008/layout/AlternatingHexagons"/>
    <dgm:cxn modelId="{DD1F60F5-84B1-46AF-A267-71BCFA942087}" type="presParOf" srcId="{9B1BC1D5-24FF-48CA-B9CA-0A1DAC64700C}" destId="{566EC3D8-8D8E-4D2A-A06A-4DEF40AB17D5}" srcOrd="4" destOrd="0" presId="urn:microsoft.com/office/officeart/2008/layout/AlternatingHexagons"/>
    <dgm:cxn modelId="{C20F037F-C3BF-47BF-A267-F388E701AF38}" type="presParOf" srcId="{CA40C18B-A565-4232-870F-EA1D0E523CF7}" destId="{CEC6D6DB-36E4-4202-8089-9D5CD4A2EBFA}" srcOrd="1" destOrd="0" presId="urn:microsoft.com/office/officeart/2008/layout/AlternatingHexagons"/>
    <dgm:cxn modelId="{D40AE8EB-BA18-4A47-971F-05409F92F02E}" type="presParOf" srcId="{CA40C18B-A565-4232-870F-EA1D0E523CF7}" destId="{2208B2A7-A1F8-4E89-B52E-867CC234D94A}" srcOrd="2" destOrd="0" presId="urn:microsoft.com/office/officeart/2008/layout/AlternatingHexagons"/>
    <dgm:cxn modelId="{A07959D8-A8FB-42BD-BE51-B45469335F31}" type="presParOf" srcId="{2208B2A7-A1F8-4E89-B52E-867CC234D94A}" destId="{06F5850B-5913-4E15-A6E6-934B0EC159F3}" srcOrd="0" destOrd="0" presId="urn:microsoft.com/office/officeart/2008/layout/AlternatingHexagons"/>
    <dgm:cxn modelId="{376FD76F-CD60-488B-9E90-5C77B506DF5B}" type="presParOf" srcId="{2208B2A7-A1F8-4E89-B52E-867CC234D94A}" destId="{C1ED4E21-D94C-4A45-8599-078ADA9F5977}" srcOrd="1" destOrd="0" presId="urn:microsoft.com/office/officeart/2008/layout/AlternatingHexagons"/>
    <dgm:cxn modelId="{6C96043D-4046-4B59-8655-56E280FDD5B2}" type="presParOf" srcId="{2208B2A7-A1F8-4E89-B52E-867CC234D94A}" destId="{8C60376D-5C78-409F-BE92-3EB37F184344}" srcOrd="2" destOrd="0" presId="urn:microsoft.com/office/officeart/2008/layout/AlternatingHexagons"/>
    <dgm:cxn modelId="{B1FEEE48-0878-45EC-B2AE-124D52F03572}" type="presParOf" srcId="{2208B2A7-A1F8-4E89-B52E-867CC234D94A}" destId="{97C601EE-0A56-448B-86E6-290F931A0070}" srcOrd="3" destOrd="0" presId="urn:microsoft.com/office/officeart/2008/layout/AlternatingHexagons"/>
    <dgm:cxn modelId="{BE8AA590-36A2-4569-B64B-A910FFE5FD96}" type="presParOf" srcId="{2208B2A7-A1F8-4E89-B52E-867CC234D94A}" destId="{1F187D1C-0811-472E-B6D6-B15C1E70F9D8}" srcOrd="4" destOrd="0" presId="urn:microsoft.com/office/officeart/2008/layout/AlternatingHexagons"/>
    <dgm:cxn modelId="{51755B79-4812-437D-956E-5472F568FE2C}" type="presParOf" srcId="{CA40C18B-A565-4232-870F-EA1D0E523CF7}" destId="{0DB81BB1-1CBF-4C35-8102-2E637379D0E7}" srcOrd="3" destOrd="0" presId="urn:microsoft.com/office/officeart/2008/layout/AlternatingHexagons"/>
    <dgm:cxn modelId="{7AEB85D5-13F1-4F60-9575-D44AD2C4B30C}" type="presParOf" srcId="{CA40C18B-A565-4232-870F-EA1D0E523CF7}" destId="{57C616AF-53AB-466A-B9FF-1290D535E5A8}" srcOrd="4" destOrd="0" presId="urn:microsoft.com/office/officeart/2008/layout/AlternatingHexagons"/>
    <dgm:cxn modelId="{0BBE51E9-3996-4B46-B87B-CF42E30CE2E6}" type="presParOf" srcId="{57C616AF-53AB-466A-B9FF-1290D535E5A8}" destId="{CBD13862-D743-45C1-8E83-798449DB54BB}" srcOrd="0" destOrd="0" presId="urn:microsoft.com/office/officeart/2008/layout/AlternatingHexagons"/>
    <dgm:cxn modelId="{EB55264D-0CD4-4CB0-B90E-88D0C44F6036}" type="presParOf" srcId="{57C616AF-53AB-466A-B9FF-1290D535E5A8}" destId="{3F7AB2FD-5922-4CCE-A42A-B79D40D42E99}" srcOrd="1" destOrd="0" presId="urn:microsoft.com/office/officeart/2008/layout/AlternatingHexagons"/>
    <dgm:cxn modelId="{3773A624-0D7B-434E-AD4C-03EAF5094C89}" type="presParOf" srcId="{57C616AF-53AB-466A-B9FF-1290D535E5A8}" destId="{E34D9E04-0970-4C84-987F-4BDA4F2A08FD}" srcOrd="2" destOrd="0" presId="urn:microsoft.com/office/officeart/2008/layout/AlternatingHexagons"/>
    <dgm:cxn modelId="{A10A5685-DF8E-4C49-9E2C-97A8F04E4601}" type="presParOf" srcId="{57C616AF-53AB-466A-B9FF-1290D535E5A8}" destId="{28EC3B9B-2043-46FD-932D-80D9808EE96B}" srcOrd="3" destOrd="0" presId="urn:microsoft.com/office/officeart/2008/layout/AlternatingHexagons"/>
    <dgm:cxn modelId="{DFE10910-57AE-4D61-87CA-3430D12AF03A}" type="presParOf" srcId="{57C616AF-53AB-466A-B9FF-1290D535E5A8}" destId="{6B6D2F0C-CEF3-4767-9897-812B9BFB8ADE}" srcOrd="4" destOrd="0" presId="urn:microsoft.com/office/officeart/2008/layout/AlternatingHexagons"/>
    <dgm:cxn modelId="{772FBD45-0619-4177-8E91-AEC9EF8CA037}" type="presParOf" srcId="{CA40C18B-A565-4232-870F-EA1D0E523CF7}" destId="{39640EAB-FA06-4BDA-8165-C1C68513C8EF}" srcOrd="5" destOrd="0" presId="urn:microsoft.com/office/officeart/2008/layout/AlternatingHexagons"/>
    <dgm:cxn modelId="{27EFF524-0FA8-4633-ABFE-AECB2990035B}" type="presParOf" srcId="{CA40C18B-A565-4232-870F-EA1D0E523CF7}" destId="{A55F7471-2600-4CAA-A640-41BE6E28C21A}" srcOrd="6" destOrd="0" presId="urn:microsoft.com/office/officeart/2008/layout/AlternatingHexagons"/>
    <dgm:cxn modelId="{9A5CAC32-E2B7-470D-8F3C-5981CB0CA386}" type="presParOf" srcId="{A55F7471-2600-4CAA-A640-41BE6E28C21A}" destId="{7D39EA71-CA91-4883-8BD8-23101517375C}" srcOrd="0" destOrd="0" presId="urn:microsoft.com/office/officeart/2008/layout/AlternatingHexagons"/>
    <dgm:cxn modelId="{4FE65585-045C-4BFA-A19B-AB3651B64A1C}" type="presParOf" srcId="{A55F7471-2600-4CAA-A640-41BE6E28C21A}" destId="{02647086-897E-4C65-B9DB-D2E35E261301}" srcOrd="1" destOrd="0" presId="urn:microsoft.com/office/officeart/2008/layout/AlternatingHexagons"/>
    <dgm:cxn modelId="{66D38BD6-B84F-4A96-8F6F-1FE2EA90C134}" type="presParOf" srcId="{A55F7471-2600-4CAA-A640-41BE6E28C21A}" destId="{9EEA8AD8-7ED4-4E4D-BBC1-15457AF3D643}" srcOrd="2" destOrd="0" presId="urn:microsoft.com/office/officeart/2008/layout/AlternatingHexagons"/>
    <dgm:cxn modelId="{C10C9E61-30B9-4A82-9A84-7B79347D1451}" type="presParOf" srcId="{A55F7471-2600-4CAA-A640-41BE6E28C21A}" destId="{E66A6082-17E5-4756-908A-3C94F01BFFC8}" srcOrd="3" destOrd="0" presId="urn:microsoft.com/office/officeart/2008/layout/AlternatingHexagons"/>
    <dgm:cxn modelId="{CBD6DEF3-0C96-43F8-B953-6C54E9FF6948}" type="presParOf" srcId="{A55F7471-2600-4CAA-A640-41BE6E28C21A}" destId="{7FFF7D51-AD5A-4C51-9E45-3C5A5E3E1CE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0FA63-8259-49C4-9814-8C03441641D2}">
      <dsp:nvSpPr>
        <dsp:cNvPr id="0" name=""/>
        <dsp:cNvSpPr/>
      </dsp:nvSpPr>
      <dsp:spPr>
        <a:xfrm>
          <a:off x="857893" y="0"/>
          <a:ext cx="8686183" cy="405051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370652-AED9-4418-8871-977BB4F3138C}">
      <dsp:nvSpPr>
        <dsp:cNvPr id="0" name=""/>
        <dsp:cNvSpPr/>
      </dsp:nvSpPr>
      <dsp:spPr>
        <a:xfrm>
          <a:off x="2448273" y="2642672"/>
          <a:ext cx="149058" cy="14905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207DC4-F408-49BA-AC09-0C751F125D3A}">
      <dsp:nvSpPr>
        <dsp:cNvPr id="0" name=""/>
        <dsp:cNvSpPr/>
      </dsp:nvSpPr>
      <dsp:spPr>
        <a:xfrm>
          <a:off x="1474457" y="2210620"/>
          <a:ext cx="1108220" cy="964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83" tIns="0" rIns="0" bIns="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900" kern="1200" dirty="0" smtClean="0"/>
            <a:t>2001</a:t>
          </a:r>
          <a:endParaRPr lang="zh-TW" altLang="en-US" sz="3900" kern="1200" dirty="0"/>
        </a:p>
      </dsp:txBody>
      <dsp:txXfrm>
        <a:off x="1474457" y="2210620"/>
        <a:ext cx="1108220" cy="964022"/>
      </dsp:txXfrm>
    </dsp:sp>
    <dsp:sp modelId="{A70B539F-00A7-4577-95BF-27F27AC223D4}">
      <dsp:nvSpPr>
        <dsp:cNvPr id="0" name=""/>
        <dsp:cNvSpPr/>
      </dsp:nvSpPr>
      <dsp:spPr>
        <a:xfrm>
          <a:off x="3652068" y="2069813"/>
          <a:ext cx="259232" cy="25923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211C8F-48C0-44B7-A991-A19B03BCB5FA}">
      <dsp:nvSpPr>
        <dsp:cNvPr id="0" name=""/>
        <dsp:cNvSpPr/>
      </dsp:nvSpPr>
      <dsp:spPr>
        <a:xfrm>
          <a:off x="2664298" y="1706568"/>
          <a:ext cx="1360973" cy="763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362" tIns="0" rIns="0" bIns="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900" kern="1200" dirty="0" smtClean="0"/>
            <a:t>2006</a:t>
          </a:r>
          <a:endParaRPr lang="zh-TW" altLang="en-US" sz="3900" kern="1200" dirty="0"/>
        </a:p>
      </dsp:txBody>
      <dsp:txXfrm>
        <a:off x="2664298" y="1706568"/>
        <a:ext cx="1360973" cy="763591"/>
      </dsp:txXfrm>
    </dsp:sp>
    <dsp:sp modelId="{38332647-4020-4332-9043-BE8FC597C3A7}">
      <dsp:nvSpPr>
        <dsp:cNvPr id="0" name=""/>
        <dsp:cNvSpPr/>
      </dsp:nvSpPr>
      <dsp:spPr>
        <a:xfrm>
          <a:off x="4996839" y="1375554"/>
          <a:ext cx="343483" cy="34348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A6A0A3C-E4DB-4CFD-ACB2-CC646519B394}">
      <dsp:nvSpPr>
        <dsp:cNvPr id="0" name=""/>
        <dsp:cNvSpPr/>
      </dsp:nvSpPr>
      <dsp:spPr>
        <a:xfrm>
          <a:off x="3895608" y="1058493"/>
          <a:ext cx="1360973" cy="2503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005" tIns="0" rIns="0" bIns="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900" kern="1200" dirty="0" smtClean="0"/>
            <a:t>2011</a:t>
          </a:r>
          <a:endParaRPr lang="zh-TW" altLang="en-US" sz="3900" kern="1200" dirty="0"/>
        </a:p>
      </dsp:txBody>
      <dsp:txXfrm>
        <a:off x="3895608" y="1058493"/>
        <a:ext cx="1360973" cy="2503218"/>
      </dsp:txXfrm>
    </dsp:sp>
    <dsp:sp modelId="{EF2A5481-1660-4526-8242-E9EF46CD7F38}">
      <dsp:nvSpPr>
        <dsp:cNvPr id="0" name=""/>
        <dsp:cNvSpPr/>
      </dsp:nvSpPr>
      <dsp:spPr>
        <a:xfrm>
          <a:off x="6461505" y="916226"/>
          <a:ext cx="460138" cy="46013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B742DF5-1EBA-473E-919F-8FF9766854AB}">
      <dsp:nvSpPr>
        <dsp:cNvPr id="0" name=""/>
        <dsp:cNvSpPr/>
      </dsp:nvSpPr>
      <dsp:spPr>
        <a:xfrm>
          <a:off x="5400596" y="554444"/>
          <a:ext cx="1360973" cy="2904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18" tIns="0" rIns="0" bIns="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900" kern="1200" dirty="0" smtClean="0"/>
            <a:t>2016</a:t>
          </a:r>
          <a:endParaRPr lang="zh-TW" altLang="en-US" sz="3900" kern="1200" dirty="0"/>
        </a:p>
      </dsp:txBody>
      <dsp:txXfrm>
        <a:off x="5400596" y="554444"/>
        <a:ext cx="1360973" cy="290421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1E611-C0B7-4B95-81B3-C80E9D1FBA6F}">
      <dsp:nvSpPr>
        <dsp:cNvPr id="0" name=""/>
        <dsp:cNvSpPr/>
      </dsp:nvSpPr>
      <dsp:spPr>
        <a:xfrm rot="5400000">
          <a:off x="1827445" y="472161"/>
          <a:ext cx="1198828" cy="10429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圓石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067900" y="581054"/>
        <a:ext cx="717918" cy="825194"/>
      </dsp:txXfrm>
    </dsp:sp>
    <dsp:sp modelId="{95B70E45-7E64-4439-B489-71E12A51EE35}">
      <dsp:nvSpPr>
        <dsp:cNvPr id="0" name=""/>
        <dsp:cNvSpPr/>
      </dsp:nvSpPr>
      <dsp:spPr>
        <a:xfrm>
          <a:off x="2979998" y="634003"/>
          <a:ext cx="1337892" cy="719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特殊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979998" y="634003"/>
        <a:ext cx="1337892" cy="719296"/>
      </dsp:txXfrm>
    </dsp:sp>
    <dsp:sp modelId="{21DCDD00-E7A7-4B35-8B1F-E1850A43116F}">
      <dsp:nvSpPr>
        <dsp:cNvPr id="0" name=""/>
        <dsp:cNvSpPr/>
      </dsp:nvSpPr>
      <dsp:spPr>
        <a:xfrm rot="5400000">
          <a:off x="701026" y="472161"/>
          <a:ext cx="1198828" cy="10429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941481" y="581054"/>
        <a:ext cx="717918" cy="825194"/>
      </dsp:txXfrm>
    </dsp:sp>
    <dsp:sp modelId="{2BCE69C0-8424-4F8A-8D12-2E9298C9DD3F}">
      <dsp:nvSpPr>
        <dsp:cNvPr id="0" name=""/>
        <dsp:cNvSpPr/>
      </dsp:nvSpPr>
      <dsp:spPr>
        <a:xfrm rot="5400000">
          <a:off x="1262077" y="1489727"/>
          <a:ext cx="1198828" cy="10429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更大優惠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502532" y="1598620"/>
        <a:ext cx="717918" cy="825194"/>
      </dsp:txXfrm>
    </dsp:sp>
    <dsp:sp modelId="{DE028CB8-9585-416A-BC50-3B6926E702CD}">
      <dsp:nvSpPr>
        <dsp:cNvPr id="0" name=""/>
        <dsp:cNvSpPr/>
      </dsp:nvSpPr>
      <dsp:spPr>
        <a:xfrm>
          <a:off x="2109" y="1651568"/>
          <a:ext cx="1294734" cy="719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限原瓶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09" y="1651568"/>
        <a:ext cx="1294734" cy="719296"/>
      </dsp:txXfrm>
    </dsp:sp>
    <dsp:sp modelId="{FCA991A3-E998-4BC7-958A-58CEC8EE71C0}">
      <dsp:nvSpPr>
        <dsp:cNvPr id="0" name=""/>
        <dsp:cNvSpPr/>
      </dsp:nvSpPr>
      <dsp:spPr>
        <a:xfrm rot="5400000">
          <a:off x="2388496" y="1489727"/>
          <a:ext cx="1198828" cy="10429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628951" y="1598620"/>
        <a:ext cx="717918" cy="825194"/>
      </dsp:txXfrm>
    </dsp:sp>
    <dsp:sp modelId="{15D6A82F-9BA6-493A-AA74-544EA6A58363}">
      <dsp:nvSpPr>
        <dsp:cNvPr id="0" name=""/>
        <dsp:cNvSpPr/>
      </dsp:nvSpPr>
      <dsp:spPr>
        <a:xfrm rot="5400000">
          <a:off x="1827445" y="2507292"/>
          <a:ext cx="1198828" cy="10429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廣告效應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067900" y="2616185"/>
        <a:ext cx="717918" cy="825194"/>
      </dsp:txXfrm>
    </dsp:sp>
    <dsp:sp modelId="{5E829C7B-64EE-433E-882D-C656FE29CBE2}">
      <dsp:nvSpPr>
        <dsp:cNvPr id="0" name=""/>
        <dsp:cNvSpPr/>
      </dsp:nvSpPr>
      <dsp:spPr>
        <a:xfrm>
          <a:off x="2979998" y="2669134"/>
          <a:ext cx="1337892" cy="719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5EA13-F275-47C5-9D29-29C0F532F497}">
      <dsp:nvSpPr>
        <dsp:cNvPr id="0" name=""/>
        <dsp:cNvSpPr/>
      </dsp:nvSpPr>
      <dsp:spPr>
        <a:xfrm rot="5400000">
          <a:off x="701026" y="2507292"/>
          <a:ext cx="1198828" cy="10429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941481" y="2616185"/>
        <a:ext cx="717918" cy="825194"/>
      </dsp:txXfrm>
    </dsp:sp>
    <dsp:sp modelId="{64521313-FE5A-4228-93B8-EF167DB71774}">
      <dsp:nvSpPr>
        <dsp:cNvPr id="0" name=""/>
        <dsp:cNvSpPr/>
      </dsp:nvSpPr>
      <dsp:spPr>
        <a:xfrm rot="5400000">
          <a:off x="1262077" y="3524857"/>
          <a:ext cx="1198828" cy="10429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比例高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502532" y="3633750"/>
        <a:ext cx="717918" cy="825194"/>
      </dsp:txXfrm>
    </dsp:sp>
    <dsp:sp modelId="{1C933F1B-29C5-42D7-9683-93C7490F09CB}">
      <dsp:nvSpPr>
        <dsp:cNvPr id="0" name=""/>
        <dsp:cNvSpPr/>
      </dsp:nvSpPr>
      <dsp:spPr>
        <a:xfrm>
          <a:off x="2109" y="3686699"/>
          <a:ext cx="1294734" cy="719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14DA3-8C66-41A2-B7A7-8963D73A0D59}">
      <dsp:nvSpPr>
        <dsp:cNvPr id="0" name=""/>
        <dsp:cNvSpPr/>
      </dsp:nvSpPr>
      <dsp:spPr>
        <a:xfrm rot="5400000">
          <a:off x="2388496" y="3524857"/>
          <a:ext cx="1198828" cy="10429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628951" y="3633750"/>
        <a:ext cx="717918" cy="8251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465F5-C4FA-4A86-8EB0-738FF389DED2}">
      <dsp:nvSpPr>
        <dsp:cNvPr id="0" name=""/>
        <dsp:cNvSpPr/>
      </dsp:nvSpPr>
      <dsp:spPr>
        <a:xfrm rot="5400000">
          <a:off x="4004835" y="124789"/>
          <a:ext cx="1895097" cy="164873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租用</a:t>
          </a:r>
          <a:endParaRPr lang="zh-TW" altLang="en-US" sz="3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4384944" y="296927"/>
        <a:ext cx="1134878" cy="1304459"/>
      </dsp:txXfrm>
    </dsp:sp>
    <dsp:sp modelId="{5ADEC3F2-CC57-4CA7-B5B0-3DBE2CD72A82}">
      <dsp:nvSpPr>
        <dsp:cNvPr id="0" name=""/>
        <dsp:cNvSpPr/>
      </dsp:nvSpPr>
      <dsp:spPr>
        <a:xfrm>
          <a:off x="5826781" y="380628"/>
          <a:ext cx="2114928" cy="1137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區域性</a:t>
          </a:r>
          <a:endParaRPr lang="zh-TW" altLang="en-US" sz="3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826781" y="380628"/>
        <a:ext cx="2114928" cy="1137058"/>
      </dsp:txXfrm>
    </dsp:sp>
    <dsp:sp modelId="{1F9006BB-B09D-47E4-A1BD-13F33FD2D700}">
      <dsp:nvSpPr>
        <dsp:cNvPr id="0" name=""/>
        <dsp:cNvSpPr/>
      </dsp:nvSpPr>
      <dsp:spPr>
        <a:xfrm rot="5400000">
          <a:off x="2224202" y="124789"/>
          <a:ext cx="1895097" cy="164873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604311" y="296927"/>
        <a:ext cx="1134878" cy="1304459"/>
      </dsp:txXfrm>
    </dsp:sp>
    <dsp:sp modelId="{5FB35B45-B61C-4DE4-A5C0-7872964276E6}">
      <dsp:nvSpPr>
        <dsp:cNvPr id="0" name=""/>
        <dsp:cNvSpPr/>
      </dsp:nvSpPr>
      <dsp:spPr>
        <a:xfrm rot="5400000">
          <a:off x="3111107" y="1733348"/>
          <a:ext cx="1895097" cy="164873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衛生</a:t>
          </a:r>
          <a:endParaRPr lang="zh-TW" altLang="en-US" sz="3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3491216" y="1905486"/>
        <a:ext cx="1134878" cy="1304459"/>
      </dsp:txXfrm>
    </dsp:sp>
    <dsp:sp modelId="{B0456A87-30E5-4675-800E-3D4371B1502A}">
      <dsp:nvSpPr>
        <dsp:cNvPr id="0" name=""/>
        <dsp:cNvSpPr/>
      </dsp:nvSpPr>
      <dsp:spPr>
        <a:xfrm>
          <a:off x="1119360" y="1989186"/>
          <a:ext cx="2046704" cy="1137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如何清洗</a:t>
          </a:r>
          <a:endParaRPr lang="zh-TW" altLang="en-US" sz="3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119360" y="1989186"/>
        <a:ext cx="2046704" cy="1137058"/>
      </dsp:txXfrm>
    </dsp:sp>
    <dsp:sp modelId="{0DA2195B-0541-484A-9E68-D00A1A510040}">
      <dsp:nvSpPr>
        <dsp:cNvPr id="0" name=""/>
        <dsp:cNvSpPr/>
      </dsp:nvSpPr>
      <dsp:spPr>
        <a:xfrm rot="5400000">
          <a:off x="4891740" y="1733348"/>
          <a:ext cx="1895097" cy="164873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5271849" y="1905486"/>
        <a:ext cx="1134878" cy="1304459"/>
      </dsp:txXfrm>
    </dsp:sp>
    <dsp:sp modelId="{37A6408E-CC83-4D67-A6FF-EE44C67F5D54}">
      <dsp:nvSpPr>
        <dsp:cNvPr id="0" name=""/>
        <dsp:cNvSpPr/>
      </dsp:nvSpPr>
      <dsp:spPr>
        <a:xfrm rot="5400000">
          <a:off x="4004835" y="3341906"/>
          <a:ext cx="1895097" cy="164873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限制</a:t>
          </a:r>
          <a:endParaRPr lang="zh-TW" altLang="en-US" sz="3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4384944" y="3514044"/>
        <a:ext cx="1134878" cy="1304459"/>
      </dsp:txXfrm>
    </dsp:sp>
    <dsp:sp modelId="{290D0328-6BC5-438A-8FCB-37FAEA7D6505}">
      <dsp:nvSpPr>
        <dsp:cNvPr id="0" name=""/>
        <dsp:cNvSpPr/>
      </dsp:nvSpPr>
      <dsp:spPr>
        <a:xfrm>
          <a:off x="5826781" y="3597744"/>
          <a:ext cx="2114928" cy="1137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封閉場地</a:t>
          </a:r>
          <a:endParaRPr lang="zh-TW" altLang="en-US" sz="3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826781" y="3597744"/>
        <a:ext cx="2114928" cy="1137058"/>
      </dsp:txXfrm>
    </dsp:sp>
    <dsp:sp modelId="{50366622-4CDD-44E9-84D3-AEB9986F1777}">
      <dsp:nvSpPr>
        <dsp:cNvPr id="0" name=""/>
        <dsp:cNvSpPr/>
      </dsp:nvSpPr>
      <dsp:spPr>
        <a:xfrm rot="5400000">
          <a:off x="2224202" y="3341906"/>
          <a:ext cx="1895097" cy="164873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604311" y="3514044"/>
        <a:ext cx="1134878" cy="130445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1AD20-FB33-42C4-BA4A-DE33FB6DAF74}">
      <dsp:nvSpPr>
        <dsp:cNvPr id="0" name=""/>
        <dsp:cNvSpPr/>
      </dsp:nvSpPr>
      <dsp:spPr>
        <a:xfrm>
          <a:off x="3033026" y="2474873"/>
          <a:ext cx="2076488" cy="20764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600" b="1" kern="1200" dirty="0" smtClean="0"/>
            <a:t>源頭減量</a:t>
          </a:r>
          <a:endParaRPr lang="zh-TW" altLang="en-US" sz="4600" b="1" kern="1200" dirty="0"/>
        </a:p>
      </dsp:txBody>
      <dsp:txXfrm>
        <a:off x="3337121" y="2778968"/>
        <a:ext cx="1468298" cy="1468298"/>
      </dsp:txXfrm>
    </dsp:sp>
    <dsp:sp modelId="{F29B3183-306E-4A3E-9E5B-1E3FE566ACCB}">
      <dsp:nvSpPr>
        <dsp:cNvPr id="0" name=""/>
        <dsp:cNvSpPr/>
      </dsp:nvSpPr>
      <dsp:spPr>
        <a:xfrm rot="12847512">
          <a:off x="2416127" y="2370406"/>
          <a:ext cx="628626" cy="59179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02801E-69C6-44F7-B24D-775F59CB113F}">
      <dsp:nvSpPr>
        <dsp:cNvPr id="0" name=""/>
        <dsp:cNvSpPr/>
      </dsp:nvSpPr>
      <dsp:spPr>
        <a:xfrm>
          <a:off x="768076" y="996885"/>
          <a:ext cx="1444660" cy="15344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/>
            <a:t>全面回收</a:t>
          </a:r>
          <a:endParaRPr lang="zh-TW" altLang="en-US" sz="4000" b="1" kern="1200" dirty="0"/>
        </a:p>
      </dsp:txBody>
      <dsp:txXfrm>
        <a:off x="810389" y="1039198"/>
        <a:ext cx="1360034" cy="1449775"/>
      </dsp:txXfrm>
    </dsp:sp>
    <dsp:sp modelId="{C77222EC-E71F-416C-8ED2-81CD7426DB87}">
      <dsp:nvSpPr>
        <dsp:cNvPr id="0" name=""/>
        <dsp:cNvSpPr/>
      </dsp:nvSpPr>
      <dsp:spPr>
        <a:xfrm rot="16295544">
          <a:off x="3733518" y="1792632"/>
          <a:ext cx="630912" cy="59179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FE82A-5C19-45A3-B377-46A4E67E6FD5}">
      <dsp:nvSpPr>
        <dsp:cNvPr id="0" name=""/>
        <dsp:cNvSpPr/>
      </dsp:nvSpPr>
      <dsp:spPr>
        <a:xfrm>
          <a:off x="3388979" y="0"/>
          <a:ext cx="1516031" cy="1578352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/>
            <a:t>提高誘因</a:t>
          </a:r>
          <a:endParaRPr lang="zh-TW" altLang="en-US" sz="4000" b="1" kern="1200" dirty="0"/>
        </a:p>
      </dsp:txBody>
      <dsp:txXfrm>
        <a:off x="3433382" y="44403"/>
        <a:ext cx="1427225" cy="1489546"/>
      </dsp:txXfrm>
    </dsp:sp>
    <dsp:sp modelId="{97C9B8CD-B145-4ACC-BAD2-1DCFF45FE12F}">
      <dsp:nvSpPr>
        <dsp:cNvPr id="0" name=""/>
        <dsp:cNvSpPr/>
      </dsp:nvSpPr>
      <dsp:spPr>
        <a:xfrm rot="19599504">
          <a:off x="5149463" y="2477075"/>
          <a:ext cx="672221" cy="59179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301DA-BAFF-4702-A31E-2F219122D48E}">
      <dsp:nvSpPr>
        <dsp:cNvPr id="0" name=""/>
        <dsp:cNvSpPr/>
      </dsp:nvSpPr>
      <dsp:spPr>
        <a:xfrm>
          <a:off x="5980047" y="996881"/>
          <a:ext cx="1481391" cy="1546205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74295" rIns="74295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b="1" kern="1200" dirty="0" smtClean="0"/>
            <a:t>改變習慣</a:t>
          </a:r>
          <a:endParaRPr lang="zh-TW" altLang="en-US" sz="3900" b="1" kern="1200" dirty="0"/>
        </a:p>
      </dsp:txBody>
      <dsp:txXfrm>
        <a:off x="6023435" y="1040269"/>
        <a:ext cx="1394615" cy="145942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59363-CE22-4C32-AF95-2BBCE2AE57E1}">
      <dsp:nvSpPr>
        <dsp:cNvPr id="0" name=""/>
        <dsp:cNvSpPr/>
      </dsp:nvSpPr>
      <dsp:spPr>
        <a:xfrm>
          <a:off x="4508" y="363027"/>
          <a:ext cx="2040110" cy="276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租</a:t>
          </a:r>
          <a:endParaRPr lang="zh-TW" altLang="en-US" sz="3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508" y="363027"/>
        <a:ext cx="2040110" cy="816044"/>
      </dsp:txXfrm>
    </dsp:sp>
    <dsp:sp modelId="{456B6DD1-9D79-43A7-9B8A-11EEB75DC72C}">
      <dsp:nvSpPr>
        <dsp:cNvPr id="0" name=""/>
        <dsp:cNvSpPr/>
      </dsp:nvSpPr>
      <dsp:spPr>
        <a:xfrm>
          <a:off x="421016" y="2125306"/>
          <a:ext cx="2040110" cy="2519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存放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清洗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回收</a:t>
          </a:r>
          <a:r>
            <a:rPr lang="en-US" altLang="zh-TW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80769" y="2185059"/>
        <a:ext cx="1920604" cy="2400480"/>
      </dsp:txXfrm>
    </dsp:sp>
    <dsp:sp modelId="{FC9CC719-FCFA-4A07-A518-4924C5FA548E}">
      <dsp:nvSpPr>
        <dsp:cNvPr id="0" name=""/>
        <dsp:cNvSpPr/>
      </dsp:nvSpPr>
      <dsp:spPr>
        <a:xfrm>
          <a:off x="2353892" y="517085"/>
          <a:ext cx="655659" cy="5079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53892" y="618671"/>
        <a:ext cx="503281" cy="304756"/>
      </dsp:txXfrm>
    </dsp:sp>
    <dsp:sp modelId="{ECF10B76-791F-4E2E-B6EA-592BADAA797C}">
      <dsp:nvSpPr>
        <dsp:cNvPr id="0" name=""/>
        <dsp:cNvSpPr/>
      </dsp:nvSpPr>
      <dsp:spPr>
        <a:xfrm>
          <a:off x="3281712" y="363027"/>
          <a:ext cx="2040110" cy="276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禁止</a:t>
          </a:r>
          <a:endParaRPr lang="zh-TW" altLang="en-US" sz="3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81712" y="363027"/>
        <a:ext cx="2040110" cy="816044"/>
      </dsp:txXfrm>
    </dsp:sp>
    <dsp:sp modelId="{086CC47A-DA3D-483A-B973-97E9F28F1A86}">
      <dsp:nvSpPr>
        <dsp:cNvPr id="0" name=""/>
        <dsp:cNvSpPr/>
      </dsp:nvSpPr>
      <dsp:spPr>
        <a:xfrm>
          <a:off x="3461179" y="2125306"/>
          <a:ext cx="2385745" cy="2519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商品性質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反彈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531055" y="2195182"/>
        <a:ext cx="2245993" cy="2380234"/>
      </dsp:txXfrm>
    </dsp:sp>
    <dsp:sp modelId="{814E960D-E69B-4877-87BE-BBF5A3D621C9}">
      <dsp:nvSpPr>
        <dsp:cNvPr id="0" name=""/>
        <dsp:cNvSpPr/>
      </dsp:nvSpPr>
      <dsp:spPr>
        <a:xfrm>
          <a:off x="5674300" y="517085"/>
          <a:ext cx="747252" cy="5079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674300" y="618671"/>
        <a:ext cx="594874" cy="304756"/>
      </dsp:txXfrm>
    </dsp:sp>
    <dsp:sp modelId="{01792E0F-B7BF-4010-BD74-CA6C9A73D237}">
      <dsp:nvSpPr>
        <dsp:cNvPr id="0" name=""/>
        <dsp:cNvSpPr/>
      </dsp:nvSpPr>
      <dsp:spPr>
        <a:xfrm>
          <a:off x="6731733" y="363027"/>
          <a:ext cx="2544486" cy="276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獎勵政策</a:t>
          </a:r>
          <a:endParaRPr lang="zh-TW" altLang="en-US" sz="3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731733" y="363027"/>
        <a:ext cx="2544486" cy="816044"/>
      </dsp:txXfrm>
    </dsp:sp>
    <dsp:sp modelId="{A509CB91-4C1F-4012-8096-9222B5951D05}">
      <dsp:nvSpPr>
        <dsp:cNvPr id="0" name=""/>
        <dsp:cNvSpPr/>
      </dsp:nvSpPr>
      <dsp:spPr>
        <a:xfrm>
          <a:off x="7171753" y="2125306"/>
          <a:ext cx="2397455" cy="2519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資金</a:t>
          </a:r>
          <a:r>
            <a:rPr lang="en-US" altLang="zh-TW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成本上升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241972" y="2195525"/>
        <a:ext cx="2257017" cy="237954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47B0C-AE11-49B2-B2E4-CA437B16D590}">
      <dsp:nvSpPr>
        <dsp:cNvPr id="0" name=""/>
        <dsp:cNvSpPr/>
      </dsp:nvSpPr>
      <dsp:spPr>
        <a:xfrm>
          <a:off x="471831" y="1121625"/>
          <a:ext cx="6139719" cy="1618868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4CC1E3-CD61-4676-A3F4-4FF53B7EB76E}">
      <dsp:nvSpPr>
        <dsp:cNvPr id="0" name=""/>
        <dsp:cNvSpPr/>
      </dsp:nvSpPr>
      <dsp:spPr>
        <a:xfrm>
          <a:off x="3028628" y="4134746"/>
          <a:ext cx="903386" cy="962203"/>
        </a:xfrm>
        <a:prstGeom prst="down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0E2C788-2399-456E-B4B5-83CC551D2CDA}">
      <dsp:nvSpPr>
        <dsp:cNvPr id="0" name=""/>
        <dsp:cNvSpPr/>
      </dsp:nvSpPr>
      <dsp:spPr>
        <a:xfrm>
          <a:off x="1375691" y="5030261"/>
          <a:ext cx="4336254" cy="706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再生料粒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375691" y="5030261"/>
        <a:ext cx="4336254" cy="706787"/>
      </dsp:txXfrm>
    </dsp:sp>
    <dsp:sp modelId="{CF43A45E-BD63-452A-8A31-A1C4474F3D5A}">
      <dsp:nvSpPr>
        <dsp:cNvPr id="0" name=""/>
        <dsp:cNvSpPr/>
      </dsp:nvSpPr>
      <dsp:spPr>
        <a:xfrm>
          <a:off x="3011054" y="2790600"/>
          <a:ext cx="1475014" cy="128721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吸管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27065" y="2979108"/>
        <a:ext cx="1042992" cy="910200"/>
      </dsp:txXfrm>
    </dsp:sp>
    <dsp:sp modelId="{7A825E90-8BE5-4945-9870-5EAD493A069F}">
      <dsp:nvSpPr>
        <dsp:cNvPr id="0" name=""/>
        <dsp:cNvSpPr/>
      </dsp:nvSpPr>
      <dsp:spPr>
        <a:xfrm>
          <a:off x="1685753" y="1446442"/>
          <a:ext cx="1325300" cy="1372733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封膜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879839" y="1647474"/>
        <a:ext cx="937128" cy="970669"/>
      </dsp:txXfrm>
    </dsp:sp>
    <dsp:sp modelId="{1045E879-92EA-4B2A-B93F-FEA1080FB78C}">
      <dsp:nvSpPr>
        <dsp:cNvPr id="0" name=""/>
        <dsp:cNvSpPr/>
      </dsp:nvSpPr>
      <dsp:spPr>
        <a:xfrm>
          <a:off x="4160015" y="1446446"/>
          <a:ext cx="1285769" cy="1167812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杯子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48312" y="1617468"/>
        <a:ext cx="909175" cy="825768"/>
      </dsp:txXfrm>
    </dsp:sp>
    <dsp:sp modelId="{914E111B-FC04-4B10-AA5A-4EE76FE719D7}">
      <dsp:nvSpPr>
        <dsp:cNvPr id="0" name=""/>
        <dsp:cNvSpPr/>
      </dsp:nvSpPr>
      <dsp:spPr>
        <a:xfrm>
          <a:off x="43489" y="1010481"/>
          <a:ext cx="6948839" cy="387196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E75A9-4218-49A8-AC3C-86BA4F2566E4}">
      <dsp:nvSpPr>
        <dsp:cNvPr id="0" name=""/>
        <dsp:cNvSpPr/>
      </dsp:nvSpPr>
      <dsp:spPr>
        <a:xfrm>
          <a:off x="1729760" y="0"/>
          <a:ext cx="4032463" cy="40640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 dirty="0"/>
        </a:p>
      </dsp:txBody>
      <dsp:txXfrm>
        <a:off x="2687470" y="304800"/>
        <a:ext cx="2117043" cy="690880"/>
      </dsp:txXfrm>
    </dsp:sp>
    <dsp:sp modelId="{93216F84-0453-40E2-8D7E-233F8F1D0C8E}">
      <dsp:nvSpPr>
        <dsp:cNvPr id="0" name=""/>
        <dsp:cNvSpPr/>
      </dsp:nvSpPr>
      <dsp:spPr>
        <a:xfrm>
          <a:off x="288035" y="1280993"/>
          <a:ext cx="2976006" cy="2783006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大學生</a:t>
          </a:r>
          <a:r>
            <a:rPr lang="en-US" altLang="zh-TW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年齡層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(19-22</a:t>
          </a:r>
          <a:r>
            <a:rPr lang="zh-TW" altLang="en-US" sz="24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歲</a:t>
          </a:r>
          <a:r>
            <a:rPr lang="en-US" altLang="zh-TW" sz="24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23862" y="1976744"/>
        <a:ext cx="2104354" cy="139150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96037-8D1B-4DC3-91E0-F9EFBACA8624}">
      <dsp:nvSpPr>
        <dsp:cNvPr id="0" name=""/>
        <dsp:cNvSpPr/>
      </dsp:nvSpPr>
      <dsp:spPr>
        <a:xfrm>
          <a:off x="3731" y="1665242"/>
          <a:ext cx="2056114" cy="207011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81%</a:t>
          </a:r>
          <a:endParaRPr lang="zh-TW" altLang="en-US" sz="3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4842" y="1968403"/>
        <a:ext cx="1453892" cy="1463793"/>
      </dsp:txXfrm>
    </dsp:sp>
    <dsp:sp modelId="{C3E358DC-0FFC-4E8B-9EB4-820A851F91DA}">
      <dsp:nvSpPr>
        <dsp:cNvPr id="0" name=""/>
        <dsp:cNvSpPr/>
      </dsp:nvSpPr>
      <dsp:spPr>
        <a:xfrm rot="18811212">
          <a:off x="2274351" y="2145304"/>
          <a:ext cx="1097489" cy="1109991"/>
        </a:xfrm>
        <a:prstGeom prst="mathPlus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2419823" y="2571235"/>
        <a:ext cx="806545" cy="258129"/>
      </dsp:txXfrm>
    </dsp:sp>
    <dsp:sp modelId="{CACEA2DF-868B-422D-A013-1C313FA1D8B7}">
      <dsp:nvSpPr>
        <dsp:cNvPr id="0" name=""/>
        <dsp:cNvSpPr/>
      </dsp:nvSpPr>
      <dsp:spPr>
        <a:xfrm>
          <a:off x="3586346" y="1701777"/>
          <a:ext cx="2101313" cy="199704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92%</a:t>
          </a:r>
          <a:endParaRPr lang="zh-TW" altLang="en-US" sz="3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894076" y="1994237"/>
        <a:ext cx="1485853" cy="1412125"/>
      </dsp:txXfrm>
    </dsp:sp>
    <dsp:sp modelId="{723413C5-DB06-4380-964A-86AB1E8C6E85}">
      <dsp:nvSpPr>
        <dsp:cNvPr id="0" name=""/>
        <dsp:cNvSpPr/>
      </dsp:nvSpPr>
      <dsp:spPr>
        <a:xfrm>
          <a:off x="5902166" y="2311346"/>
          <a:ext cx="1181912" cy="777906"/>
        </a:xfrm>
        <a:prstGeom prst="mathEqual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200" kern="1200"/>
        </a:p>
      </dsp:txBody>
      <dsp:txXfrm>
        <a:off x="6058828" y="2471595"/>
        <a:ext cx="868588" cy="457408"/>
      </dsp:txXfrm>
    </dsp:sp>
    <dsp:sp modelId="{C0A099EB-9CCB-4C85-AF4F-A4AC1BAE0A5C}">
      <dsp:nvSpPr>
        <dsp:cNvPr id="0" name=""/>
        <dsp:cNvSpPr/>
      </dsp:nvSpPr>
      <dsp:spPr>
        <a:xfrm>
          <a:off x="7299663" y="1647648"/>
          <a:ext cx="2106729" cy="218798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74.5%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608186" y="1968071"/>
        <a:ext cx="1489683" cy="154714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B37B1-EC18-4886-9A47-8396E4695A75}">
      <dsp:nvSpPr>
        <dsp:cNvPr id="0" name=""/>
        <dsp:cNvSpPr/>
      </dsp:nvSpPr>
      <dsp:spPr>
        <a:xfrm>
          <a:off x="1320732" y="969"/>
          <a:ext cx="1813209" cy="1813209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74.5%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86270" y="266507"/>
        <a:ext cx="1282133" cy="1282133"/>
      </dsp:txXfrm>
    </dsp:sp>
    <dsp:sp modelId="{65FF9FB4-631C-4E13-98F5-F215ED66AEFE}">
      <dsp:nvSpPr>
        <dsp:cNvPr id="0" name=""/>
        <dsp:cNvSpPr/>
      </dsp:nvSpPr>
      <dsp:spPr>
        <a:xfrm rot="2647370">
          <a:off x="1701506" y="1961411"/>
          <a:ext cx="1051661" cy="105166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1840904" y="2363566"/>
        <a:ext cx="772865" cy="247351"/>
      </dsp:txXfrm>
    </dsp:sp>
    <dsp:sp modelId="{7ACA2798-BD58-4059-8295-9FB3EF19B563}">
      <dsp:nvSpPr>
        <dsp:cNvPr id="0" name=""/>
        <dsp:cNvSpPr/>
      </dsp:nvSpPr>
      <dsp:spPr>
        <a:xfrm>
          <a:off x="1320732" y="3160305"/>
          <a:ext cx="1813209" cy="1813209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53%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86270" y="3425843"/>
        <a:ext cx="1282133" cy="1282133"/>
      </dsp:txXfrm>
    </dsp:sp>
    <dsp:sp modelId="{FDA75A1E-63AF-477C-BE6B-024A6B37D68C}">
      <dsp:nvSpPr>
        <dsp:cNvPr id="0" name=""/>
        <dsp:cNvSpPr/>
      </dsp:nvSpPr>
      <dsp:spPr>
        <a:xfrm>
          <a:off x="3405923" y="2149985"/>
          <a:ext cx="576600" cy="6745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600" kern="1200"/>
        </a:p>
      </dsp:txBody>
      <dsp:txXfrm>
        <a:off x="3405923" y="2284888"/>
        <a:ext cx="403620" cy="404707"/>
      </dsp:txXfrm>
    </dsp:sp>
    <dsp:sp modelId="{F1FD37BB-FB52-4D5D-926B-940EB98B6B81}">
      <dsp:nvSpPr>
        <dsp:cNvPr id="0" name=""/>
        <dsp:cNvSpPr/>
      </dsp:nvSpPr>
      <dsp:spPr>
        <a:xfrm>
          <a:off x="4221868" y="674032"/>
          <a:ext cx="3626419" cy="362641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64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39.4%</a:t>
          </a:r>
          <a:endParaRPr lang="zh-TW" altLang="en-US" sz="64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752945" y="1205109"/>
        <a:ext cx="2564265" cy="256426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17D55-D3C7-4CDA-A5EF-D4E4436EBF44}">
      <dsp:nvSpPr>
        <dsp:cNvPr id="0" name=""/>
        <dsp:cNvSpPr/>
      </dsp:nvSpPr>
      <dsp:spPr>
        <a:xfrm>
          <a:off x="6777022" y="1841501"/>
          <a:ext cx="2400535" cy="414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759"/>
              </a:lnTo>
              <a:lnTo>
                <a:pt x="2400535" y="282759"/>
              </a:lnTo>
              <a:lnTo>
                <a:pt x="2400535" y="414924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D9487C-CA1D-43A5-A2DA-E866E3F80505}">
      <dsp:nvSpPr>
        <dsp:cNvPr id="0" name=""/>
        <dsp:cNvSpPr/>
      </dsp:nvSpPr>
      <dsp:spPr>
        <a:xfrm>
          <a:off x="6777022" y="1841501"/>
          <a:ext cx="154081" cy="414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759"/>
              </a:lnTo>
              <a:lnTo>
                <a:pt x="154081" y="282759"/>
              </a:lnTo>
              <a:lnTo>
                <a:pt x="154081" y="414924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CA306-B77C-4EDB-8881-B90DD46557DA}">
      <dsp:nvSpPr>
        <dsp:cNvPr id="0" name=""/>
        <dsp:cNvSpPr/>
      </dsp:nvSpPr>
      <dsp:spPr>
        <a:xfrm>
          <a:off x="4530568" y="1841501"/>
          <a:ext cx="2246454" cy="414924"/>
        </a:xfrm>
        <a:custGeom>
          <a:avLst/>
          <a:gdLst/>
          <a:ahLst/>
          <a:cxnLst/>
          <a:rect l="0" t="0" r="0" b="0"/>
          <a:pathLst>
            <a:path>
              <a:moveTo>
                <a:pt x="2246454" y="0"/>
              </a:moveTo>
              <a:lnTo>
                <a:pt x="2246454" y="282759"/>
              </a:lnTo>
              <a:lnTo>
                <a:pt x="0" y="282759"/>
              </a:lnTo>
              <a:lnTo>
                <a:pt x="0" y="414924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F97F51-F422-4469-94BB-38832AE46745}">
      <dsp:nvSpPr>
        <dsp:cNvPr id="0" name=""/>
        <dsp:cNvSpPr/>
      </dsp:nvSpPr>
      <dsp:spPr>
        <a:xfrm>
          <a:off x="1591390" y="1841501"/>
          <a:ext cx="871857" cy="414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759"/>
              </a:lnTo>
              <a:lnTo>
                <a:pt x="871857" y="282759"/>
              </a:lnTo>
              <a:lnTo>
                <a:pt x="871857" y="414924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0569CC-C7DF-4F0F-B611-0DE573110973}">
      <dsp:nvSpPr>
        <dsp:cNvPr id="0" name=""/>
        <dsp:cNvSpPr/>
      </dsp:nvSpPr>
      <dsp:spPr>
        <a:xfrm>
          <a:off x="719532" y="1841501"/>
          <a:ext cx="871857" cy="414924"/>
        </a:xfrm>
        <a:custGeom>
          <a:avLst/>
          <a:gdLst/>
          <a:ahLst/>
          <a:cxnLst/>
          <a:rect l="0" t="0" r="0" b="0"/>
          <a:pathLst>
            <a:path>
              <a:moveTo>
                <a:pt x="871857" y="0"/>
              </a:moveTo>
              <a:lnTo>
                <a:pt x="871857" y="282759"/>
              </a:lnTo>
              <a:lnTo>
                <a:pt x="0" y="282759"/>
              </a:lnTo>
              <a:lnTo>
                <a:pt x="0" y="414924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FFF2D-0D41-43CA-BE19-1ED832A1E47C}">
      <dsp:nvSpPr>
        <dsp:cNvPr id="0" name=""/>
        <dsp:cNvSpPr/>
      </dsp:nvSpPr>
      <dsp:spPr>
        <a:xfrm>
          <a:off x="878052" y="935562"/>
          <a:ext cx="1426675" cy="9059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B9681B-3F16-4D86-932B-12CF051FDD3E}">
      <dsp:nvSpPr>
        <dsp:cNvPr id="0" name=""/>
        <dsp:cNvSpPr/>
      </dsp:nvSpPr>
      <dsp:spPr>
        <a:xfrm>
          <a:off x="1036571" y="1086156"/>
          <a:ext cx="1426675" cy="905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優點</a:t>
          </a:r>
          <a:endParaRPr lang="zh-TW" altLang="en-US" sz="4000" b="1" kern="1200" dirty="0">
            <a:solidFill>
              <a:srgbClr val="00B05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063105" y="1112690"/>
        <a:ext cx="1373607" cy="852871"/>
      </dsp:txXfrm>
    </dsp:sp>
    <dsp:sp modelId="{57CD564A-CF4B-45F5-B2C6-BA6AA56D0CEB}">
      <dsp:nvSpPr>
        <dsp:cNvPr id="0" name=""/>
        <dsp:cNvSpPr/>
      </dsp:nvSpPr>
      <dsp:spPr>
        <a:xfrm>
          <a:off x="6194" y="2256426"/>
          <a:ext cx="1426675" cy="17084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3EDF8F-4F82-404D-902D-12C0FDE03DE5}">
      <dsp:nvSpPr>
        <dsp:cNvPr id="0" name=""/>
        <dsp:cNvSpPr/>
      </dsp:nvSpPr>
      <dsp:spPr>
        <a:xfrm>
          <a:off x="164714" y="2407020"/>
          <a:ext cx="1426675" cy="17084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循環</a:t>
          </a:r>
          <a:endParaRPr lang="en-US" altLang="zh-TW" sz="32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經濟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06500" y="2448806"/>
        <a:ext cx="1343103" cy="1624866"/>
      </dsp:txXfrm>
    </dsp:sp>
    <dsp:sp modelId="{6F23191C-6A90-4DC2-91CC-C0DDFDB21A12}">
      <dsp:nvSpPr>
        <dsp:cNvPr id="0" name=""/>
        <dsp:cNvSpPr/>
      </dsp:nvSpPr>
      <dsp:spPr>
        <a:xfrm>
          <a:off x="1749909" y="2256426"/>
          <a:ext cx="1426675" cy="1742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9631D3-4CF5-4F23-9694-888774B19558}">
      <dsp:nvSpPr>
        <dsp:cNvPr id="0" name=""/>
        <dsp:cNvSpPr/>
      </dsp:nvSpPr>
      <dsp:spPr>
        <a:xfrm>
          <a:off x="1908429" y="2407020"/>
          <a:ext cx="1426675" cy="1742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校園</a:t>
          </a:r>
          <a:endParaRPr lang="en-US" altLang="zh-TW" sz="32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認同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950215" y="2448806"/>
        <a:ext cx="1343103" cy="1659029"/>
      </dsp:txXfrm>
    </dsp:sp>
    <dsp:sp modelId="{241E95F2-EBF6-4050-92CC-2121C47CF82C}">
      <dsp:nvSpPr>
        <dsp:cNvPr id="0" name=""/>
        <dsp:cNvSpPr/>
      </dsp:nvSpPr>
      <dsp:spPr>
        <a:xfrm>
          <a:off x="6063684" y="935562"/>
          <a:ext cx="1426675" cy="9059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D2BCC2-E3DE-4BD0-87E8-EC48DA345559}">
      <dsp:nvSpPr>
        <dsp:cNvPr id="0" name=""/>
        <dsp:cNvSpPr/>
      </dsp:nvSpPr>
      <dsp:spPr>
        <a:xfrm>
          <a:off x="6222204" y="1086156"/>
          <a:ext cx="1426675" cy="905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缺點</a:t>
          </a:r>
          <a:endParaRPr lang="zh-TW" altLang="en-US" sz="4000" b="1" kern="1200" dirty="0">
            <a:solidFill>
              <a:srgbClr val="00B05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248738" y="1112690"/>
        <a:ext cx="1373607" cy="852871"/>
      </dsp:txXfrm>
    </dsp:sp>
    <dsp:sp modelId="{051D9379-E0FB-4A66-9C7F-572767C454ED}">
      <dsp:nvSpPr>
        <dsp:cNvPr id="0" name=""/>
        <dsp:cNvSpPr/>
      </dsp:nvSpPr>
      <dsp:spPr>
        <a:xfrm>
          <a:off x="3493624" y="2256426"/>
          <a:ext cx="2073887" cy="17084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D9147F-8F58-4F91-BCB1-67EB2BD9A9BB}">
      <dsp:nvSpPr>
        <dsp:cNvPr id="0" name=""/>
        <dsp:cNvSpPr/>
      </dsp:nvSpPr>
      <dsp:spPr>
        <a:xfrm>
          <a:off x="3652144" y="2407020"/>
          <a:ext cx="2073887" cy="17084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店家</a:t>
          </a:r>
          <a:endParaRPr lang="en-US" altLang="zh-TW" sz="32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成本上升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02182" y="2457058"/>
        <a:ext cx="1973811" cy="1608362"/>
      </dsp:txXfrm>
    </dsp:sp>
    <dsp:sp modelId="{D8768A3C-B709-49CF-9E28-D62EC037192E}">
      <dsp:nvSpPr>
        <dsp:cNvPr id="0" name=""/>
        <dsp:cNvSpPr/>
      </dsp:nvSpPr>
      <dsp:spPr>
        <a:xfrm>
          <a:off x="5884551" y="2256426"/>
          <a:ext cx="2093104" cy="17084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53D9E1-05B1-480F-953A-F68A7EC91253}">
      <dsp:nvSpPr>
        <dsp:cNvPr id="0" name=""/>
        <dsp:cNvSpPr/>
      </dsp:nvSpPr>
      <dsp:spPr>
        <a:xfrm>
          <a:off x="6043070" y="2407020"/>
          <a:ext cx="2093104" cy="17084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校方</a:t>
          </a:r>
          <a:endParaRPr lang="en-US" altLang="zh-TW" sz="32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成本上升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093108" y="2457058"/>
        <a:ext cx="1993028" cy="1608362"/>
      </dsp:txXfrm>
    </dsp:sp>
    <dsp:sp modelId="{93EFF209-4FA1-498A-A800-5732113560A8}">
      <dsp:nvSpPr>
        <dsp:cNvPr id="0" name=""/>
        <dsp:cNvSpPr/>
      </dsp:nvSpPr>
      <dsp:spPr>
        <a:xfrm>
          <a:off x="8294695" y="2256426"/>
          <a:ext cx="1765725" cy="17084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2C5B4D-A5CF-4AD5-89B3-2EB56A71E326}">
      <dsp:nvSpPr>
        <dsp:cNvPr id="0" name=""/>
        <dsp:cNvSpPr/>
      </dsp:nvSpPr>
      <dsp:spPr>
        <a:xfrm>
          <a:off x="8453214" y="2407020"/>
          <a:ext cx="1765725" cy="17084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可解決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503252" y="2457058"/>
        <a:ext cx="1665649" cy="160836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48C97-ACED-4898-B903-259EE8F460F7}">
      <dsp:nvSpPr>
        <dsp:cNvPr id="0" name=""/>
        <dsp:cNvSpPr/>
      </dsp:nvSpPr>
      <dsp:spPr>
        <a:xfrm>
          <a:off x="5100057" y="2154148"/>
          <a:ext cx="3678878" cy="628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448"/>
              </a:lnTo>
              <a:lnTo>
                <a:pt x="3678878" y="314448"/>
              </a:lnTo>
              <a:lnTo>
                <a:pt x="3678878" y="62889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06392-C99C-4892-86E9-88933665157C}">
      <dsp:nvSpPr>
        <dsp:cNvPr id="0" name=""/>
        <dsp:cNvSpPr/>
      </dsp:nvSpPr>
      <dsp:spPr>
        <a:xfrm>
          <a:off x="5054337" y="2154148"/>
          <a:ext cx="91440" cy="6414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6954"/>
              </a:lnTo>
              <a:lnTo>
                <a:pt x="59136" y="326954"/>
              </a:lnTo>
              <a:lnTo>
                <a:pt x="59136" y="64140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DF128-192B-4223-A77E-C9C6D18AD06B}">
      <dsp:nvSpPr>
        <dsp:cNvPr id="0" name=""/>
        <dsp:cNvSpPr/>
      </dsp:nvSpPr>
      <dsp:spPr>
        <a:xfrm>
          <a:off x="1563249" y="2154148"/>
          <a:ext cx="3536808" cy="628896"/>
        </a:xfrm>
        <a:custGeom>
          <a:avLst/>
          <a:gdLst/>
          <a:ahLst/>
          <a:cxnLst/>
          <a:rect l="0" t="0" r="0" b="0"/>
          <a:pathLst>
            <a:path>
              <a:moveTo>
                <a:pt x="3536808" y="0"/>
              </a:moveTo>
              <a:lnTo>
                <a:pt x="3536808" y="314448"/>
              </a:lnTo>
              <a:lnTo>
                <a:pt x="0" y="314448"/>
              </a:lnTo>
              <a:lnTo>
                <a:pt x="0" y="62889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9A4C5C-7E34-423F-933F-E063683676E8}">
      <dsp:nvSpPr>
        <dsp:cNvPr id="0" name=""/>
        <dsp:cNvSpPr/>
      </dsp:nvSpPr>
      <dsp:spPr>
        <a:xfrm>
          <a:off x="4079418" y="285936"/>
          <a:ext cx="2041277" cy="186821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58D043-DB39-48DA-84A0-695691E2757F}">
      <dsp:nvSpPr>
        <dsp:cNvPr id="0" name=""/>
        <dsp:cNvSpPr/>
      </dsp:nvSpPr>
      <dsp:spPr>
        <a:xfrm>
          <a:off x="4079418" y="285936"/>
          <a:ext cx="2041277" cy="186821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E60A28-0C8B-4A6A-A65A-689E6D7FDE6E}">
      <dsp:nvSpPr>
        <dsp:cNvPr id="0" name=""/>
        <dsp:cNvSpPr/>
      </dsp:nvSpPr>
      <dsp:spPr>
        <a:xfrm>
          <a:off x="3058779" y="622214"/>
          <a:ext cx="4082555" cy="119565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膳食委員會</a:t>
          </a:r>
          <a:endParaRPr lang="zh-TW" altLang="en-US" sz="4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58779" y="622214"/>
        <a:ext cx="4082555" cy="1195655"/>
      </dsp:txXfrm>
    </dsp:sp>
    <dsp:sp modelId="{1B9D7A7E-2E2D-46F9-8FEA-C6FC47B60EA0}">
      <dsp:nvSpPr>
        <dsp:cNvPr id="0" name=""/>
        <dsp:cNvSpPr/>
      </dsp:nvSpPr>
      <dsp:spPr>
        <a:xfrm>
          <a:off x="781695" y="2783044"/>
          <a:ext cx="1563106" cy="172813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675D9F-9342-43DD-AE23-322D1F012588}">
      <dsp:nvSpPr>
        <dsp:cNvPr id="0" name=""/>
        <dsp:cNvSpPr/>
      </dsp:nvSpPr>
      <dsp:spPr>
        <a:xfrm>
          <a:off x="781695" y="2783044"/>
          <a:ext cx="1563106" cy="172813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EF8A57-71B5-44DD-B7FE-6A85A1B347B7}">
      <dsp:nvSpPr>
        <dsp:cNvPr id="0" name=""/>
        <dsp:cNvSpPr/>
      </dsp:nvSpPr>
      <dsp:spPr>
        <a:xfrm>
          <a:off x="142" y="3094108"/>
          <a:ext cx="3126213" cy="1106004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環安組</a:t>
          </a:r>
          <a:endParaRPr lang="zh-TW" altLang="en-US" sz="4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2" y="3094108"/>
        <a:ext cx="3126213" cy="1106004"/>
      </dsp:txXfrm>
    </dsp:sp>
    <dsp:sp modelId="{AAF94337-7953-4CD7-801A-8B381F1A3878}">
      <dsp:nvSpPr>
        <dsp:cNvPr id="0" name=""/>
        <dsp:cNvSpPr/>
      </dsp:nvSpPr>
      <dsp:spPr>
        <a:xfrm>
          <a:off x="4394293" y="2795550"/>
          <a:ext cx="1438360" cy="174094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59127-C6EC-4F57-ABC7-9606E9DA8ECC}">
      <dsp:nvSpPr>
        <dsp:cNvPr id="0" name=""/>
        <dsp:cNvSpPr/>
      </dsp:nvSpPr>
      <dsp:spPr>
        <a:xfrm>
          <a:off x="4394293" y="2795550"/>
          <a:ext cx="1438360" cy="174094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345772-733F-47A0-B9BC-9A2B14917184}">
      <dsp:nvSpPr>
        <dsp:cNvPr id="0" name=""/>
        <dsp:cNvSpPr/>
      </dsp:nvSpPr>
      <dsp:spPr>
        <a:xfrm>
          <a:off x="3675112" y="3108921"/>
          <a:ext cx="2876721" cy="111420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事務組</a:t>
          </a:r>
          <a:endParaRPr lang="zh-TW" altLang="en-US" sz="4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675112" y="3108921"/>
        <a:ext cx="2876721" cy="1114207"/>
      </dsp:txXfrm>
    </dsp:sp>
    <dsp:sp modelId="{FEBD5A52-263D-457B-A241-7A921E6EA49F}">
      <dsp:nvSpPr>
        <dsp:cNvPr id="0" name=""/>
        <dsp:cNvSpPr/>
      </dsp:nvSpPr>
      <dsp:spPr>
        <a:xfrm>
          <a:off x="8019902" y="2783044"/>
          <a:ext cx="1518065" cy="173418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841B82-146D-4183-99B1-B49D3A0CA7AA}">
      <dsp:nvSpPr>
        <dsp:cNvPr id="0" name=""/>
        <dsp:cNvSpPr/>
      </dsp:nvSpPr>
      <dsp:spPr>
        <a:xfrm>
          <a:off x="8019902" y="2783044"/>
          <a:ext cx="1518065" cy="173418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58E51F-A445-4CFC-9D6C-79AFF70828E1}">
      <dsp:nvSpPr>
        <dsp:cNvPr id="0" name=""/>
        <dsp:cNvSpPr/>
      </dsp:nvSpPr>
      <dsp:spPr>
        <a:xfrm>
          <a:off x="7260869" y="3095197"/>
          <a:ext cx="3036131" cy="110987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生輔組</a:t>
          </a:r>
          <a:endParaRPr lang="zh-TW" altLang="en-US" sz="4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260869" y="3095197"/>
        <a:ext cx="3036131" cy="1109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D0A5C-B3FC-41CB-BC2A-77983826B067}">
      <dsp:nvSpPr>
        <dsp:cNvPr id="0" name=""/>
        <dsp:cNvSpPr/>
      </dsp:nvSpPr>
      <dsp:spPr>
        <a:xfrm>
          <a:off x="3829572" y="798"/>
          <a:ext cx="1543511" cy="154351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雨水</a:t>
          </a:r>
          <a:endParaRPr lang="zh-TW" altLang="en-US" sz="39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055614" y="226840"/>
        <a:ext cx="1091427" cy="1091427"/>
      </dsp:txXfrm>
    </dsp:sp>
    <dsp:sp modelId="{43FD1687-15AE-488C-85C6-0B5160D13028}">
      <dsp:nvSpPr>
        <dsp:cNvPr id="0" name=""/>
        <dsp:cNvSpPr/>
      </dsp:nvSpPr>
      <dsp:spPr>
        <a:xfrm rot="2160000">
          <a:off x="5324375" y="1186580"/>
          <a:ext cx="410624" cy="5209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36138" y="1254563"/>
        <a:ext cx="287437" cy="312561"/>
      </dsp:txXfrm>
    </dsp:sp>
    <dsp:sp modelId="{DE4C7CA0-2889-4537-80C9-F657773073FF}">
      <dsp:nvSpPr>
        <dsp:cNvPr id="0" name=""/>
        <dsp:cNvSpPr/>
      </dsp:nvSpPr>
      <dsp:spPr>
        <a:xfrm>
          <a:off x="5705095" y="1363446"/>
          <a:ext cx="1543511" cy="1543511"/>
        </a:xfrm>
        <a:prstGeom prst="ellipse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tint val="50000"/>
                <a:satMod val="300000"/>
              </a:schemeClr>
            </a:gs>
            <a:gs pos="35000">
              <a:schemeClr val="accent5">
                <a:hueOff val="-1838336"/>
                <a:satOff val="-2557"/>
                <a:lumOff val="-981"/>
                <a:alphaOff val="0"/>
                <a:tint val="37000"/>
                <a:satMod val="3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環境</a:t>
          </a:r>
          <a:endParaRPr lang="zh-TW" altLang="en-US" sz="39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931137" y="1589488"/>
        <a:ext cx="1091427" cy="1091427"/>
      </dsp:txXfrm>
    </dsp:sp>
    <dsp:sp modelId="{42ED7567-9CEB-4D17-B701-592425C8646B}">
      <dsp:nvSpPr>
        <dsp:cNvPr id="0" name=""/>
        <dsp:cNvSpPr/>
      </dsp:nvSpPr>
      <dsp:spPr>
        <a:xfrm rot="6480000">
          <a:off x="5916937" y="2966087"/>
          <a:ext cx="410624" cy="5209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tint val="50000"/>
                <a:satMod val="300000"/>
              </a:schemeClr>
            </a:gs>
            <a:gs pos="35000">
              <a:schemeClr val="accent5">
                <a:hueOff val="-1838336"/>
                <a:satOff val="-2557"/>
                <a:lumOff val="-981"/>
                <a:alphaOff val="0"/>
                <a:tint val="37000"/>
                <a:satMod val="3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5997564" y="3011695"/>
        <a:ext cx="287437" cy="312561"/>
      </dsp:txXfrm>
    </dsp:sp>
    <dsp:sp modelId="{F181446C-BF92-41CE-AA48-3E90D9C510E7}">
      <dsp:nvSpPr>
        <dsp:cNvPr id="0" name=""/>
        <dsp:cNvSpPr/>
      </dsp:nvSpPr>
      <dsp:spPr>
        <a:xfrm>
          <a:off x="4988709" y="3568257"/>
          <a:ext cx="1543511" cy="1543511"/>
        </a:xfrm>
        <a:prstGeom prst="ellipse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tint val="50000"/>
                <a:satMod val="300000"/>
              </a:schemeClr>
            </a:gs>
            <a:gs pos="35000">
              <a:schemeClr val="accent5">
                <a:hueOff val="-3676672"/>
                <a:satOff val="-5114"/>
                <a:lumOff val="-1961"/>
                <a:alphaOff val="0"/>
                <a:tint val="37000"/>
                <a:satMod val="3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垃圾</a:t>
          </a:r>
          <a:endParaRPr lang="zh-TW" altLang="en-US" sz="39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214751" y="3794299"/>
        <a:ext cx="1091427" cy="1091427"/>
      </dsp:txXfrm>
    </dsp:sp>
    <dsp:sp modelId="{FD93E1F0-5A2A-4719-8514-BB66D16B9659}">
      <dsp:nvSpPr>
        <dsp:cNvPr id="0" name=""/>
        <dsp:cNvSpPr/>
      </dsp:nvSpPr>
      <dsp:spPr>
        <a:xfrm rot="10800000">
          <a:off x="4407637" y="4079545"/>
          <a:ext cx="410624" cy="5209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tint val="50000"/>
                <a:satMod val="300000"/>
              </a:schemeClr>
            </a:gs>
            <a:gs pos="35000">
              <a:schemeClr val="accent5">
                <a:hueOff val="-3676672"/>
                <a:satOff val="-5114"/>
                <a:lumOff val="-1961"/>
                <a:alphaOff val="0"/>
                <a:tint val="37000"/>
                <a:satMod val="3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4530824" y="4183732"/>
        <a:ext cx="287437" cy="312561"/>
      </dsp:txXfrm>
    </dsp:sp>
    <dsp:sp modelId="{F5D1A7C7-21D7-467F-85BC-352B55DB10E3}">
      <dsp:nvSpPr>
        <dsp:cNvPr id="0" name=""/>
        <dsp:cNvSpPr/>
      </dsp:nvSpPr>
      <dsp:spPr>
        <a:xfrm>
          <a:off x="2670434" y="3568257"/>
          <a:ext cx="1543511" cy="1543511"/>
        </a:xfrm>
        <a:prstGeom prst="ellipse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tint val="50000"/>
                <a:satMod val="300000"/>
              </a:schemeClr>
            </a:gs>
            <a:gs pos="35000">
              <a:schemeClr val="accent5">
                <a:hueOff val="-5515009"/>
                <a:satOff val="-7671"/>
                <a:lumOff val="-2942"/>
                <a:alphaOff val="0"/>
                <a:tint val="37000"/>
                <a:satMod val="3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燃燒</a:t>
          </a:r>
          <a:endParaRPr lang="zh-TW" altLang="en-US" sz="39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96476" y="3794299"/>
        <a:ext cx="1091427" cy="1091427"/>
      </dsp:txXfrm>
    </dsp:sp>
    <dsp:sp modelId="{D2033A94-1B38-4DF2-989C-FF1910456521}">
      <dsp:nvSpPr>
        <dsp:cNvPr id="0" name=""/>
        <dsp:cNvSpPr/>
      </dsp:nvSpPr>
      <dsp:spPr>
        <a:xfrm rot="15120000">
          <a:off x="2882276" y="2988192"/>
          <a:ext cx="410624" cy="5209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tint val="50000"/>
                <a:satMod val="300000"/>
              </a:schemeClr>
            </a:gs>
            <a:gs pos="35000">
              <a:schemeClr val="accent5">
                <a:hueOff val="-5515009"/>
                <a:satOff val="-7671"/>
                <a:lumOff val="-2942"/>
                <a:alphaOff val="0"/>
                <a:tint val="37000"/>
                <a:satMod val="3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2962903" y="3150958"/>
        <a:ext cx="287437" cy="312561"/>
      </dsp:txXfrm>
    </dsp:sp>
    <dsp:sp modelId="{6BC0A303-F98D-4227-B470-2A1FF8CADBFA}">
      <dsp:nvSpPr>
        <dsp:cNvPr id="0" name=""/>
        <dsp:cNvSpPr/>
      </dsp:nvSpPr>
      <dsp:spPr>
        <a:xfrm>
          <a:off x="1954048" y="1363446"/>
          <a:ext cx="1543511" cy="1543511"/>
        </a:xfrm>
        <a:prstGeom prst="ellips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tint val="50000"/>
                <a:satMod val="300000"/>
              </a:schemeClr>
            </a:gs>
            <a:gs pos="35000">
              <a:schemeClr val="accent5">
                <a:hueOff val="-7353344"/>
                <a:satOff val="-10228"/>
                <a:lumOff val="-3922"/>
                <a:alphaOff val="0"/>
                <a:tint val="37000"/>
                <a:satMod val="3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空氣</a:t>
          </a:r>
          <a:endParaRPr lang="zh-TW" altLang="en-US" sz="39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80090" y="1589488"/>
        <a:ext cx="1091427" cy="1091427"/>
      </dsp:txXfrm>
    </dsp:sp>
    <dsp:sp modelId="{55031654-9AA2-4D42-955B-43038A95621E}">
      <dsp:nvSpPr>
        <dsp:cNvPr id="0" name=""/>
        <dsp:cNvSpPr/>
      </dsp:nvSpPr>
      <dsp:spPr>
        <a:xfrm rot="19440000">
          <a:off x="3448851" y="1200242"/>
          <a:ext cx="410624" cy="5209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tint val="50000"/>
                <a:satMod val="300000"/>
              </a:schemeClr>
            </a:gs>
            <a:gs pos="35000">
              <a:schemeClr val="accent5">
                <a:hueOff val="-7353344"/>
                <a:satOff val="-10228"/>
                <a:lumOff val="-3922"/>
                <a:alphaOff val="0"/>
                <a:tint val="37000"/>
                <a:satMod val="3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60614" y="1340633"/>
        <a:ext cx="287437" cy="31256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A7664-6E31-4F1F-9A82-BF0358C87782}">
      <dsp:nvSpPr>
        <dsp:cNvPr id="0" name=""/>
        <dsp:cNvSpPr/>
      </dsp:nvSpPr>
      <dsp:spPr>
        <a:xfrm>
          <a:off x="774" y="0"/>
          <a:ext cx="4453405" cy="5127819"/>
        </a:xfrm>
        <a:prstGeom prst="homePlate">
          <a:avLst>
            <a:gd name="adj" fmla="val 2500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722" tIns="121920" rIns="702889" bIns="121920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前期</a:t>
          </a:r>
          <a:endParaRPr lang="zh-TW" altLang="en-US" sz="4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方案構思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發放問卷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接觸、協商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74" y="0"/>
        <a:ext cx="3896729" cy="5127819"/>
      </dsp:txXfrm>
    </dsp:sp>
    <dsp:sp modelId="{F47E4C8C-1EE3-44B6-9AA7-75353906E939}">
      <dsp:nvSpPr>
        <dsp:cNvPr id="0" name=""/>
        <dsp:cNvSpPr/>
      </dsp:nvSpPr>
      <dsp:spPr>
        <a:xfrm>
          <a:off x="3457959" y="0"/>
          <a:ext cx="3845561" cy="5127819"/>
        </a:xfrm>
        <a:prstGeom prst="chevron">
          <a:avLst>
            <a:gd name="adj" fmla="val 25000"/>
          </a:avLst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722" tIns="121920" rIns="175722" bIns="121920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中期</a:t>
          </a:r>
          <a:endParaRPr lang="zh-TW" altLang="en-US" sz="4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試行、修正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杯瓶</a:t>
          </a:r>
          <a:r>
            <a:rPr lang="en-US" alt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設計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419349" y="0"/>
        <a:ext cx="1922781" cy="5127819"/>
      </dsp:txXfrm>
    </dsp:sp>
    <dsp:sp modelId="{F0BB3AD4-1D43-4B92-9468-19B024076645}">
      <dsp:nvSpPr>
        <dsp:cNvPr id="0" name=""/>
        <dsp:cNvSpPr/>
      </dsp:nvSpPr>
      <dsp:spPr>
        <a:xfrm>
          <a:off x="6307300" y="0"/>
          <a:ext cx="5141196" cy="5127819"/>
        </a:xfrm>
        <a:prstGeom prst="chevron">
          <a:avLst>
            <a:gd name="adj" fmla="val 2500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722" tIns="121920" rIns="175722" bIns="121920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後期</a:t>
          </a:r>
          <a:endParaRPr lang="zh-TW" altLang="en-US" sz="4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正式推行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規範化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往校外</a:t>
          </a:r>
          <a:r>
            <a:rPr lang="en-US" alt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推廣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回饋調查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589255" y="0"/>
        <a:ext cx="2577286" cy="512781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95903-496B-4B43-BEA9-A579B804D85D}">
      <dsp:nvSpPr>
        <dsp:cNvPr id="0" name=""/>
        <dsp:cNvSpPr/>
      </dsp:nvSpPr>
      <dsp:spPr>
        <a:xfrm>
          <a:off x="2231534" y="1044"/>
          <a:ext cx="3169062" cy="1295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校內三間飲料店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69488" y="38998"/>
        <a:ext cx="3093154" cy="1219945"/>
      </dsp:txXfrm>
    </dsp:sp>
    <dsp:sp modelId="{368E48CF-12A1-4BB9-8282-6C389861EF7C}">
      <dsp:nvSpPr>
        <dsp:cNvPr id="0" name=""/>
        <dsp:cNvSpPr/>
      </dsp:nvSpPr>
      <dsp:spPr>
        <a:xfrm>
          <a:off x="2548441" y="1296898"/>
          <a:ext cx="316906" cy="971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1890"/>
              </a:lnTo>
              <a:lnTo>
                <a:pt x="316906" y="9718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00251-BDAA-4FFE-A8F9-5816D6C31EB5}">
      <dsp:nvSpPr>
        <dsp:cNvPr id="0" name=""/>
        <dsp:cNvSpPr/>
      </dsp:nvSpPr>
      <dsp:spPr>
        <a:xfrm>
          <a:off x="2865347" y="1620861"/>
          <a:ext cx="2073366" cy="1295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支持：待提出企劃書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903301" y="1658815"/>
        <a:ext cx="1997458" cy="1219945"/>
      </dsp:txXfrm>
    </dsp:sp>
    <dsp:sp modelId="{3DB5C142-DDB4-4F8B-8317-31886BBCDD8B}">
      <dsp:nvSpPr>
        <dsp:cNvPr id="0" name=""/>
        <dsp:cNvSpPr/>
      </dsp:nvSpPr>
      <dsp:spPr>
        <a:xfrm>
          <a:off x="2548441" y="1296898"/>
          <a:ext cx="316906" cy="2807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7195"/>
              </a:lnTo>
              <a:lnTo>
                <a:pt x="316906" y="2807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6D7263-B580-4CA1-8D55-D7D344939473}">
      <dsp:nvSpPr>
        <dsp:cNvPr id="0" name=""/>
        <dsp:cNvSpPr/>
      </dsp:nvSpPr>
      <dsp:spPr>
        <a:xfrm>
          <a:off x="2865347" y="3240678"/>
          <a:ext cx="5026275" cy="17268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方法：</a:t>
          </a:r>
          <a:r>
            <a:rPr lang="en-US" altLang="zh-TW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成本增加→獎勵金、回饋金</a:t>
          </a:r>
          <a:r>
            <a:rPr lang="en-US" altLang="zh-TW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問卷調查結果→學生接受度高</a:t>
          </a:r>
          <a:endParaRPr lang="en-US" altLang="zh-TW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915924" y="3291255"/>
        <a:ext cx="4925121" cy="1625675"/>
      </dsp:txXfrm>
    </dsp:sp>
    <dsp:sp modelId="{FFCE8064-88AB-4365-BC55-76D4B65F3137}">
      <dsp:nvSpPr>
        <dsp:cNvPr id="0" name=""/>
        <dsp:cNvSpPr/>
      </dsp:nvSpPr>
      <dsp:spPr>
        <a:xfrm>
          <a:off x="6048524" y="1044"/>
          <a:ext cx="3025196" cy="1295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c</a:t>
          </a:r>
          <a:r>
            <a:rPr lang="zh-TW" altLang="en-US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環保公司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086478" y="38998"/>
        <a:ext cx="2949288" cy="1219945"/>
      </dsp:txXfrm>
    </dsp:sp>
    <dsp:sp modelId="{2454FD0E-B9C5-4946-B9B9-F51C74D96D3F}">
      <dsp:nvSpPr>
        <dsp:cNvPr id="0" name=""/>
        <dsp:cNvSpPr/>
      </dsp:nvSpPr>
      <dsp:spPr>
        <a:xfrm>
          <a:off x="6351044" y="1296898"/>
          <a:ext cx="302519" cy="971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1890"/>
              </a:lnTo>
              <a:lnTo>
                <a:pt x="302519" y="9718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C41B3-737D-499B-8001-AE1F7C154220}">
      <dsp:nvSpPr>
        <dsp:cNvPr id="0" name=""/>
        <dsp:cNvSpPr/>
      </dsp:nvSpPr>
      <dsp:spPr>
        <a:xfrm>
          <a:off x="6653563" y="1620861"/>
          <a:ext cx="2073366" cy="1295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支持：待提出企劃書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691517" y="1658815"/>
        <a:ext cx="1997458" cy="121994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61C68-FCAB-4C5B-BDC7-5F5A2DE0FA42}">
      <dsp:nvSpPr>
        <dsp:cNvPr id="0" name=""/>
        <dsp:cNvSpPr/>
      </dsp:nvSpPr>
      <dsp:spPr>
        <a:xfrm>
          <a:off x="1180400" y="768289"/>
          <a:ext cx="1236382" cy="391445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膳食委員會</a:t>
          </a:r>
          <a:endParaRPr lang="zh-TW" altLang="en-US" sz="5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16612" y="804501"/>
        <a:ext cx="1163958" cy="3842029"/>
      </dsp:txXfrm>
    </dsp:sp>
    <dsp:sp modelId="{0CD47291-8D98-4733-B5A7-A5D9FD20D679}">
      <dsp:nvSpPr>
        <dsp:cNvPr id="0" name=""/>
        <dsp:cNvSpPr/>
      </dsp:nvSpPr>
      <dsp:spPr>
        <a:xfrm rot="18770822">
          <a:off x="2152104" y="2091984"/>
          <a:ext cx="1654467" cy="54052"/>
        </a:xfrm>
        <a:custGeom>
          <a:avLst/>
          <a:gdLst/>
          <a:ahLst/>
          <a:cxnLst/>
          <a:rect l="0" t="0" r="0" b="0"/>
          <a:pathLst>
            <a:path>
              <a:moveTo>
                <a:pt x="0" y="27026"/>
              </a:moveTo>
              <a:lnTo>
                <a:pt x="1654467" y="270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937976" y="2077649"/>
        <a:ext cx="82723" cy="82723"/>
      </dsp:txXfrm>
    </dsp:sp>
    <dsp:sp modelId="{9D24636B-85A7-4D5A-9D78-51AF550C552A}">
      <dsp:nvSpPr>
        <dsp:cNvPr id="0" name=""/>
        <dsp:cNvSpPr/>
      </dsp:nvSpPr>
      <dsp:spPr>
        <a:xfrm>
          <a:off x="3541892" y="809313"/>
          <a:ext cx="2812773" cy="1406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總務處</a:t>
          </a:r>
          <a:endParaRPr lang="zh-TW" altLang="en-US" sz="5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583084" y="850505"/>
        <a:ext cx="2730389" cy="1324002"/>
      </dsp:txXfrm>
    </dsp:sp>
    <dsp:sp modelId="{EBEF1C4C-F1B4-4E27-A414-BEA2BEAAAA33}">
      <dsp:nvSpPr>
        <dsp:cNvPr id="0" name=""/>
        <dsp:cNvSpPr/>
      </dsp:nvSpPr>
      <dsp:spPr>
        <a:xfrm rot="19457599">
          <a:off x="6224433" y="1081144"/>
          <a:ext cx="1385576" cy="54052"/>
        </a:xfrm>
        <a:custGeom>
          <a:avLst/>
          <a:gdLst/>
          <a:ahLst/>
          <a:cxnLst/>
          <a:rect l="0" t="0" r="0" b="0"/>
          <a:pathLst>
            <a:path>
              <a:moveTo>
                <a:pt x="0" y="27026"/>
              </a:moveTo>
              <a:lnTo>
                <a:pt x="1385576" y="270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882582" y="1073531"/>
        <a:ext cx="69278" cy="69278"/>
      </dsp:txXfrm>
    </dsp:sp>
    <dsp:sp modelId="{7A820E1F-D287-45ED-B93B-2E569E8EDF09}">
      <dsp:nvSpPr>
        <dsp:cNvPr id="0" name=""/>
        <dsp:cNvSpPr/>
      </dsp:nvSpPr>
      <dsp:spPr>
        <a:xfrm>
          <a:off x="7479776" y="640"/>
          <a:ext cx="2812773" cy="1406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環安組</a:t>
          </a:r>
          <a:endParaRPr lang="zh-TW" altLang="en-US" sz="5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520968" y="41832"/>
        <a:ext cx="2730389" cy="1324002"/>
      </dsp:txXfrm>
    </dsp:sp>
    <dsp:sp modelId="{0ACB30C7-037C-4936-87DE-1A0342293674}">
      <dsp:nvSpPr>
        <dsp:cNvPr id="0" name=""/>
        <dsp:cNvSpPr/>
      </dsp:nvSpPr>
      <dsp:spPr>
        <a:xfrm rot="2142401">
          <a:off x="6224433" y="1889816"/>
          <a:ext cx="1385576" cy="54052"/>
        </a:xfrm>
        <a:custGeom>
          <a:avLst/>
          <a:gdLst/>
          <a:ahLst/>
          <a:cxnLst/>
          <a:rect l="0" t="0" r="0" b="0"/>
          <a:pathLst>
            <a:path>
              <a:moveTo>
                <a:pt x="0" y="27026"/>
              </a:moveTo>
              <a:lnTo>
                <a:pt x="1385576" y="270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882582" y="1882203"/>
        <a:ext cx="69278" cy="69278"/>
      </dsp:txXfrm>
    </dsp:sp>
    <dsp:sp modelId="{CD90F45F-6CF8-402F-A4DF-9C7265ECE75F}">
      <dsp:nvSpPr>
        <dsp:cNvPr id="0" name=""/>
        <dsp:cNvSpPr/>
      </dsp:nvSpPr>
      <dsp:spPr>
        <a:xfrm>
          <a:off x="7479776" y="1617985"/>
          <a:ext cx="2812773" cy="1406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事務組</a:t>
          </a:r>
          <a:endParaRPr lang="zh-TW" altLang="en-US" sz="5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520968" y="1659177"/>
        <a:ext cx="2730389" cy="1324002"/>
      </dsp:txXfrm>
    </dsp:sp>
    <dsp:sp modelId="{793AD227-0C68-4704-B5AD-4A3B62D7FD99}">
      <dsp:nvSpPr>
        <dsp:cNvPr id="0" name=""/>
        <dsp:cNvSpPr/>
      </dsp:nvSpPr>
      <dsp:spPr>
        <a:xfrm rot="2829178">
          <a:off x="2152104" y="3304993"/>
          <a:ext cx="1654467" cy="54052"/>
        </a:xfrm>
        <a:custGeom>
          <a:avLst/>
          <a:gdLst/>
          <a:ahLst/>
          <a:cxnLst/>
          <a:rect l="0" t="0" r="0" b="0"/>
          <a:pathLst>
            <a:path>
              <a:moveTo>
                <a:pt x="0" y="27026"/>
              </a:moveTo>
              <a:lnTo>
                <a:pt x="1654467" y="270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937976" y="3290658"/>
        <a:ext cx="82723" cy="82723"/>
      </dsp:txXfrm>
    </dsp:sp>
    <dsp:sp modelId="{41B11943-A808-4FCB-B9AB-A36364AAB302}">
      <dsp:nvSpPr>
        <dsp:cNvPr id="0" name=""/>
        <dsp:cNvSpPr/>
      </dsp:nvSpPr>
      <dsp:spPr>
        <a:xfrm>
          <a:off x="3541892" y="3235330"/>
          <a:ext cx="2812773" cy="140638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學務處</a:t>
          </a:r>
          <a:endParaRPr lang="zh-TW" altLang="en-US" sz="5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583084" y="3276522"/>
        <a:ext cx="2730389" cy="1324002"/>
      </dsp:txXfrm>
    </dsp:sp>
    <dsp:sp modelId="{051AB3B3-9B47-4C30-9FBA-9F5541745B68}">
      <dsp:nvSpPr>
        <dsp:cNvPr id="0" name=""/>
        <dsp:cNvSpPr/>
      </dsp:nvSpPr>
      <dsp:spPr>
        <a:xfrm>
          <a:off x="6354666" y="3911498"/>
          <a:ext cx="1125109" cy="54052"/>
        </a:xfrm>
        <a:custGeom>
          <a:avLst/>
          <a:gdLst/>
          <a:ahLst/>
          <a:cxnLst/>
          <a:rect l="0" t="0" r="0" b="0"/>
          <a:pathLst>
            <a:path>
              <a:moveTo>
                <a:pt x="0" y="27026"/>
              </a:moveTo>
              <a:lnTo>
                <a:pt x="1125109" y="270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889094" y="3910396"/>
        <a:ext cx="56255" cy="56255"/>
      </dsp:txXfrm>
    </dsp:sp>
    <dsp:sp modelId="{C0F12844-93CE-4B5D-BB15-DA539BC6FC90}">
      <dsp:nvSpPr>
        <dsp:cNvPr id="0" name=""/>
        <dsp:cNvSpPr/>
      </dsp:nvSpPr>
      <dsp:spPr>
        <a:xfrm>
          <a:off x="7479776" y="3235330"/>
          <a:ext cx="2812773" cy="140638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生輔組</a:t>
          </a:r>
          <a:endParaRPr lang="zh-TW" altLang="en-US" sz="5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520968" y="3276522"/>
        <a:ext cx="2730389" cy="132400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BC64A-3775-462A-82FE-E79849D7565F}">
      <dsp:nvSpPr>
        <dsp:cNvPr id="0" name=""/>
        <dsp:cNvSpPr/>
      </dsp:nvSpPr>
      <dsp:spPr>
        <a:xfrm>
          <a:off x="4405932" y="2779630"/>
          <a:ext cx="2061343" cy="2061343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團隊</a:t>
          </a:r>
          <a:endParaRPr lang="zh-TW" altLang="en-US" sz="5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707809" y="3081507"/>
        <a:ext cx="1457589" cy="1457589"/>
      </dsp:txXfrm>
    </dsp:sp>
    <dsp:sp modelId="{948A06A2-53D9-42F9-AFE6-24EC16F99128}">
      <dsp:nvSpPr>
        <dsp:cNvPr id="0" name=""/>
        <dsp:cNvSpPr/>
      </dsp:nvSpPr>
      <dsp:spPr>
        <a:xfrm rot="10800000">
          <a:off x="2411241" y="3516560"/>
          <a:ext cx="1884982" cy="58748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71961-2ADB-4770-AE31-EF637D11473A}">
      <dsp:nvSpPr>
        <dsp:cNvPr id="0" name=""/>
        <dsp:cNvSpPr/>
      </dsp:nvSpPr>
      <dsp:spPr>
        <a:xfrm>
          <a:off x="1432103" y="3026991"/>
          <a:ext cx="1958276" cy="15666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店家</a:t>
          </a:r>
          <a:endParaRPr lang="zh-TW" altLang="en-US" sz="3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77988" y="3072876"/>
        <a:ext cx="1866506" cy="1474851"/>
      </dsp:txXfrm>
    </dsp:sp>
    <dsp:sp modelId="{95DD5AED-5047-4B71-9519-7798D7CF0A85}">
      <dsp:nvSpPr>
        <dsp:cNvPr id="0" name=""/>
        <dsp:cNvSpPr/>
      </dsp:nvSpPr>
      <dsp:spPr>
        <a:xfrm rot="13500000">
          <a:off x="3021300" y="2043748"/>
          <a:ext cx="1884982" cy="58748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DD02D-CAAC-4F34-A77E-C33521E9A923}">
      <dsp:nvSpPr>
        <dsp:cNvPr id="0" name=""/>
        <dsp:cNvSpPr/>
      </dsp:nvSpPr>
      <dsp:spPr>
        <a:xfrm>
          <a:off x="2318211" y="887737"/>
          <a:ext cx="1958276" cy="1566621"/>
        </a:xfrm>
        <a:prstGeom prst="roundRect">
          <a:avLst>
            <a:gd name="adj" fmla="val 1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行政單位</a:t>
          </a:r>
          <a:endParaRPr lang="zh-TW" altLang="en-US" sz="3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64096" y="933622"/>
        <a:ext cx="1866506" cy="1474851"/>
      </dsp:txXfrm>
    </dsp:sp>
    <dsp:sp modelId="{79C11FB6-46A8-4B05-B900-7A93993C7FAB}">
      <dsp:nvSpPr>
        <dsp:cNvPr id="0" name=""/>
        <dsp:cNvSpPr/>
      </dsp:nvSpPr>
      <dsp:spPr>
        <a:xfrm rot="16200000">
          <a:off x="4494112" y="1433689"/>
          <a:ext cx="1884982" cy="58748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07395-6ED4-477D-9A5C-968573B33FDF}">
      <dsp:nvSpPr>
        <dsp:cNvPr id="0" name=""/>
        <dsp:cNvSpPr/>
      </dsp:nvSpPr>
      <dsp:spPr>
        <a:xfrm>
          <a:off x="4457465" y="1629"/>
          <a:ext cx="1958276" cy="1566621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標檢局</a:t>
          </a:r>
          <a:endParaRPr lang="zh-TW" altLang="en-US" sz="3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503350" y="47514"/>
        <a:ext cx="1866506" cy="1474851"/>
      </dsp:txXfrm>
    </dsp:sp>
    <dsp:sp modelId="{D82E7DB9-65C1-49B4-9475-1CB11999F24F}">
      <dsp:nvSpPr>
        <dsp:cNvPr id="0" name=""/>
        <dsp:cNvSpPr/>
      </dsp:nvSpPr>
      <dsp:spPr>
        <a:xfrm rot="18900000">
          <a:off x="5966924" y="2043748"/>
          <a:ext cx="1884982" cy="58748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718170-73AF-4F9B-998F-FBFC10415D15}">
      <dsp:nvSpPr>
        <dsp:cNvPr id="0" name=""/>
        <dsp:cNvSpPr/>
      </dsp:nvSpPr>
      <dsp:spPr>
        <a:xfrm>
          <a:off x="6596720" y="887737"/>
          <a:ext cx="1958276" cy="1566621"/>
        </a:xfrm>
        <a:prstGeom prst="roundRect">
          <a:avLst>
            <a:gd name="adj" fmla="val 1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C</a:t>
          </a:r>
          <a:r>
            <a:rPr lang="zh-TW" altLang="en-US" sz="3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廠商</a:t>
          </a:r>
          <a:endParaRPr lang="zh-TW" altLang="en-US" sz="3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642605" y="933622"/>
        <a:ext cx="1866506" cy="1474851"/>
      </dsp:txXfrm>
    </dsp:sp>
    <dsp:sp modelId="{1C7BA55B-50CE-4FD4-BB08-503ACD996DF9}">
      <dsp:nvSpPr>
        <dsp:cNvPr id="0" name=""/>
        <dsp:cNvSpPr/>
      </dsp:nvSpPr>
      <dsp:spPr>
        <a:xfrm>
          <a:off x="6576983" y="3516560"/>
          <a:ext cx="1884982" cy="58748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1AD56-36CA-4B28-B2D5-657D2235D312}">
      <dsp:nvSpPr>
        <dsp:cNvPr id="0" name=""/>
        <dsp:cNvSpPr/>
      </dsp:nvSpPr>
      <dsp:spPr>
        <a:xfrm>
          <a:off x="7482828" y="3026991"/>
          <a:ext cx="1958276" cy="1566621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消費者</a:t>
          </a:r>
          <a:endParaRPr lang="zh-TW" altLang="en-US" sz="3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528713" y="3072876"/>
        <a:ext cx="1866506" cy="14748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801D9-7E6E-45EA-93E6-ACA56F67F34B}">
      <dsp:nvSpPr>
        <dsp:cNvPr id="0" name=""/>
        <dsp:cNvSpPr/>
      </dsp:nvSpPr>
      <dsp:spPr>
        <a:xfrm>
          <a:off x="4189007" y="1141752"/>
          <a:ext cx="2844367" cy="28443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可行性</a:t>
          </a:r>
          <a:endParaRPr lang="zh-TW" altLang="en-US" sz="4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05555" y="1558300"/>
        <a:ext cx="2011271" cy="2011271"/>
      </dsp:txXfrm>
    </dsp:sp>
    <dsp:sp modelId="{ED141049-F972-4124-91FB-C15485C4F55A}">
      <dsp:nvSpPr>
        <dsp:cNvPr id="0" name=""/>
        <dsp:cNvSpPr/>
      </dsp:nvSpPr>
      <dsp:spPr>
        <a:xfrm>
          <a:off x="2755412" y="288040"/>
          <a:ext cx="1422183" cy="142218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收支平衡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963686" y="496314"/>
        <a:ext cx="1005635" cy="1005635"/>
      </dsp:txXfrm>
    </dsp:sp>
    <dsp:sp modelId="{8E4241E0-78FA-4BEB-B018-ED5352B387BC}">
      <dsp:nvSpPr>
        <dsp:cNvPr id="0" name=""/>
        <dsp:cNvSpPr/>
      </dsp:nvSpPr>
      <dsp:spPr>
        <a:xfrm>
          <a:off x="7072957" y="450040"/>
          <a:ext cx="1422183" cy="142218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成本考量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281231" y="658314"/>
        <a:ext cx="1005635" cy="1005635"/>
      </dsp:txXfrm>
    </dsp:sp>
    <dsp:sp modelId="{5FD93940-776D-49CC-A3C4-76D69444C265}">
      <dsp:nvSpPr>
        <dsp:cNvPr id="0" name=""/>
        <dsp:cNvSpPr/>
      </dsp:nvSpPr>
      <dsp:spPr>
        <a:xfrm>
          <a:off x="6715856" y="3474860"/>
          <a:ext cx="1422183" cy="142218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試行範圍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24130" y="3683134"/>
        <a:ext cx="1005635" cy="1005635"/>
      </dsp:txXfrm>
    </dsp:sp>
    <dsp:sp modelId="{451ADD3B-5439-4F25-ADCF-0A7BB2762EE2}">
      <dsp:nvSpPr>
        <dsp:cNvPr id="0" name=""/>
        <dsp:cNvSpPr/>
      </dsp:nvSpPr>
      <dsp:spPr>
        <a:xfrm>
          <a:off x="1744333" y="3096367"/>
          <a:ext cx="2552577" cy="1422183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瓶子統一</a:t>
          </a:r>
          <a:r>
            <a:rPr lang="en-US" altLang="zh-TW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困難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18149" y="3304641"/>
        <a:ext cx="1804945" cy="10056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0A397-B239-4254-9ECD-BC70C887CD89}">
      <dsp:nvSpPr>
        <dsp:cNvPr id="0" name=""/>
        <dsp:cNvSpPr/>
      </dsp:nvSpPr>
      <dsp:spPr>
        <a:xfrm>
          <a:off x="2765739" y="245747"/>
          <a:ext cx="1611827" cy="834372"/>
        </a:xfrm>
        <a:prstGeom prst="roundRect">
          <a:avLst>
            <a:gd name="adj" fmla="val 10000"/>
          </a:avLst>
        </a:prstGeom>
        <a:solidFill>
          <a:srgbClr val="84B4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減量</a:t>
          </a:r>
          <a:endParaRPr lang="zh-TW" altLang="en-US" sz="2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790177" y="270185"/>
        <a:ext cx="1562951" cy="785496"/>
      </dsp:txXfrm>
    </dsp:sp>
    <dsp:sp modelId="{70E2DE4B-BF7E-4C59-9976-85B66089502D}">
      <dsp:nvSpPr>
        <dsp:cNvPr id="0" name=""/>
        <dsp:cNvSpPr/>
      </dsp:nvSpPr>
      <dsp:spPr>
        <a:xfrm>
          <a:off x="737922" y="1080120"/>
          <a:ext cx="2833731" cy="327587"/>
        </a:xfrm>
        <a:custGeom>
          <a:avLst/>
          <a:gdLst/>
          <a:ahLst/>
          <a:cxnLst/>
          <a:rect l="0" t="0" r="0" b="0"/>
          <a:pathLst>
            <a:path>
              <a:moveTo>
                <a:pt x="2833731" y="0"/>
              </a:moveTo>
              <a:lnTo>
                <a:pt x="2833731" y="163793"/>
              </a:lnTo>
              <a:lnTo>
                <a:pt x="0" y="163793"/>
              </a:lnTo>
              <a:lnTo>
                <a:pt x="0" y="3275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3E5FB5-9D45-4538-AADA-B9AFFE5E5275}">
      <dsp:nvSpPr>
        <dsp:cNvPr id="0" name=""/>
        <dsp:cNvSpPr/>
      </dsp:nvSpPr>
      <dsp:spPr>
        <a:xfrm>
          <a:off x="212" y="1407707"/>
          <a:ext cx="1475419" cy="888981"/>
        </a:xfrm>
        <a:prstGeom prst="roundRect">
          <a:avLst>
            <a:gd name="adj" fmla="val 10000"/>
          </a:avLst>
        </a:prstGeom>
        <a:solidFill>
          <a:srgbClr val="84B4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垃圾袋</a:t>
          </a:r>
          <a:endParaRPr lang="zh-TW" altLang="en-US" sz="2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6249" y="1433744"/>
        <a:ext cx="1423345" cy="836907"/>
      </dsp:txXfrm>
    </dsp:sp>
    <dsp:sp modelId="{5209C39D-3E10-47B0-BDD8-067B70DF8AAE}">
      <dsp:nvSpPr>
        <dsp:cNvPr id="0" name=""/>
        <dsp:cNvSpPr/>
      </dsp:nvSpPr>
      <dsp:spPr>
        <a:xfrm>
          <a:off x="2923178" y="1080120"/>
          <a:ext cx="648475" cy="327587"/>
        </a:xfrm>
        <a:custGeom>
          <a:avLst/>
          <a:gdLst/>
          <a:ahLst/>
          <a:cxnLst/>
          <a:rect l="0" t="0" r="0" b="0"/>
          <a:pathLst>
            <a:path>
              <a:moveTo>
                <a:pt x="648475" y="0"/>
              </a:moveTo>
              <a:lnTo>
                <a:pt x="648475" y="163793"/>
              </a:lnTo>
              <a:lnTo>
                <a:pt x="0" y="163793"/>
              </a:lnTo>
              <a:lnTo>
                <a:pt x="0" y="327587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748935-C87D-4613-9028-9D0273EC336C}">
      <dsp:nvSpPr>
        <dsp:cNvPr id="0" name=""/>
        <dsp:cNvSpPr/>
      </dsp:nvSpPr>
      <dsp:spPr>
        <a:xfrm>
          <a:off x="1844167" y="1407707"/>
          <a:ext cx="2158021" cy="888981"/>
        </a:xfrm>
        <a:prstGeom prst="roundRect">
          <a:avLst>
            <a:gd name="adj" fmla="val 10000"/>
          </a:avLst>
        </a:prstGeom>
        <a:solidFill>
          <a:srgbClr val="8DBC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禁用免洗</a:t>
          </a:r>
          <a:endParaRPr lang="zh-TW" altLang="en-US" sz="2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870204" y="1433744"/>
        <a:ext cx="2105947" cy="836907"/>
      </dsp:txXfrm>
    </dsp:sp>
    <dsp:sp modelId="{0FAC1D71-7716-4403-9820-203B04E65AA2}">
      <dsp:nvSpPr>
        <dsp:cNvPr id="0" name=""/>
        <dsp:cNvSpPr/>
      </dsp:nvSpPr>
      <dsp:spPr>
        <a:xfrm>
          <a:off x="3571653" y="1080120"/>
          <a:ext cx="2185256" cy="327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793"/>
              </a:lnTo>
              <a:lnTo>
                <a:pt x="2185256" y="163793"/>
              </a:lnTo>
              <a:lnTo>
                <a:pt x="2185256" y="3275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9820B-6D5D-437F-80B2-B6A898FA0F0C}">
      <dsp:nvSpPr>
        <dsp:cNvPr id="0" name=""/>
        <dsp:cNvSpPr/>
      </dsp:nvSpPr>
      <dsp:spPr>
        <a:xfrm>
          <a:off x="4370724" y="1407707"/>
          <a:ext cx="2772370" cy="1082560"/>
        </a:xfrm>
        <a:prstGeom prst="roundRect">
          <a:avLst>
            <a:gd name="adj" fmla="val 10000"/>
          </a:avLst>
        </a:prstGeom>
        <a:solidFill>
          <a:srgbClr val="8DBC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限塑</a:t>
          </a:r>
          <a:endParaRPr lang="zh-TW" altLang="en-US" sz="2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402431" y="1439414"/>
        <a:ext cx="2708956" cy="1019146"/>
      </dsp:txXfrm>
    </dsp:sp>
    <dsp:sp modelId="{137B65B0-2850-4E39-A275-E8A41BE42927}">
      <dsp:nvSpPr>
        <dsp:cNvPr id="0" name=""/>
        <dsp:cNvSpPr/>
      </dsp:nvSpPr>
      <dsp:spPr>
        <a:xfrm>
          <a:off x="3065036" y="2490268"/>
          <a:ext cx="2691872" cy="327587"/>
        </a:xfrm>
        <a:custGeom>
          <a:avLst/>
          <a:gdLst/>
          <a:ahLst/>
          <a:cxnLst/>
          <a:rect l="0" t="0" r="0" b="0"/>
          <a:pathLst>
            <a:path>
              <a:moveTo>
                <a:pt x="2691872" y="0"/>
              </a:moveTo>
              <a:lnTo>
                <a:pt x="2691872" y="163793"/>
              </a:lnTo>
              <a:lnTo>
                <a:pt x="0" y="163793"/>
              </a:lnTo>
              <a:lnTo>
                <a:pt x="0" y="327587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63C53-DB0C-4B4A-8D23-909B149126BE}">
      <dsp:nvSpPr>
        <dsp:cNvPr id="0" name=""/>
        <dsp:cNvSpPr/>
      </dsp:nvSpPr>
      <dsp:spPr>
        <a:xfrm>
          <a:off x="1719679" y="2817855"/>
          <a:ext cx="2690715" cy="888981"/>
        </a:xfrm>
        <a:prstGeom prst="roundRect">
          <a:avLst>
            <a:gd name="adj" fmla="val 10000"/>
          </a:avLst>
        </a:prstGeom>
        <a:solidFill>
          <a:srgbClr val="9FCC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獎勵措施</a:t>
          </a:r>
          <a:endParaRPr lang="zh-TW" altLang="en-US" sz="2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745716" y="2843892"/>
        <a:ext cx="2638641" cy="836907"/>
      </dsp:txXfrm>
    </dsp:sp>
    <dsp:sp modelId="{304D377A-FBC7-4EAB-A9E2-F95F360FCD0E}">
      <dsp:nvSpPr>
        <dsp:cNvPr id="0" name=""/>
        <dsp:cNvSpPr/>
      </dsp:nvSpPr>
      <dsp:spPr>
        <a:xfrm>
          <a:off x="2074855" y="3706837"/>
          <a:ext cx="990181" cy="327587"/>
        </a:xfrm>
        <a:custGeom>
          <a:avLst/>
          <a:gdLst/>
          <a:ahLst/>
          <a:cxnLst/>
          <a:rect l="0" t="0" r="0" b="0"/>
          <a:pathLst>
            <a:path>
              <a:moveTo>
                <a:pt x="990181" y="0"/>
              </a:moveTo>
              <a:lnTo>
                <a:pt x="990181" y="163793"/>
              </a:lnTo>
              <a:lnTo>
                <a:pt x="0" y="163793"/>
              </a:lnTo>
              <a:lnTo>
                <a:pt x="0" y="327587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CDF27-19F8-449B-BC04-8AEFA8E7ABB9}">
      <dsp:nvSpPr>
        <dsp:cNvPr id="0" name=""/>
        <dsp:cNvSpPr/>
      </dsp:nvSpPr>
      <dsp:spPr>
        <a:xfrm>
          <a:off x="1268941" y="4034424"/>
          <a:ext cx="1611827" cy="818967"/>
        </a:xfrm>
        <a:prstGeom prst="roundRect">
          <a:avLst>
            <a:gd name="adj" fmla="val 10000"/>
          </a:avLst>
        </a:prstGeom>
        <a:solidFill>
          <a:srgbClr val="A8D4A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飲料店</a:t>
          </a:r>
          <a:endParaRPr lang="zh-TW" altLang="en-US" sz="2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292928" y="4058411"/>
        <a:ext cx="1563853" cy="770993"/>
      </dsp:txXfrm>
    </dsp:sp>
    <dsp:sp modelId="{84947B27-A68E-4382-9A8E-6BDAAC496FDF}">
      <dsp:nvSpPr>
        <dsp:cNvPr id="0" name=""/>
        <dsp:cNvSpPr/>
      </dsp:nvSpPr>
      <dsp:spPr>
        <a:xfrm>
          <a:off x="3065036" y="3706837"/>
          <a:ext cx="990181" cy="327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793"/>
              </a:lnTo>
              <a:lnTo>
                <a:pt x="990181" y="163793"/>
              </a:lnTo>
              <a:lnTo>
                <a:pt x="990181" y="327587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526E4-A3B4-4FD9-A5FF-060A631360F3}">
      <dsp:nvSpPr>
        <dsp:cNvPr id="0" name=""/>
        <dsp:cNvSpPr/>
      </dsp:nvSpPr>
      <dsp:spPr>
        <a:xfrm>
          <a:off x="3249304" y="4034424"/>
          <a:ext cx="1611827" cy="818967"/>
        </a:xfrm>
        <a:prstGeom prst="roundRect">
          <a:avLst>
            <a:gd name="adj" fmla="val 10000"/>
          </a:avLst>
        </a:prstGeom>
        <a:solidFill>
          <a:srgbClr val="A8D4A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圓石</a:t>
          </a:r>
          <a:endParaRPr lang="zh-TW" altLang="en-US" sz="2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273291" y="4058411"/>
        <a:ext cx="1563853" cy="770993"/>
      </dsp:txXfrm>
    </dsp:sp>
    <dsp:sp modelId="{4A82A47C-DED9-4366-B74C-654B9FE149DE}">
      <dsp:nvSpPr>
        <dsp:cNvPr id="0" name=""/>
        <dsp:cNvSpPr/>
      </dsp:nvSpPr>
      <dsp:spPr>
        <a:xfrm>
          <a:off x="5756909" y="2490268"/>
          <a:ext cx="2798477" cy="327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793"/>
              </a:lnTo>
              <a:lnTo>
                <a:pt x="2798477" y="163793"/>
              </a:lnTo>
              <a:lnTo>
                <a:pt x="2798477" y="327587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9994C-304E-4684-B2FA-391CEDA03E26}">
      <dsp:nvSpPr>
        <dsp:cNvPr id="0" name=""/>
        <dsp:cNvSpPr/>
      </dsp:nvSpPr>
      <dsp:spPr>
        <a:xfrm>
          <a:off x="7316635" y="2817855"/>
          <a:ext cx="2477504" cy="888981"/>
        </a:xfrm>
        <a:prstGeom prst="roundRect">
          <a:avLst>
            <a:gd name="adj" fmla="val 10000"/>
          </a:avLst>
        </a:prstGeom>
        <a:solidFill>
          <a:srgbClr val="9FCC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其他團體</a:t>
          </a:r>
          <a:endParaRPr lang="zh-TW" altLang="en-US" sz="2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342672" y="2843892"/>
        <a:ext cx="2425430" cy="836907"/>
      </dsp:txXfrm>
    </dsp:sp>
    <dsp:sp modelId="{E69A9A20-CF40-4D37-B6D5-6A194B2137D0}">
      <dsp:nvSpPr>
        <dsp:cNvPr id="0" name=""/>
        <dsp:cNvSpPr/>
      </dsp:nvSpPr>
      <dsp:spPr>
        <a:xfrm>
          <a:off x="6575024" y="3706837"/>
          <a:ext cx="1980362" cy="327587"/>
        </a:xfrm>
        <a:custGeom>
          <a:avLst/>
          <a:gdLst/>
          <a:ahLst/>
          <a:cxnLst/>
          <a:rect l="0" t="0" r="0" b="0"/>
          <a:pathLst>
            <a:path>
              <a:moveTo>
                <a:pt x="1980362" y="0"/>
              </a:moveTo>
              <a:lnTo>
                <a:pt x="1980362" y="163793"/>
              </a:lnTo>
              <a:lnTo>
                <a:pt x="0" y="163793"/>
              </a:lnTo>
              <a:lnTo>
                <a:pt x="0" y="327587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D9AFBD-C592-4948-B01B-56BB74B4F5B5}">
      <dsp:nvSpPr>
        <dsp:cNvPr id="0" name=""/>
        <dsp:cNvSpPr/>
      </dsp:nvSpPr>
      <dsp:spPr>
        <a:xfrm>
          <a:off x="5229667" y="4034424"/>
          <a:ext cx="2690715" cy="818967"/>
        </a:xfrm>
        <a:prstGeom prst="roundRect">
          <a:avLst>
            <a:gd name="adj" fmla="val 10000"/>
          </a:avLst>
        </a:prstGeom>
        <a:solidFill>
          <a:srgbClr val="A8D4A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>
              <a:latin typeface="微軟正黑體" pitchFamily="34" charset="-120"/>
              <a:ea typeface="微軟正黑體" pitchFamily="34" charset="-120"/>
            </a:rPr>
            <a:t>ECO</a:t>
          </a: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en-US" altLang="zh-TW" sz="2800" b="1" kern="1200" dirty="0" smtClean="0">
              <a:latin typeface="微軟正黑體" pitchFamily="34" charset="-120"/>
              <a:ea typeface="微軟正黑體" pitchFamily="34" charset="-120"/>
            </a:rPr>
            <a:t>CUP</a:t>
          </a:r>
          <a:endParaRPr lang="zh-TW" altLang="en-US" sz="2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253654" y="4058411"/>
        <a:ext cx="2642741" cy="770993"/>
      </dsp:txXfrm>
    </dsp:sp>
    <dsp:sp modelId="{2FB21D90-3204-4791-81FE-79B54B3D6167}">
      <dsp:nvSpPr>
        <dsp:cNvPr id="0" name=""/>
        <dsp:cNvSpPr/>
      </dsp:nvSpPr>
      <dsp:spPr>
        <a:xfrm>
          <a:off x="8555387" y="3706837"/>
          <a:ext cx="539443" cy="327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793"/>
              </a:lnTo>
              <a:lnTo>
                <a:pt x="539443" y="163793"/>
              </a:lnTo>
              <a:lnTo>
                <a:pt x="539443" y="327587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145FB5-0333-4EE7-B11F-1F6A8A719E3D}">
      <dsp:nvSpPr>
        <dsp:cNvPr id="0" name=""/>
        <dsp:cNvSpPr/>
      </dsp:nvSpPr>
      <dsp:spPr>
        <a:xfrm>
          <a:off x="8288917" y="4034424"/>
          <a:ext cx="1611827" cy="818967"/>
        </a:xfrm>
        <a:prstGeom prst="roundRect">
          <a:avLst>
            <a:gd name="adj" fmla="val 10000"/>
          </a:avLst>
        </a:prstGeom>
        <a:solidFill>
          <a:srgbClr val="A8D4A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>
              <a:latin typeface="微軟正黑體" pitchFamily="34" charset="-120"/>
              <a:ea typeface="微軟正黑體" pitchFamily="34" charset="-120"/>
            </a:rPr>
            <a:t>REUSE</a:t>
          </a:r>
          <a:endParaRPr lang="zh-TW" altLang="en-US" sz="2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8312904" y="4058411"/>
        <a:ext cx="1563853" cy="770993"/>
      </dsp:txXfrm>
    </dsp:sp>
    <dsp:sp modelId="{E3386C9D-7045-4F16-86C5-8F8CD88DC846}">
      <dsp:nvSpPr>
        <dsp:cNvPr id="0" name=""/>
        <dsp:cNvSpPr/>
      </dsp:nvSpPr>
      <dsp:spPr>
        <a:xfrm>
          <a:off x="8555387" y="3706837"/>
          <a:ext cx="2519806" cy="327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793"/>
              </a:lnTo>
              <a:lnTo>
                <a:pt x="2519806" y="163793"/>
              </a:lnTo>
              <a:lnTo>
                <a:pt x="2519806" y="327587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3B2966-402D-4021-B3A3-26EB8B3BD4E8}">
      <dsp:nvSpPr>
        <dsp:cNvPr id="0" name=""/>
        <dsp:cNvSpPr/>
      </dsp:nvSpPr>
      <dsp:spPr>
        <a:xfrm>
          <a:off x="10269280" y="4034424"/>
          <a:ext cx="1611827" cy="818967"/>
        </a:xfrm>
        <a:prstGeom prst="roundRect">
          <a:avLst>
            <a:gd name="adj" fmla="val 10000"/>
          </a:avLst>
        </a:prstGeom>
        <a:solidFill>
          <a:srgbClr val="A8D4A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青瓢</a:t>
          </a:r>
          <a:endParaRPr lang="zh-TW" altLang="en-US" sz="2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0293267" y="4058411"/>
        <a:ext cx="1563853" cy="7709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F30CD-23FA-4393-B537-F4ED2C79D3DF}">
      <dsp:nvSpPr>
        <dsp:cNvPr id="0" name=""/>
        <dsp:cNvSpPr/>
      </dsp:nvSpPr>
      <dsp:spPr>
        <a:xfrm rot="3708925">
          <a:off x="3714159" y="608862"/>
          <a:ext cx="3504065" cy="3164351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3237C1-D34D-4A84-B6AD-609A4DB82578}">
      <dsp:nvSpPr>
        <dsp:cNvPr id="0" name=""/>
        <dsp:cNvSpPr/>
      </dsp:nvSpPr>
      <dsp:spPr>
        <a:xfrm>
          <a:off x="1472027" y="1072239"/>
          <a:ext cx="1736481" cy="682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b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800" kern="1200" dirty="0" smtClean="0"/>
            <a:t>34.35</a:t>
          </a:r>
          <a:r>
            <a:rPr lang="zh-TW" altLang="en-US" sz="3800" kern="1200" dirty="0" smtClean="0"/>
            <a:t>億</a:t>
          </a:r>
          <a:endParaRPr lang="zh-TW" altLang="en-US" sz="3800" kern="1200" dirty="0"/>
        </a:p>
      </dsp:txBody>
      <dsp:txXfrm>
        <a:off x="1472027" y="1072239"/>
        <a:ext cx="1736481" cy="682646"/>
      </dsp:txXfrm>
    </dsp:sp>
    <dsp:sp modelId="{855D40CB-AB35-4EA7-B3FC-19F5F165F3B2}">
      <dsp:nvSpPr>
        <dsp:cNvPr id="0" name=""/>
        <dsp:cNvSpPr/>
      </dsp:nvSpPr>
      <dsp:spPr>
        <a:xfrm>
          <a:off x="6453522" y="3262796"/>
          <a:ext cx="2346596" cy="682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t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800" kern="1200" dirty="0" smtClean="0"/>
            <a:t>14.4</a:t>
          </a:r>
          <a:r>
            <a:rPr lang="zh-TW" altLang="en-US" sz="3800" kern="1200" dirty="0" smtClean="0"/>
            <a:t>億</a:t>
          </a:r>
          <a:endParaRPr lang="zh-TW" altLang="en-US" sz="3800" kern="1200" dirty="0"/>
        </a:p>
      </dsp:txBody>
      <dsp:txXfrm>
        <a:off x="6453522" y="3262796"/>
        <a:ext cx="2346596" cy="6826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1E079-1E1D-42DD-B8DC-775571748C52}">
      <dsp:nvSpPr>
        <dsp:cNvPr id="0" name=""/>
        <dsp:cNvSpPr/>
      </dsp:nvSpPr>
      <dsp:spPr>
        <a:xfrm>
          <a:off x="4435692" y="527"/>
          <a:ext cx="6653539" cy="2056869"/>
        </a:xfrm>
        <a:prstGeom prst="rightArrow">
          <a:avLst>
            <a:gd name="adj1" fmla="val 75000"/>
            <a:gd name="adj2" fmla="val 50000"/>
          </a:avLst>
        </a:prstGeom>
        <a:solidFill>
          <a:srgbClr val="84B4E9">
            <a:alpha val="60000"/>
          </a:srgbClr>
        </a:solidFill>
        <a:ln w="9525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自備環保杯</a:t>
          </a:r>
          <a:endParaRPr lang="zh-TW" altLang="en-US" sz="3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回收空杯</a:t>
          </a:r>
          <a:endParaRPr lang="zh-TW" altLang="en-US" sz="3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435692" y="257636"/>
        <a:ext cx="5882213" cy="1542651"/>
      </dsp:txXfrm>
    </dsp:sp>
    <dsp:sp modelId="{7465B61B-C872-4A18-9B81-A3330B80A27B}">
      <dsp:nvSpPr>
        <dsp:cNvPr id="0" name=""/>
        <dsp:cNvSpPr/>
      </dsp:nvSpPr>
      <dsp:spPr>
        <a:xfrm>
          <a:off x="0" y="527"/>
          <a:ext cx="4435692" cy="2056869"/>
        </a:xfrm>
        <a:prstGeom prst="roundRect">
          <a:avLst/>
        </a:prstGeom>
        <a:solidFill>
          <a:srgbClr val="84B4E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400" b="1" kern="1200" dirty="0" smtClean="0">
              <a:latin typeface="微軟正黑體" pitchFamily="34" charset="-120"/>
              <a:ea typeface="微軟正黑體" pitchFamily="34" charset="-120"/>
            </a:rPr>
            <a:t>獎勵措施</a:t>
          </a:r>
          <a:endParaRPr lang="zh-TW" altLang="en-US" sz="5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00408" y="100935"/>
        <a:ext cx="4234876" cy="1856053"/>
      </dsp:txXfrm>
    </dsp:sp>
    <dsp:sp modelId="{83CF947B-2258-4B90-9C21-DD6F2A3EAAF5}">
      <dsp:nvSpPr>
        <dsp:cNvPr id="0" name=""/>
        <dsp:cNvSpPr/>
      </dsp:nvSpPr>
      <dsp:spPr>
        <a:xfrm>
          <a:off x="4435692" y="2263083"/>
          <a:ext cx="6653539" cy="2056869"/>
        </a:xfrm>
        <a:prstGeom prst="rightArrow">
          <a:avLst>
            <a:gd name="adj1" fmla="val 75000"/>
            <a:gd name="adj2" fmla="val 50000"/>
          </a:avLst>
        </a:prstGeom>
        <a:solidFill>
          <a:srgbClr val="A8D4A9">
            <a:alpha val="60000"/>
          </a:srgbClr>
        </a:solidFill>
        <a:ln w="9525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XL</a:t>
          </a:r>
          <a:r>
            <a:rPr lang="zh-TW" sz="3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方瓶，下次享有</a:t>
          </a:r>
          <a:r>
            <a:rPr lang="en-US" sz="3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6</a:t>
          </a:r>
          <a:r>
            <a:rPr lang="zh-TW" sz="3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元</a:t>
          </a:r>
          <a:r>
            <a:rPr lang="zh-TW" altLang="en-US" sz="3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優惠</a:t>
          </a:r>
          <a:endParaRPr lang="zh-TW" altLang="en-US" sz="3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435692" y="2520192"/>
        <a:ext cx="5882213" cy="1542651"/>
      </dsp:txXfrm>
    </dsp:sp>
    <dsp:sp modelId="{5D12A436-52D5-4AA9-8C37-B3DB9477FD10}">
      <dsp:nvSpPr>
        <dsp:cNvPr id="0" name=""/>
        <dsp:cNvSpPr/>
      </dsp:nvSpPr>
      <dsp:spPr>
        <a:xfrm>
          <a:off x="0" y="2263083"/>
          <a:ext cx="4435692" cy="2056869"/>
        </a:xfrm>
        <a:prstGeom prst="roundRect">
          <a:avLst/>
        </a:prstGeom>
        <a:solidFill>
          <a:srgbClr val="A8D4A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400" b="1" kern="1200" dirty="0" smtClean="0">
              <a:latin typeface="微軟正黑體" pitchFamily="34" charset="-120"/>
              <a:ea typeface="微軟正黑體" pitchFamily="34" charset="-120"/>
            </a:rPr>
            <a:t>圓石</a:t>
          </a:r>
          <a:endParaRPr lang="zh-TW" altLang="en-US" sz="5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00408" y="2363491"/>
        <a:ext cx="4234876" cy="18560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1E079-1E1D-42DD-B8DC-775571748C52}">
      <dsp:nvSpPr>
        <dsp:cNvPr id="0" name=""/>
        <dsp:cNvSpPr/>
      </dsp:nvSpPr>
      <dsp:spPr>
        <a:xfrm>
          <a:off x="4608512" y="0"/>
          <a:ext cx="6912768" cy="1597677"/>
        </a:xfrm>
        <a:prstGeom prst="rightArrow">
          <a:avLst>
            <a:gd name="adj1" fmla="val 75000"/>
            <a:gd name="adj2" fmla="val 50000"/>
          </a:avLst>
        </a:prstGeom>
        <a:solidFill>
          <a:srgbClr val="84B4E9">
            <a:alpha val="60000"/>
          </a:srgbClr>
        </a:solidFill>
        <a:ln w="9525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印刷上活動的圖樣或店家宣傳圖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更具價值性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08512" y="199710"/>
        <a:ext cx="6313639" cy="1198257"/>
      </dsp:txXfrm>
    </dsp:sp>
    <dsp:sp modelId="{7465B61B-C872-4A18-9B81-A3330B80A27B}">
      <dsp:nvSpPr>
        <dsp:cNvPr id="0" name=""/>
        <dsp:cNvSpPr/>
      </dsp:nvSpPr>
      <dsp:spPr>
        <a:xfrm>
          <a:off x="0" y="0"/>
          <a:ext cx="4608512" cy="1597677"/>
        </a:xfrm>
        <a:prstGeom prst="roundRect">
          <a:avLst/>
        </a:prstGeom>
        <a:solidFill>
          <a:srgbClr val="84B4E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5400" b="1" kern="1200" dirty="0" smtClean="0">
              <a:latin typeface="微軟正黑體" pitchFamily="34" charset="-120"/>
              <a:ea typeface="微軟正黑體" pitchFamily="34" charset="-120"/>
            </a:rPr>
            <a:t>ECO</a:t>
          </a:r>
          <a:r>
            <a:rPr lang="zh-TW" altLang="en-US" sz="5400" b="1" kern="1200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en-US" altLang="zh-TW" sz="5400" b="1" kern="1200" dirty="0" smtClean="0">
              <a:latin typeface="微軟正黑體" pitchFamily="34" charset="-120"/>
              <a:ea typeface="微軟正黑體" pitchFamily="34" charset="-120"/>
            </a:rPr>
            <a:t>CUP</a:t>
          </a:r>
          <a:endParaRPr lang="zh-TW" altLang="en-US" sz="5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7992" y="77992"/>
        <a:ext cx="4452528" cy="1441693"/>
      </dsp:txXfrm>
    </dsp:sp>
    <dsp:sp modelId="{83CF947B-2258-4B90-9C21-DD6F2A3EAAF5}">
      <dsp:nvSpPr>
        <dsp:cNvPr id="0" name=""/>
        <dsp:cNvSpPr/>
      </dsp:nvSpPr>
      <dsp:spPr>
        <a:xfrm>
          <a:off x="4608512" y="1757445"/>
          <a:ext cx="6912768" cy="1597677"/>
        </a:xfrm>
        <a:prstGeom prst="rightArrow">
          <a:avLst>
            <a:gd name="adj1" fmla="val 75000"/>
            <a:gd name="adj2" fmla="val 50000"/>
          </a:avLst>
        </a:prstGeom>
        <a:solidFill>
          <a:srgbClr val="8DBCD2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在祭典活動中舉辦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提供客製化杯子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08512" y="1957155"/>
        <a:ext cx="6313639" cy="1198257"/>
      </dsp:txXfrm>
    </dsp:sp>
    <dsp:sp modelId="{5D12A436-52D5-4AA9-8C37-B3DB9477FD10}">
      <dsp:nvSpPr>
        <dsp:cNvPr id="0" name=""/>
        <dsp:cNvSpPr/>
      </dsp:nvSpPr>
      <dsp:spPr>
        <a:xfrm>
          <a:off x="0" y="1757445"/>
          <a:ext cx="4608512" cy="1597677"/>
        </a:xfrm>
        <a:prstGeom prst="roundRect">
          <a:avLst/>
        </a:prstGeom>
        <a:solidFill>
          <a:srgbClr val="8DBCD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5400" b="1" kern="1200" dirty="0" smtClean="0">
              <a:latin typeface="微軟正黑體" pitchFamily="34" charset="-120"/>
              <a:ea typeface="微軟正黑體" pitchFamily="34" charset="-120"/>
            </a:rPr>
            <a:t>REUSE</a:t>
          </a:r>
          <a:endParaRPr lang="zh-TW" altLang="en-US" sz="5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7992" y="1835437"/>
        <a:ext cx="4452528" cy="1441693"/>
      </dsp:txXfrm>
    </dsp:sp>
    <dsp:sp modelId="{5C21C4D2-9B87-4E9B-8EE2-26C6F49B9E10}">
      <dsp:nvSpPr>
        <dsp:cNvPr id="0" name=""/>
        <dsp:cNvSpPr/>
      </dsp:nvSpPr>
      <dsp:spPr>
        <a:xfrm>
          <a:off x="4608512" y="3514890"/>
          <a:ext cx="6912768" cy="1597677"/>
        </a:xfrm>
        <a:prstGeom prst="rightArrow">
          <a:avLst>
            <a:gd name="adj1" fmla="val 75000"/>
            <a:gd name="adj2" fmla="val 50000"/>
          </a:avLst>
        </a:prstGeom>
        <a:solidFill>
          <a:srgbClr val="A8D4A9">
            <a:alpha val="60000"/>
          </a:srgbClr>
        </a:solidFill>
        <a:ln w="9525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參加定點式活動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品牌形象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08512" y="3714600"/>
        <a:ext cx="6313639" cy="1198257"/>
      </dsp:txXfrm>
    </dsp:sp>
    <dsp:sp modelId="{3BDDC67F-05C9-4E09-A228-7B9DCE011443}">
      <dsp:nvSpPr>
        <dsp:cNvPr id="0" name=""/>
        <dsp:cNvSpPr/>
      </dsp:nvSpPr>
      <dsp:spPr>
        <a:xfrm>
          <a:off x="0" y="3514890"/>
          <a:ext cx="4608512" cy="1597677"/>
        </a:xfrm>
        <a:prstGeom prst="roundRect">
          <a:avLst/>
        </a:prstGeom>
        <a:solidFill>
          <a:srgbClr val="A8D4A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400" b="1" kern="1200" dirty="0" smtClean="0">
              <a:latin typeface="微軟正黑體" pitchFamily="34" charset="-120"/>
              <a:ea typeface="微軟正黑體" pitchFamily="34" charset="-120"/>
            </a:rPr>
            <a:t>青瓢</a:t>
          </a:r>
          <a:endParaRPr lang="zh-TW" altLang="en-US" sz="5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7992" y="3592882"/>
        <a:ext cx="4452528" cy="14416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1E079-1E1D-42DD-B8DC-775571748C52}">
      <dsp:nvSpPr>
        <dsp:cNvPr id="0" name=""/>
        <dsp:cNvSpPr/>
      </dsp:nvSpPr>
      <dsp:spPr>
        <a:xfrm>
          <a:off x="4694921" y="597"/>
          <a:ext cx="7042382" cy="2331118"/>
        </a:xfrm>
        <a:prstGeom prst="rightArrow">
          <a:avLst>
            <a:gd name="adj1" fmla="val 75000"/>
            <a:gd name="adj2" fmla="val 50000"/>
          </a:avLst>
        </a:prstGeom>
        <a:solidFill>
          <a:srgbClr val="84B4E9">
            <a:alpha val="60000"/>
          </a:srgbClr>
        </a:solidFill>
        <a:ln w="9525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餐廳不得提供塑膠類免洗餐具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內用禁用免洗餐具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94921" y="291987"/>
        <a:ext cx="6168213" cy="1748338"/>
      </dsp:txXfrm>
    </dsp:sp>
    <dsp:sp modelId="{7465B61B-C872-4A18-9B81-A3330B80A27B}">
      <dsp:nvSpPr>
        <dsp:cNvPr id="0" name=""/>
        <dsp:cNvSpPr/>
      </dsp:nvSpPr>
      <dsp:spPr>
        <a:xfrm>
          <a:off x="0" y="597"/>
          <a:ext cx="4694921" cy="2331118"/>
        </a:xfrm>
        <a:prstGeom prst="roundRect">
          <a:avLst/>
        </a:prstGeom>
        <a:solidFill>
          <a:srgbClr val="84B4E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400" b="1" kern="1200" dirty="0" smtClean="0">
              <a:latin typeface="微軟正黑體" pitchFamily="34" charset="-120"/>
              <a:ea typeface="微軟正黑體" pitchFamily="34" charset="-120"/>
            </a:rPr>
            <a:t>禁用免洗</a:t>
          </a:r>
          <a:endParaRPr lang="zh-TW" altLang="en-US" sz="5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13796" y="114393"/>
        <a:ext cx="4467329" cy="2103526"/>
      </dsp:txXfrm>
    </dsp:sp>
    <dsp:sp modelId="{83CF947B-2258-4B90-9C21-DD6F2A3EAAF5}">
      <dsp:nvSpPr>
        <dsp:cNvPr id="0" name=""/>
        <dsp:cNvSpPr/>
      </dsp:nvSpPr>
      <dsp:spPr>
        <a:xfrm>
          <a:off x="4694921" y="2564827"/>
          <a:ext cx="7042382" cy="2331118"/>
        </a:xfrm>
        <a:prstGeom prst="rightArrow">
          <a:avLst>
            <a:gd name="adj1" fmla="val 75000"/>
            <a:gd name="adj2" fmla="val 50000"/>
          </a:avLst>
        </a:prstGeom>
        <a:solidFill>
          <a:srgbClr val="A8D4A9">
            <a:alpha val="60000"/>
          </a:srgbClr>
        </a:solidFill>
        <a:ln w="9525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不提供一次性杯子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各大活動不提供紙杯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94921" y="2856217"/>
        <a:ext cx="6168213" cy="1748338"/>
      </dsp:txXfrm>
    </dsp:sp>
    <dsp:sp modelId="{5D12A436-52D5-4AA9-8C37-B3DB9477FD10}">
      <dsp:nvSpPr>
        <dsp:cNvPr id="0" name=""/>
        <dsp:cNvSpPr/>
      </dsp:nvSpPr>
      <dsp:spPr>
        <a:xfrm>
          <a:off x="0" y="2564827"/>
          <a:ext cx="4694921" cy="2331118"/>
        </a:xfrm>
        <a:prstGeom prst="roundRect">
          <a:avLst/>
        </a:prstGeom>
        <a:solidFill>
          <a:srgbClr val="A8D4A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400" b="1" kern="1200" dirty="0" smtClean="0">
              <a:latin typeface="微軟正黑體" pitchFamily="34" charset="-120"/>
              <a:ea typeface="微軟正黑體" pitchFamily="34" charset="-120"/>
            </a:rPr>
            <a:t>飲料杯</a:t>
          </a:r>
          <a:endParaRPr lang="zh-TW" altLang="en-US" sz="5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13796" y="2678623"/>
        <a:ext cx="4467329" cy="21035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424A1-8F90-4F86-9FDA-370F44675A22}">
      <dsp:nvSpPr>
        <dsp:cNvPr id="0" name=""/>
        <dsp:cNvSpPr/>
      </dsp:nvSpPr>
      <dsp:spPr>
        <a:xfrm rot="5400000">
          <a:off x="1827445" y="472161"/>
          <a:ext cx="1198828" cy="10429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獎勵方案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067900" y="581054"/>
        <a:ext cx="717918" cy="825194"/>
      </dsp:txXfrm>
    </dsp:sp>
    <dsp:sp modelId="{6EBE8E05-D6D5-4039-B112-127975BE24F5}">
      <dsp:nvSpPr>
        <dsp:cNvPr id="0" name=""/>
        <dsp:cNvSpPr/>
      </dsp:nvSpPr>
      <dsp:spPr>
        <a:xfrm>
          <a:off x="2979998" y="634003"/>
          <a:ext cx="1337892" cy="719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折扣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979998" y="634003"/>
        <a:ext cx="1337892" cy="719296"/>
      </dsp:txXfrm>
    </dsp:sp>
    <dsp:sp modelId="{566EC3D8-8D8E-4D2A-A06A-4DEF40AB17D5}">
      <dsp:nvSpPr>
        <dsp:cNvPr id="0" name=""/>
        <dsp:cNvSpPr/>
      </dsp:nvSpPr>
      <dsp:spPr>
        <a:xfrm rot="5400000">
          <a:off x="701026" y="472161"/>
          <a:ext cx="1198828" cy="10429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941481" y="581054"/>
        <a:ext cx="717918" cy="825194"/>
      </dsp:txXfrm>
    </dsp:sp>
    <dsp:sp modelId="{06F5850B-5913-4E15-A6E6-934B0EC159F3}">
      <dsp:nvSpPr>
        <dsp:cNvPr id="0" name=""/>
        <dsp:cNvSpPr/>
      </dsp:nvSpPr>
      <dsp:spPr>
        <a:xfrm rot="5400000">
          <a:off x="1262077" y="1489727"/>
          <a:ext cx="1198828" cy="10429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折扣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502532" y="1598620"/>
        <a:ext cx="717918" cy="825194"/>
      </dsp:txXfrm>
    </dsp:sp>
    <dsp:sp modelId="{C1ED4E21-D94C-4A45-8599-078ADA9F5977}">
      <dsp:nvSpPr>
        <dsp:cNvPr id="0" name=""/>
        <dsp:cNvSpPr/>
      </dsp:nvSpPr>
      <dsp:spPr>
        <a:xfrm>
          <a:off x="2109" y="1651568"/>
          <a:ext cx="1294734" cy="719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成本價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09" y="1651568"/>
        <a:ext cx="1294734" cy="719296"/>
      </dsp:txXfrm>
    </dsp:sp>
    <dsp:sp modelId="{1F187D1C-0811-472E-B6D6-B15C1E70F9D8}">
      <dsp:nvSpPr>
        <dsp:cNvPr id="0" name=""/>
        <dsp:cNvSpPr/>
      </dsp:nvSpPr>
      <dsp:spPr>
        <a:xfrm rot="5400000">
          <a:off x="2388496" y="1489727"/>
          <a:ext cx="1198828" cy="10429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628951" y="1598620"/>
        <a:ext cx="717918" cy="825194"/>
      </dsp:txXfrm>
    </dsp:sp>
    <dsp:sp modelId="{CBD13862-D743-45C1-8E83-798449DB54BB}">
      <dsp:nvSpPr>
        <dsp:cNvPr id="0" name=""/>
        <dsp:cNvSpPr/>
      </dsp:nvSpPr>
      <dsp:spPr>
        <a:xfrm rot="5400000">
          <a:off x="1827445" y="2507292"/>
          <a:ext cx="1198828" cy="10429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經濟誘因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067900" y="2616185"/>
        <a:ext cx="717918" cy="825194"/>
      </dsp:txXfrm>
    </dsp:sp>
    <dsp:sp modelId="{3F7AB2FD-5922-4CCE-A42A-B79D40D42E99}">
      <dsp:nvSpPr>
        <dsp:cNvPr id="0" name=""/>
        <dsp:cNvSpPr/>
      </dsp:nvSpPr>
      <dsp:spPr>
        <a:xfrm>
          <a:off x="2979998" y="2669134"/>
          <a:ext cx="1337892" cy="719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低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979998" y="2669134"/>
        <a:ext cx="1337892" cy="719296"/>
      </dsp:txXfrm>
    </dsp:sp>
    <dsp:sp modelId="{6B6D2F0C-CEF3-4767-9897-812B9BFB8ADE}">
      <dsp:nvSpPr>
        <dsp:cNvPr id="0" name=""/>
        <dsp:cNvSpPr/>
      </dsp:nvSpPr>
      <dsp:spPr>
        <a:xfrm rot="5400000">
          <a:off x="701026" y="2507292"/>
          <a:ext cx="1198828" cy="10429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941481" y="2616185"/>
        <a:ext cx="717918" cy="825194"/>
      </dsp:txXfrm>
    </dsp:sp>
    <dsp:sp modelId="{7D39EA71-CA91-4883-8BD8-23101517375C}">
      <dsp:nvSpPr>
        <dsp:cNvPr id="0" name=""/>
        <dsp:cNvSpPr/>
      </dsp:nvSpPr>
      <dsp:spPr>
        <a:xfrm rot="5400000">
          <a:off x="1262077" y="3524857"/>
          <a:ext cx="1198828" cy="10429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比例低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502532" y="3633750"/>
        <a:ext cx="717918" cy="825194"/>
      </dsp:txXfrm>
    </dsp:sp>
    <dsp:sp modelId="{02647086-897E-4C65-B9DB-D2E35E261301}">
      <dsp:nvSpPr>
        <dsp:cNvPr id="0" name=""/>
        <dsp:cNvSpPr/>
      </dsp:nvSpPr>
      <dsp:spPr>
        <a:xfrm>
          <a:off x="2109" y="3686699"/>
          <a:ext cx="1294734" cy="719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FF7D51-AD5A-4C51-9E45-3C5A5E3E1CE6}">
      <dsp:nvSpPr>
        <dsp:cNvPr id="0" name=""/>
        <dsp:cNvSpPr/>
      </dsp:nvSpPr>
      <dsp:spPr>
        <a:xfrm rot="5400000">
          <a:off x="2388496" y="3524857"/>
          <a:ext cx="1198828" cy="10429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628951" y="3633750"/>
        <a:ext cx="717918" cy="825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0.14194</cdr:x>
      <cdr:y>0.43581</cdr:y>
    </cdr:from>
    <cdr:to>
      <cdr:x>0.21194</cdr:x>
      <cdr:y>0.68692</cdr:y>
    </cdr:to>
    <cdr:sp macro="" textlink="">
      <cdr:nvSpPr>
        <cdr:cNvPr id="4" name="文字方塊 3"/>
        <cdr:cNvSpPr txBox="1"/>
      </cdr:nvSpPr>
      <cdr:spPr>
        <a:xfrm xmlns:a="http://schemas.openxmlformats.org/drawingml/2006/main">
          <a:off x="1584176" y="2146183"/>
          <a:ext cx="781287" cy="12365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rtlCol="0"/>
        <a:lstStyle xmlns:a="http://schemas.openxmlformats.org/drawingml/2006/main"/>
        <a:p xmlns:a="http://schemas.openxmlformats.org/drawingml/2006/main">
          <a:r>
            <a:rPr lang="en-US" altLang="zh-TW" sz="3200" dirty="0" smtClean="0"/>
            <a:t>15</a:t>
          </a:r>
          <a:r>
            <a:rPr lang="zh-TW" altLang="en-US" sz="3200" dirty="0" smtClean="0"/>
            <a:t>億</a:t>
          </a:r>
          <a:endParaRPr lang="zh-TW" altLang="en-US" sz="3200" dirty="0"/>
        </a:p>
      </cdr:txBody>
    </cdr:sp>
  </cdr:relSizeAnchor>
  <cdr:relSizeAnchor xmlns:cdr="http://schemas.openxmlformats.org/drawingml/2006/chartDrawing">
    <cdr:from>
      <cdr:x>0.3522</cdr:x>
      <cdr:y>0.60805</cdr:y>
    </cdr:from>
    <cdr:to>
      <cdr:x>0.47196</cdr:x>
      <cdr:y>0.78798</cdr:y>
    </cdr:to>
    <cdr:sp macro="" textlink="">
      <cdr:nvSpPr>
        <cdr:cNvPr id="6" name="文字方塊 5"/>
        <cdr:cNvSpPr txBox="1"/>
      </cdr:nvSpPr>
      <cdr:spPr>
        <a:xfrm xmlns:a="http://schemas.openxmlformats.org/drawingml/2006/main">
          <a:off x="3930983" y="2994349"/>
          <a:ext cx="1336649" cy="886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TW" sz="3200" dirty="0" smtClean="0"/>
            <a:t>95.4%</a:t>
          </a:r>
          <a:endParaRPr lang="zh-TW" altLang="en-US" sz="3200" dirty="0"/>
        </a:p>
      </cdr:txBody>
    </cdr:sp>
  </cdr:relSizeAnchor>
  <cdr:relSizeAnchor xmlns:cdr="http://schemas.openxmlformats.org/drawingml/2006/chartDrawing">
    <cdr:from>
      <cdr:x>0.36875</cdr:x>
      <cdr:y>0.4841</cdr:y>
    </cdr:from>
    <cdr:to>
      <cdr:x>0.3775</cdr:x>
      <cdr:y>0.54719</cdr:y>
    </cdr:to>
    <cdr:cxnSp macro="">
      <cdr:nvCxnSpPr>
        <cdr:cNvPr id="8" name="直線接點 7"/>
        <cdr:cNvCxnSpPr/>
      </cdr:nvCxnSpPr>
      <cdr:spPr>
        <a:xfrm xmlns:a="http://schemas.openxmlformats.org/drawingml/2006/main">
          <a:off x="3034680" y="2209974"/>
          <a:ext cx="72009" cy="28801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0.55935</cdr:x>
      <cdr:y>0.51224</cdr:y>
    </cdr:from>
    <cdr:to>
      <cdr:x>0.67119</cdr:x>
      <cdr:y>0.64769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5881901" y="2444270"/>
          <a:ext cx="1176099" cy="6463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45719" tIns="45719" rIns="45719" bIns="45719" numCol="1" spcCol="38100" rtlCol="0" anchor="t">
          <a:spAutoFit/>
        </a:bodyPr>
        <a:lstStyle xmlns:a="http://schemas.openxmlformats.org/drawingml/2006/main"/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US" altLang="zh-TW" sz="3600" b="1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rPr>
            <a:t>15%</a:t>
          </a:r>
          <a:endParaRPr kumimoji="0" lang="zh-TW" altLang="en-US" sz="3600" b="1" i="0" u="none" strike="noStrike" cap="none" spc="0" normalizeH="0" baseline="0" dirty="0">
            <a:ln>
              <a:noFill/>
            </a:ln>
            <a:solidFill>
              <a:schemeClr val="bg1"/>
            </a:solidFill>
            <a:effectLst/>
            <a:uFillTx/>
            <a:latin typeface="+mn-lt"/>
            <a:ea typeface="+mn-ea"/>
            <a:cs typeface="+mn-cs"/>
            <a:sym typeface="Calibri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861350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594" latinLnBrk="0">
      <a:defRPr sz="1200">
        <a:latin typeface="+mn-lt"/>
        <a:ea typeface="+mn-ea"/>
        <a:cs typeface="+mn-cs"/>
        <a:sym typeface="Calibri"/>
      </a:defRPr>
    </a:lvl2pPr>
    <a:lvl3pPr indent="457189" latinLnBrk="0">
      <a:defRPr sz="1200">
        <a:latin typeface="+mn-lt"/>
        <a:ea typeface="+mn-ea"/>
        <a:cs typeface="+mn-cs"/>
        <a:sym typeface="Calibri"/>
      </a:defRPr>
    </a:lvl3pPr>
    <a:lvl4pPr indent="685783" latinLnBrk="0">
      <a:defRPr sz="1200">
        <a:latin typeface="+mn-lt"/>
        <a:ea typeface="+mn-ea"/>
        <a:cs typeface="+mn-cs"/>
        <a:sym typeface="Calibri"/>
      </a:defRPr>
    </a:lvl4pPr>
    <a:lvl5pPr indent="914377" latinLnBrk="0">
      <a:defRPr sz="1200">
        <a:latin typeface="+mn-lt"/>
        <a:ea typeface="+mn-ea"/>
        <a:cs typeface="+mn-cs"/>
        <a:sym typeface="Calibri"/>
      </a:defRPr>
    </a:lvl5pPr>
    <a:lvl6pPr indent="1142971" latinLnBrk="0">
      <a:defRPr sz="1200">
        <a:latin typeface="+mn-lt"/>
        <a:ea typeface="+mn-ea"/>
        <a:cs typeface="+mn-cs"/>
        <a:sym typeface="Calibri"/>
      </a:defRPr>
    </a:lvl6pPr>
    <a:lvl7pPr indent="1371566" latinLnBrk="0">
      <a:defRPr sz="1200">
        <a:latin typeface="+mn-lt"/>
        <a:ea typeface="+mn-ea"/>
        <a:cs typeface="+mn-cs"/>
        <a:sym typeface="Calibri"/>
      </a:defRPr>
    </a:lvl7pPr>
    <a:lvl8pPr indent="1600160" latinLnBrk="0">
      <a:defRPr sz="1200">
        <a:latin typeface="+mn-lt"/>
        <a:ea typeface="+mn-ea"/>
        <a:cs typeface="+mn-cs"/>
        <a:sym typeface="Calibri"/>
      </a:defRPr>
    </a:lvl8pPr>
    <a:lvl9pPr indent="1828754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685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6504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8570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9065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3378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4538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>
            <a:spLocks noGrp="1"/>
          </p:cNvSpPr>
          <p:nvPr>
            <p:ph type="title"/>
          </p:nvPr>
        </p:nvSpPr>
        <p:spPr>
          <a:xfrm>
            <a:off x="1524000" y="1122364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大標題文字</a:t>
            </a:r>
          </a:p>
        </p:txBody>
      </p:sp>
      <p:sp>
        <p:nvSpPr>
          <p:cNvPr id="12" name="內文層級一…"/>
          <p:cNvSpPr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189" algn="ctr">
              <a:buSzTx/>
              <a:buFontTx/>
              <a:buNone/>
              <a:defRPr sz="2400"/>
            </a:lvl2pPr>
            <a:lvl3pPr marL="0" indent="914377" algn="ctr">
              <a:buSzTx/>
              <a:buFontTx/>
              <a:buNone/>
              <a:defRPr sz="2400"/>
            </a:lvl3pPr>
            <a:lvl4pPr marL="0" indent="1371566" algn="ctr">
              <a:buSzTx/>
              <a:buFontTx/>
              <a:buNone/>
              <a:defRPr sz="2400"/>
            </a:lvl4pPr>
            <a:lvl5pPr marL="0" indent="1828754" algn="ctr">
              <a:buSzTx/>
              <a:buFontTx/>
              <a:buNone/>
              <a:defRPr sz="24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大標題文字"/>
          <p:cNvSpPr>
            <a:spLocks noGrp="1"/>
          </p:cNvSpPr>
          <p:nvPr>
            <p:ph type="title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02" name="內文層級一…"/>
          <p:cNvSpPr>
            <a:spLocks noGrp="1"/>
          </p:cNvSpPr>
          <p:nvPr>
            <p:ph type="body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03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C867-13BD-4E6B-8EA2-9F094C79B31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142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C867-13BD-4E6B-8EA2-9F094C79B31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51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C867-13BD-4E6B-8EA2-9F094C79B31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618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C867-13BD-4E6B-8EA2-9F094C79B31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42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C867-13BD-4E6B-8EA2-9F094C79B31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2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C867-13BD-4E6B-8EA2-9F094C79B31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60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C867-13BD-4E6B-8EA2-9F094C79B31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609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C867-13BD-4E6B-8EA2-9F094C79B31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958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C867-13BD-4E6B-8EA2-9F094C79B31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6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大標題文字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1" name="內文層級一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2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C867-13BD-4E6B-8EA2-9F094C79B31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044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C867-13BD-4E6B-8EA2-9F094C79B31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6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大標題文字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大標題文字</a:t>
            </a:r>
          </a:p>
        </p:txBody>
      </p:sp>
      <p:sp>
        <p:nvSpPr>
          <p:cNvPr id="30" name="內文層級一…"/>
          <p:cNvSpPr>
            <a:spLocks noGrp="1"/>
          </p:cNvSpPr>
          <p:nvPr>
            <p:ph type="body" sz="quarter" idx="1"/>
          </p:nvPr>
        </p:nvSpPr>
        <p:spPr>
          <a:xfrm>
            <a:off x="831851" y="4589463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189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377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566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754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1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大標題文字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9" name="內文層級一…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0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大標題文字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8" name="內文層級一…"/>
          <p:cNvSpPr>
            <a:spLocks noGrp="1"/>
          </p:cNvSpPr>
          <p:nvPr>
            <p:ph type="body" sz="quarter" idx="1"/>
          </p:nvPr>
        </p:nvSpPr>
        <p:spPr>
          <a:xfrm>
            <a:off x="839788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189">
              <a:buSzTx/>
              <a:buFontTx/>
              <a:buNone/>
              <a:defRPr sz="2400" b="1"/>
            </a:lvl2pPr>
            <a:lvl3pPr marL="0" indent="914377">
              <a:buSzTx/>
              <a:buFontTx/>
              <a:buNone/>
              <a:defRPr sz="2400" b="1"/>
            </a:lvl3pPr>
            <a:lvl4pPr marL="0" indent="1371566">
              <a:buSzTx/>
              <a:buFontTx/>
              <a:buNone/>
              <a:defRPr sz="2400" b="1"/>
            </a:lvl4pPr>
            <a:lvl5pPr marL="0" indent="1828754">
              <a:buSzTx/>
              <a:buFontTx/>
              <a:buNone/>
              <a:defRPr sz="2400" b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9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6172201" y="1681165"/>
            <a:ext cx="5183188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大標題文字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8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大標題文字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大標題文字</a:t>
            </a:r>
          </a:p>
        </p:txBody>
      </p:sp>
      <p:sp>
        <p:nvSpPr>
          <p:cNvPr id="73" name="內文層級一…"/>
          <p:cNvSpPr>
            <a:spLocks noGrp="1"/>
          </p:cNvSpPr>
          <p:nvPr>
            <p:ph type="body" sz="half" idx="1"/>
          </p:nvPr>
        </p:nvSpPr>
        <p:spPr>
          <a:xfrm>
            <a:off x="5183187" y="987426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39" indent="-261251">
              <a:defRPr sz="3200"/>
            </a:lvl2pPr>
            <a:lvl3pPr marL="1219170" indent="-304792">
              <a:defRPr sz="3200"/>
            </a:lvl3pPr>
            <a:lvl4pPr marL="1737317" indent="-365751">
              <a:defRPr sz="3200"/>
            </a:lvl4pPr>
            <a:lvl5pPr marL="2194505" indent="-365751">
              <a:defRPr sz="32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4" name="文字版面配置區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大標題文字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大標題文字</a:t>
            </a:r>
          </a:p>
        </p:txBody>
      </p:sp>
      <p:sp>
        <p:nvSpPr>
          <p:cNvPr id="83" name="圖片版面配置區 2"/>
          <p:cNvSpPr>
            <a:spLocks noGrp="1"/>
          </p:cNvSpPr>
          <p:nvPr>
            <p:ph type="pic" sz="half" idx="13"/>
          </p:nvPr>
        </p:nvSpPr>
        <p:spPr>
          <a:xfrm>
            <a:off x="5183187" y="987426"/>
            <a:ext cx="6172201" cy="4873625"/>
          </a:xfrm>
          <a:prstGeom prst="rect">
            <a:avLst/>
          </a:prstGeom>
        </p:spPr>
        <p:txBody>
          <a:bodyPr lIns="91436" rIns="91436">
            <a:noAutofit/>
          </a:bodyPr>
          <a:lstStyle/>
          <a:p>
            <a:endParaRPr/>
          </a:p>
        </p:txBody>
      </p:sp>
      <p:sp>
        <p:nvSpPr>
          <p:cNvPr id="84" name="內文層級一…"/>
          <p:cNvSpPr>
            <a:spLocks noGrp="1"/>
          </p:cNvSpPr>
          <p:nvPr>
            <p:ph type="body" sz="quarter" idx="1"/>
          </p:nvPr>
        </p:nvSpPr>
        <p:spPr>
          <a:xfrm>
            <a:off x="839789" y="2057401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189">
              <a:buSzTx/>
              <a:buFontTx/>
              <a:buNone/>
              <a:defRPr sz="1600"/>
            </a:lvl2pPr>
            <a:lvl3pPr marL="0" indent="914377">
              <a:buSzTx/>
              <a:buFontTx/>
              <a:buNone/>
              <a:defRPr sz="1600"/>
            </a:lvl3pPr>
            <a:lvl4pPr marL="0" indent="1371566">
              <a:buSzTx/>
              <a:buFontTx/>
              <a:buNone/>
              <a:defRPr sz="1600"/>
            </a:lvl4pPr>
            <a:lvl5pPr marL="0" indent="1828754">
              <a:buSzTx/>
              <a:buFontTx/>
              <a:buNone/>
              <a:defRPr sz="16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5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大標題文字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93" name="內文層級一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94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9" rIns="45718" bIns="45719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9" rIns="45718" bIns="45719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>
            <a:spLocks noGrp="1"/>
          </p:cNvSpPr>
          <p:nvPr>
            <p:ph type="sldNum" sz="quarter" idx="2"/>
          </p:nvPr>
        </p:nvSpPr>
        <p:spPr>
          <a:xfrm>
            <a:off x="11078731" y="6400415"/>
            <a:ext cx="275071" cy="27699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9" rIns="45718" b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94" marR="0" indent="-228594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882" marR="0" indent="-266693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08" marR="0" indent="-320031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157" marR="0" indent="-355591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345" marR="0" indent="-355591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534" marR="0" indent="-355591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723" marR="0" indent="-355591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5911" marR="0" indent="-355591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100" marR="0" indent="-355591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189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377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566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754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943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131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32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509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hangingPunct="1"/>
            <a:endParaRPr lang="zh-TW" alt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hangingPunct="1"/>
            <a:endParaRPr lang="zh-TW" alt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hangingPunct="1"/>
            <a:fld id="{40CFC867-13BD-4E6B-8EA2-9F094C79B31E}" type="slidenum">
              <a:rPr lang="zh-TW" altLang="en-US" kern="1200" smtClean="0">
                <a:solidFill>
                  <a:prstClr val="black">
                    <a:tint val="75000"/>
                  </a:prstClr>
                </a:solidFill>
              </a:rPr>
              <a:pPr defTabSz="1219170" hangingPunct="1"/>
              <a:t>‹#›</a:t>
            </a:fld>
            <a:endParaRPr lang="zh-TW" altLang="en-US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4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4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4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4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4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4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4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理律盃公民行動方案"/>
          <p:cNvSpPr>
            <a:spLocks noGrp="1"/>
          </p:cNvSpPr>
          <p:nvPr>
            <p:ph type="ctrTitle"/>
          </p:nvPr>
        </p:nvSpPr>
        <p:spPr>
          <a:xfrm>
            <a:off x="1055985" y="1744160"/>
            <a:ext cx="6249600" cy="13248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b="1"/>
            </a:lvl1pPr>
          </a:lstStyle>
          <a:p>
            <a:r>
              <a:rPr lang="zh-TW" altLang="en-US" sz="8000" dirty="0">
                <a:latin typeface="微軟正黑體" pitchFamily="34" charset="-120"/>
                <a:ea typeface="微軟正黑體" pitchFamily="34" charset="-120"/>
              </a:rPr>
              <a:t>理律盃</a:t>
            </a:r>
            <a:endParaRPr sz="8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3" name="地球.png" descr="地球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7303847" y="423854"/>
            <a:ext cx="7425563" cy="854674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文字方塊 3"/>
          <p:cNvSpPr txBox="1"/>
          <p:nvPr/>
        </p:nvSpPr>
        <p:spPr>
          <a:xfrm>
            <a:off x="1055986" y="3401709"/>
            <a:ext cx="6247860" cy="1323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099" rtlCol="0" anchor="ctr">
            <a:spAutoFit/>
          </a:bodyPr>
          <a:lstStyle/>
          <a:p>
            <a:r>
              <a:rPr lang="zh-TW" altLang="en-US" sz="8000" b="1" dirty="0" smtClean="0">
                <a:latin typeface="微軟正黑體" pitchFamily="34" charset="-120"/>
                <a:ea typeface="微軟正黑體" pitchFamily="34" charset="-120"/>
                <a:cs typeface="Calibri Light"/>
                <a:sym typeface="Calibri Light"/>
              </a:rPr>
              <a:t>公民</a:t>
            </a:r>
            <a:r>
              <a:rPr lang="zh-TW" altLang="en-US" sz="8000" b="1" dirty="0">
                <a:latin typeface="微軟正黑體" pitchFamily="34" charset="-120"/>
                <a:ea typeface="微軟正黑體" pitchFamily="34" charset="-120"/>
                <a:cs typeface="Calibri Light"/>
                <a:sym typeface="Calibri Light"/>
              </a:rPr>
              <a:t>行動方案</a:t>
            </a:r>
            <a:endParaRPr lang="zh-TW" altLang="en-US" sz="2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 autoUpdateAnimBg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圖表 9"/>
          <p:cNvGraphicFramePr/>
          <p:nvPr>
            <p:extLst>
              <p:ext uri="{D42A27DB-BD31-4B8C-83A1-F6EECF244321}">
                <p14:modId xmlns:p14="http://schemas.microsoft.com/office/powerpoint/2010/main" val="2555962601"/>
              </p:ext>
            </p:extLst>
          </p:nvPr>
        </p:nvGraphicFramePr>
        <p:xfrm>
          <a:off x="2423592" y="1484785"/>
          <a:ext cx="8208912" cy="5199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標題 1"/>
          <p:cNvSpPr txBox="1">
            <a:spLocks/>
          </p:cNvSpPr>
          <p:nvPr/>
        </p:nvSpPr>
        <p:spPr>
          <a:xfrm>
            <a:off x="0" y="1"/>
            <a:ext cx="573596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9" rIns="45718" b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altLang="zh-TW" sz="3600" b="1" i="1">
                <a:latin typeface="微軟正黑體" panose="020B0604030504040204" pitchFamily="34" charset="-120"/>
                <a:ea typeface="微軟正黑體" panose="020B0604030504040204" pitchFamily="34" charset="-120"/>
              </a:rPr>
              <a:t>SECTION.1</a:t>
            </a:r>
            <a:endParaRPr lang="zh-TW" altLang="en-US" sz="3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093761" y="692696"/>
            <a:ext cx="1980000" cy="584773"/>
          </a:xfrm>
          <a:prstGeom prst="rect">
            <a:avLst/>
          </a:prstGeom>
          <a:solidFill>
            <a:schemeClr val="tx1"/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代際正義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4073761" y="692696"/>
            <a:ext cx="1980000" cy="584773"/>
          </a:xfrm>
          <a:prstGeom prst="rect">
            <a:avLst/>
          </a:prstGeom>
          <a:solidFill>
            <a:schemeClr val="tx1"/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永續發展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054201" y="692696"/>
            <a:ext cx="1980000" cy="584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垃圾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8034201" y="692696"/>
            <a:ext cx="1980000" cy="584773"/>
          </a:xfrm>
          <a:prstGeom prst="rect">
            <a:avLst/>
          </a:prstGeom>
          <a:solidFill>
            <a:schemeClr val="tx1"/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生物循環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10020656" y="692696"/>
            <a:ext cx="1980000" cy="584773"/>
          </a:xfrm>
          <a:prstGeom prst="rect">
            <a:avLst/>
          </a:prstGeom>
          <a:solidFill>
            <a:schemeClr val="tx1"/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範圍考量</a:t>
            </a:r>
          </a:p>
        </p:txBody>
      </p:sp>
      <p:pic>
        <p:nvPicPr>
          <p:cNvPr id="17" name="Picture 5" descr="C:\Users\oreo5\Desktop\理律盃\簡報圖片檔\地球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66"/>
          <a:stretch/>
        </p:blipFill>
        <p:spPr bwMode="auto">
          <a:xfrm>
            <a:off x="9174270" y="187539"/>
            <a:ext cx="1679863" cy="5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864024" y="1988840"/>
            <a:ext cx="2495673" cy="1368152"/>
          </a:xfrm>
          <a:ln>
            <a:noFill/>
          </a:ln>
          <a:effectLst>
            <a:outerShdw blurRad="50800" dist="38100" dir="5400000" sx="79000" sy="79000" algn="t" rotWithShape="0">
              <a:schemeClr val="bg2">
                <a:alpha val="73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垃圾含量比例</a:t>
            </a: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2014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年）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83454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433587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事業廢棄物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2894087"/>
            <a:ext cx="10515600" cy="313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55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最終掩埋</a:t>
            </a:r>
            <a:endParaRPr lang="en-US" altLang="zh-TW" sz="55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55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再利用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0" y="1"/>
            <a:ext cx="573596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9" rIns="45718" b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altLang="zh-TW" sz="3600" b="1" i="1">
                <a:latin typeface="微軟正黑體" panose="020B0604030504040204" pitchFamily="34" charset="-120"/>
                <a:ea typeface="微軟正黑體" panose="020B0604030504040204" pitchFamily="34" charset="-120"/>
              </a:rPr>
              <a:t>SECTION.1</a:t>
            </a:r>
            <a:endParaRPr lang="zh-TW" altLang="en-US" sz="3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093761" y="692696"/>
            <a:ext cx="1980000" cy="584773"/>
          </a:xfrm>
          <a:prstGeom prst="rect">
            <a:avLst/>
          </a:prstGeom>
          <a:solidFill>
            <a:schemeClr val="tx1"/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代際正義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073761" y="692696"/>
            <a:ext cx="1980000" cy="584773"/>
          </a:xfrm>
          <a:prstGeom prst="rect">
            <a:avLst/>
          </a:prstGeom>
          <a:solidFill>
            <a:schemeClr val="tx1"/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永續發展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054201" y="692696"/>
            <a:ext cx="1980000" cy="584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垃圾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8034201" y="692696"/>
            <a:ext cx="1980000" cy="584773"/>
          </a:xfrm>
          <a:prstGeom prst="rect">
            <a:avLst/>
          </a:prstGeom>
          <a:solidFill>
            <a:schemeClr val="tx1"/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生物循環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0020656" y="692696"/>
            <a:ext cx="1980000" cy="584773"/>
          </a:xfrm>
          <a:prstGeom prst="rect">
            <a:avLst/>
          </a:prstGeom>
          <a:solidFill>
            <a:schemeClr val="tx1"/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範圍考量</a:t>
            </a:r>
          </a:p>
        </p:txBody>
      </p:sp>
      <p:pic>
        <p:nvPicPr>
          <p:cNvPr id="11" name="Picture 5" descr="C:\Users\oreo5\Desktop\理律盃\簡報圖片檔\地球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66"/>
          <a:stretch/>
        </p:blipFill>
        <p:spPr bwMode="auto">
          <a:xfrm>
            <a:off x="9174270" y="187539"/>
            <a:ext cx="1679863" cy="5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投影片編號版面配置區 1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2514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"/>
          <p:cNvSpPr/>
          <p:nvPr/>
        </p:nvSpPr>
        <p:spPr>
          <a:xfrm>
            <a:off x="11568608" y="6279704"/>
            <a:ext cx="92394" cy="461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9" rIns="45718" bIns="45719">
            <a:spAutoFit/>
          </a:bodyPr>
          <a:lstStyle>
            <a:lvl1pPr>
              <a:defRPr sz="2400">
                <a:solidFill>
                  <a:srgbClr val="535353"/>
                </a:solidFill>
              </a:defRPr>
            </a:lvl1pPr>
          </a:lstStyle>
          <a:p>
            <a:endParaRPr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0" y="1"/>
            <a:ext cx="573596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9" rIns="45718" b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altLang="zh-TW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SECTION.1</a:t>
            </a:r>
            <a:endParaRPr lang="zh-TW" altLang="en-US" sz="3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093761" y="692696"/>
            <a:ext cx="1980000" cy="584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代際正義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073761" y="692696"/>
            <a:ext cx="1980000" cy="584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永續發展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6054201" y="692696"/>
            <a:ext cx="1980000" cy="584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垃圾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8034201" y="692696"/>
            <a:ext cx="1980000" cy="584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生物循環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10020656" y="692696"/>
            <a:ext cx="1980000" cy="584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範圍考量</a:t>
            </a:r>
          </a:p>
        </p:txBody>
      </p:sp>
      <p:pic>
        <p:nvPicPr>
          <p:cNvPr id="12" name="Picture 5" descr="C:\Users\oreo5\Desktop\理律盃\簡報圖片檔\地球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66"/>
          <a:stretch/>
        </p:blipFill>
        <p:spPr bwMode="auto">
          <a:xfrm>
            <a:off x="9174270" y="187539"/>
            <a:ext cx="1679863" cy="5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272697272"/>
              </p:ext>
            </p:extLst>
          </p:nvPr>
        </p:nvGraphicFramePr>
        <p:xfrm>
          <a:off x="1494672" y="1556792"/>
          <a:ext cx="920265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12</a:t>
            </a:fld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 flipH="1">
            <a:off x="2093320" y="2522147"/>
            <a:ext cx="7920880" cy="2389403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 w="76200" cap="flat">
            <a:solidFill>
              <a:srgbClr val="FF7979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預估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en-US" altLang="zh-TW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飲料市場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&gt;500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億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2093761" y="693797"/>
            <a:ext cx="1980000" cy="584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代際正義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4073761" y="693797"/>
            <a:ext cx="1980000" cy="584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永續發展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6054201" y="693797"/>
            <a:ext cx="1980000" cy="584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垃圾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8034201" y="693797"/>
            <a:ext cx="1980000" cy="584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生物循環</a:t>
            </a:r>
          </a:p>
        </p:txBody>
      </p:sp>
      <p:sp>
        <p:nvSpPr>
          <p:cNvPr id="45" name="文字方塊 44"/>
          <p:cNvSpPr txBox="1"/>
          <p:nvPr/>
        </p:nvSpPr>
        <p:spPr>
          <a:xfrm>
            <a:off x="10020656" y="693797"/>
            <a:ext cx="1980000" cy="584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範圍考量</a:t>
            </a:r>
          </a:p>
        </p:txBody>
      </p:sp>
      <p:pic>
        <p:nvPicPr>
          <p:cNvPr id="46" name="Picture 5" descr="C:\Users\oreo5\Desktop\理律盃\簡報圖片檔\地球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66"/>
          <a:stretch/>
        </p:blipFill>
        <p:spPr bwMode="auto">
          <a:xfrm>
            <a:off x="9174270" y="188640"/>
            <a:ext cx="1679863" cy="5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960517"/>
              </p:ext>
            </p:extLst>
          </p:nvPr>
        </p:nvGraphicFramePr>
        <p:xfrm>
          <a:off x="407368" y="1528803"/>
          <a:ext cx="11161240" cy="4924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文字方塊 1"/>
          <p:cNvSpPr txBox="1"/>
          <p:nvPr/>
        </p:nvSpPr>
        <p:spPr>
          <a:xfrm>
            <a:off x="7014322" y="3559326"/>
            <a:ext cx="1186953" cy="1237825"/>
          </a:xfrm>
          <a:prstGeom prst="rect">
            <a:avLst/>
          </a:prstGeom>
        </p:spPr>
        <p:txBody>
          <a:bodyPr vert="horz" wrap="square" lIns="91438" tIns="45719" rIns="91438" bIns="45719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3200" dirty="0" smtClean="0"/>
              <a:t>16.11</a:t>
            </a:r>
            <a:br>
              <a:rPr lang="en-US" altLang="zh-TW" sz="3200" dirty="0" smtClean="0"/>
            </a:br>
            <a:r>
              <a:rPr lang="zh-TW" altLang="en-US" sz="3200" dirty="0" smtClean="0"/>
              <a:t>億</a:t>
            </a:r>
            <a:endParaRPr lang="zh-TW" altLang="en-US" sz="3200" dirty="0"/>
          </a:p>
        </p:txBody>
      </p:sp>
      <p:sp>
        <p:nvSpPr>
          <p:cNvPr id="6" name="文字方塊 1"/>
          <p:cNvSpPr txBox="1"/>
          <p:nvPr/>
        </p:nvSpPr>
        <p:spPr>
          <a:xfrm>
            <a:off x="4079776" y="3501008"/>
            <a:ext cx="1152128" cy="360040"/>
          </a:xfrm>
          <a:prstGeom prst="rect">
            <a:avLst/>
          </a:prstGeom>
        </p:spPr>
        <p:txBody>
          <a:bodyPr wrap="square" lIns="91438" tIns="45719" rIns="91438" bIns="45719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/>
              <a:t>4.6%</a:t>
            </a:r>
            <a:endParaRPr lang="zh-TW" altLang="en-US" sz="2800" dirty="0"/>
          </a:p>
        </p:txBody>
      </p:sp>
      <p:sp>
        <p:nvSpPr>
          <p:cNvPr id="7" name="文字方塊 1"/>
          <p:cNvSpPr txBox="1"/>
          <p:nvPr/>
        </p:nvSpPr>
        <p:spPr>
          <a:xfrm>
            <a:off x="9397707" y="4689141"/>
            <a:ext cx="1456426" cy="720080"/>
          </a:xfrm>
          <a:prstGeom prst="rect">
            <a:avLst/>
          </a:prstGeom>
        </p:spPr>
        <p:txBody>
          <a:bodyPr wrap="square" lIns="91438" tIns="45719" rIns="91438" bIns="45719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200" dirty="0"/>
              <a:t>92.17%</a:t>
            </a:r>
            <a:endParaRPr lang="zh-TW" altLang="en-US" sz="3200" dirty="0"/>
          </a:p>
        </p:txBody>
      </p:sp>
      <p:sp>
        <p:nvSpPr>
          <p:cNvPr id="8" name="文字方塊 1"/>
          <p:cNvSpPr txBox="1"/>
          <p:nvPr/>
        </p:nvSpPr>
        <p:spPr>
          <a:xfrm>
            <a:off x="8615321" y="3379306"/>
            <a:ext cx="1405335" cy="360040"/>
          </a:xfrm>
          <a:prstGeom prst="rect">
            <a:avLst/>
          </a:prstGeom>
        </p:spPr>
        <p:txBody>
          <a:bodyPr wrap="square" lIns="91438" tIns="45719" rIns="91438" bIns="45719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/>
              <a:t>7.93%</a:t>
            </a:r>
            <a:endParaRPr lang="zh-TW" altLang="en-US" sz="2800" dirty="0"/>
          </a:p>
        </p:txBody>
      </p:sp>
      <p:cxnSp>
        <p:nvCxnSpPr>
          <p:cNvPr id="9" name="直線接點 8"/>
          <p:cNvCxnSpPr>
            <a:stCxn id="8" idx="2"/>
          </p:cNvCxnSpPr>
          <p:nvPr/>
        </p:nvCxnSpPr>
        <p:spPr>
          <a:xfrm>
            <a:off x="9317989" y="3739346"/>
            <a:ext cx="486643" cy="4777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6133999" y="1844825"/>
            <a:ext cx="0" cy="3564396"/>
          </a:xfrm>
          <a:prstGeom prst="line">
            <a:avLst/>
          </a:prstGeom>
          <a:noFill/>
          <a:ln w="3810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5735960" cy="1325563"/>
          </a:xfrm>
        </p:spPr>
        <p:txBody>
          <a:bodyPr anchor="t">
            <a:noAutofit/>
          </a:bodyPr>
          <a:lstStyle/>
          <a:p>
            <a:r>
              <a:rPr lang="en-US" altLang="zh-TW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SECTION.1</a:t>
            </a:r>
            <a:endParaRPr lang="zh-TW" altLang="en-US" sz="3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4417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字方塊 21"/>
          <p:cNvSpPr txBox="1"/>
          <p:nvPr/>
        </p:nvSpPr>
        <p:spPr>
          <a:xfrm>
            <a:off x="2093761" y="683987"/>
            <a:ext cx="1980000" cy="584773"/>
          </a:xfrm>
          <a:prstGeom prst="rect">
            <a:avLst/>
          </a:prstGeom>
          <a:solidFill>
            <a:schemeClr val="tx1"/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代際正義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4073761" y="683987"/>
            <a:ext cx="1980000" cy="584773"/>
          </a:xfrm>
          <a:prstGeom prst="rect">
            <a:avLst/>
          </a:prstGeom>
          <a:solidFill>
            <a:schemeClr val="tx1"/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永續發展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6054201" y="683987"/>
            <a:ext cx="1980000" cy="584773"/>
          </a:xfrm>
          <a:prstGeom prst="rect">
            <a:avLst/>
          </a:prstGeom>
          <a:solidFill>
            <a:schemeClr val="tx1"/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垃圾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8034201" y="683987"/>
            <a:ext cx="1980000" cy="584773"/>
          </a:xfrm>
          <a:prstGeom prst="rect">
            <a:avLst/>
          </a:prstGeom>
          <a:solidFill>
            <a:schemeClr val="tx1"/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生物循環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0020656" y="683987"/>
            <a:ext cx="1980000" cy="584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範圍考量</a:t>
            </a:r>
          </a:p>
        </p:txBody>
      </p:sp>
      <p:pic>
        <p:nvPicPr>
          <p:cNvPr id="27" name="Picture 5" descr="C:\Users\oreo5\Desktop\理律盃\簡報圖片檔\地球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66"/>
          <a:stretch/>
        </p:blipFill>
        <p:spPr bwMode="auto">
          <a:xfrm>
            <a:off x="9174270" y="178830"/>
            <a:ext cx="1679863" cy="5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標題 1"/>
          <p:cNvSpPr txBox="1">
            <a:spLocks/>
          </p:cNvSpPr>
          <p:nvPr/>
        </p:nvSpPr>
        <p:spPr>
          <a:xfrm>
            <a:off x="0" y="1"/>
            <a:ext cx="573596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9" rIns="45718" b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altLang="zh-TW" sz="3600" b="1" i="1">
                <a:latin typeface="微軟正黑體" panose="020B0604030504040204" pitchFamily="34" charset="-120"/>
                <a:ea typeface="微軟正黑體" panose="020B0604030504040204" pitchFamily="34" charset="-120"/>
              </a:rPr>
              <a:t>SECTION.1</a:t>
            </a:r>
            <a:endParaRPr lang="zh-TW" altLang="en-US" sz="3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947534931"/>
              </p:ext>
            </p:extLst>
          </p:nvPr>
        </p:nvGraphicFramePr>
        <p:xfrm>
          <a:off x="767408" y="1556793"/>
          <a:ext cx="10657184" cy="5127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14</a:t>
            </a:fld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5735960" cy="1325563"/>
          </a:xfrm>
        </p:spPr>
        <p:txBody>
          <a:bodyPr anchor="t">
            <a:noAutofit/>
          </a:bodyPr>
          <a:lstStyle/>
          <a:p>
            <a:r>
              <a:rPr lang="en-US" altLang="zh-TW" sz="67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SECTION.2</a:t>
            </a:r>
            <a:endParaRPr lang="zh-TW" altLang="en-US" sz="67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231905" y="1585084"/>
            <a:ext cx="1719159" cy="523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STEP1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951062" y="1585084"/>
            <a:ext cx="1719159" cy="523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STEP2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670221" y="1585084"/>
            <a:ext cx="1719159" cy="523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STEP3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389378" y="1585084"/>
            <a:ext cx="1719159" cy="523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STEP4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35360" y="3973362"/>
            <a:ext cx="1944000" cy="1687887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第一步驟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3431920" y="3973362"/>
            <a:ext cx="1944000" cy="1687887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第二步驟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6816080" y="3973362"/>
            <a:ext cx="1944000" cy="1687887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第三步驟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9912640" y="3973362"/>
            <a:ext cx="1944000" cy="1687887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第四步驟</a:t>
            </a:r>
          </a:p>
        </p:txBody>
      </p:sp>
      <p:pic>
        <p:nvPicPr>
          <p:cNvPr id="13" name="Picture 2" descr="http://img1.iaweg.com/pic/3BpYy41OHBpYy5jb20vNThwaWMvMTUvNTEvNTUvNDZXNThQSUNpbWdfMTAyNC5wbmcl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54" y="5445224"/>
            <a:ext cx="417151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206123" y="2300170"/>
            <a:ext cx="4005363" cy="1328021"/>
          </a:xfrm>
          <a:prstGeom prst="wedgeRoundRectCallout">
            <a:avLst>
              <a:gd name="adj1" fmla="val 98952"/>
              <a:gd name="adj2" fmla="val -68533"/>
              <a:gd name="adj3" fmla="val 16667"/>
            </a:avLst>
          </a:prstGeom>
          <a:noFill/>
          <a:ln w="5715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檢視得以解決問題的各項可行政策</a:t>
            </a:r>
          </a:p>
        </p:txBody>
      </p:sp>
      <p:pic>
        <p:nvPicPr>
          <p:cNvPr id="15" name="Picture 5" descr="C:\Users\oreo5\Desktop\理律盃\簡報圖片檔\地球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66"/>
          <a:stretch/>
        </p:blipFill>
        <p:spPr bwMode="auto">
          <a:xfrm>
            <a:off x="8773829" y="574769"/>
            <a:ext cx="3359727" cy="101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投影片編號版面配置區 1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3610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0836E-6 -3.33333E-6 L 0.22976 -0.52222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1" y="-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7D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7D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566924486"/>
              </p:ext>
            </p:extLst>
          </p:nvPr>
        </p:nvGraphicFramePr>
        <p:xfrm>
          <a:off x="119336" y="1628801"/>
          <a:ext cx="11881320" cy="5099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標題 1"/>
          <p:cNvSpPr txBox="1">
            <a:spLocks/>
          </p:cNvSpPr>
          <p:nvPr/>
        </p:nvSpPr>
        <p:spPr>
          <a:xfrm>
            <a:off x="0" y="1"/>
            <a:ext cx="573596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9" rIns="45718" b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altLang="zh-TW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SECTION.2</a:t>
            </a:r>
            <a:endParaRPr lang="zh-TW" altLang="en-US" sz="3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234499" y="602105"/>
            <a:ext cx="1980000" cy="400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目前團體及政策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214939" y="602106"/>
            <a:ext cx="2124456" cy="400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獎勵措施和飲料店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9339395" y="602105"/>
            <a:ext cx="1980000" cy="400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其他團體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替代品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7827227" y="1012669"/>
            <a:ext cx="990000" cy="400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本校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817227" y="1012669"/>
            <a:ext cx="1512168" cy="400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評析：政策</a:t>
            </a:r>
          </a:p>
        </p:txBody>
      </p:sp>
      <p:pic>
        <p:nvPicPr>
          <p:cNvPr id="10" name="Picture 5" descr="C:\Users\oreo5\Desktop\理律盃\簡報圖片檔\地球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66"/>
          <a:stretch/>
        </p:blipFill>
        <p:spPr bwMode="auto">
          <a:xfrm>
            <a:off x="9695279" y="96948"/>
            <a:ext cx="1679863" cy="5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10344472" y="1012669"/>
            <a:ext cx="1656184" cy="400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評析：替代品</a:t>
            </a: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16</a:t>
            </a:fld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4869160"/>
            <a:ext cx="2103438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橢圓 14"/>
          <p:cNvSpPr/>
          <p:nvPr/>
        </p:nvSpPr>
        <p:spPr>
          <a:xfrm>
            <a:off x="1991544" y="2682320"/>
            <a:ext cx="2088232" cy="86409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1251992939"/>
              </p:ext>
            </p:extLst>
          </p:nvPr>
        </p:nvGraphicFramePr>
        <p:xfrm>
          <a:off x="784002" y="1700808"/>
          <a:ext cx="10623995" cy="4266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7368" y="951309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55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塑膠袋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5234499" y="602105"/>
            <a:ext cx="1980000" cy="400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目前團體及政策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214939" y="602106"/>
            <a:ext cx="2124456" cy="400108"/>
          </a:xfrm>
          <a:prstGeom prst="rect">
            <a:avLst/>
          </a:prstGeom>
          <a:solidFill>
            <a:schemeClr val="tx1"/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獎勵措施和飲料店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9339395" y="602105"/>
            <a:ext cx="1980000" cy="400108"/>
          </a:xfrm>
          <a:prstGeom prst="rect">
            <a:avLst/>
          </a:prstGeom>
          <a:solidFill>
            <a:schemeClr val="tx1"/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其他團體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替代品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7827227" y="1012669"/>
            <a:ext cx="990000" cy="400108"/>
          </a:xfrm>
          <a:prstGeom prst="rect">
            <a:avLst/>
          </a:prstGeom>
          <a:solidFill>
            <a:schemeClr val="tx1"/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本校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817227" y="1012669"/>
            <a:ext cx="1512168" cy="400108"/>
          </a:xfrm>
          <a:prstGeom prst="rect">
            <a:avLst/>
          </a:prstGeom>
          <a:solidFill>
            <a:schemeClr val="tx1"/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評析：政策</a:t>
            </a:r>
          </a:p>
        </p:txBody>
      </p:sp>
      <p:pic>
        <p:nvPicPr>
          <p:cNvPr id="10" name="Picture 5" descr="C:\Users\oreo5\Desktop\理律盃\簡報圖片檔\地球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66"/>
          <a:stretch/>
        </p:blipFill>
        <p:spPr bwMode="auto">
          <a:xfrm>
            <a:off x="9695279" y="96948"/>
            <a:ext cx="1679863" cy="5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10344472" y="1012669"/>
            <a:ext cx="1656184" cy="400108"/>
          </a:xfrm>
          <a:prstGeom prst="rect">
            <a:avLst/>
          </a:prstGeom>
          <a:solidFill>
            <a:schemeClr val="tx1"/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評析：替代品</a:t>
            </a: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0" y="1"/>
            <a:ext cx="573596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9" rIns="45718" b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altLang="zh-TW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SECTION.2</a:t>
            </a:r>
            <a:endParaRPr lang="zh-TW" altLang="en-US" sz="3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47361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648859443"/>
              </p:ext>
            </p:extLst>
          </p:nvPr>
        </p:nvGraphicFramePr>
        <p:xfrm>
          <a:off x="623392" y="1772816"/>
          <a:ext cx="1108923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5234499" y="602105"/>
            <a:ext cx="1980000" cy="400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目前團體及政策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7214939" y="602106"/>
            <a:ext cx="2124456" cy="400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獎勵措施和飲料店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9339395" y="602105"/>
            <a:ext cx="1980000" cy="400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其他團體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替代品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7827227" y="1012669"/>
            <a:ext cx="990000" cy="400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本校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817227" y="1012669"/>
            <a:ext cx="1512168" cy="400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評析：政策</a:t>
            </a:r>
          </a:p>
        </p:txBody>
      </p:sp>
      <p:pic>
        <p:nvPicPr>
          <p:cNvPr id="9" name="Picture 5" descr="C:\Users\oreo5\Desktop\理律盃\簡報圖片檔\地球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66"/>
          <a:stretch/>
        </p:blipFill>
        <p:spPr bwMode="auto">
          <a:xfrm>
            <a:off x="9695279" y="96948"/>
            <a:ext cx="1679863" cy="5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10344472" y="1012669"/>
            <a:ext cx="1656184" cy="400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評析：替代品</a:t>
            </a: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0" y="1"/>
            <a:ext cx="573596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9" rIns="45718" b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altLang="zh-TW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SECTION.2</a:t>
            </a:r>
            <a:endParaRPr lang="zh-TW" altLang="en-US" sz="3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18</a:t>
            </a:fld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資料庫圖表 15"/>
          <p:cNvGraphicFramePr/>
          <p:nvPr>
            <p:extLst>
              <p:ext uri="{D42A27DB-BD31-4B8C-83A1-F6EECF244321}">
                <p14:modId xmlns:p14="http://schemas.microsoft.com/office/powerpoint/2010/main" val="2416036096"/>
              </p:ext>
            </p:extLst>
          </p:nvPr>
        </p:nvGraphicFramePr>
        <p:xfrm>
          <a:off x="263352" y="1556792"/>
          <a:ext cx="1152128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5234499" y="602105"/>
            <a:ext cx="1980000" cy="400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目前團體及政策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7214939" y="602106"/>
            <a:ext cx="2124456" cy="400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獎勵措施和飲料店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9339395" y="602105"/>
            <a:ext cx="1980000" cy="400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其他團體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替代品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7827227" y="1012669"/>
            <a:ext cx="990000" cy="400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本校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8817227" y="1012669"/>
            <a:ext cx="1512168" cy="400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評析：政策</a:t>
            </a:r>
          </a:p>
        </p:txBody>
      </p:sp>
      <p:pic>
        <p:nvPicPr>
          <p:cNvPr id="18" name="Picture 5" descr="C:\Users\oreo5\Desktop\理律盃\簡報圖片檔\地球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66"/>
          <a:stretch/>
        </p:blipFill>
        <p:spPr bwMode="auto">
          <a:xfrm>
            <a:off x="9695279" y="96948"/>
            <a:ext cx="1679863" cy="5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字方塊 18"/>
          <p:cNvSpPr txBox="1"/>
          <p:nvPr/>
        </p:nvSpPr>
        <p:spPr>
          <a:xfrm>
            <a:off x="10344472" y="1012669"/>
            <a:ext cx="1656184" cy="400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評析：替代品</a:t>
            </a: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0" y="1"/>
            <a:ext cx="573596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9" rIns="45718" b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altLang="zh-TW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SECTION.2</a:t>
            </a:r>
            <a:endParaRPr lang="zh-TW" altLang="en-US" sz="3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069740" y="3553853"/>
            <a:ext cx="3253453" cy="523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099" rtlCol="0" anchor="t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環保杯為簡單樣式</a:t>
            </a:r>
            <a:endParaRPr lang="zh-TW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7827227" y="5283209"/>
            <a:ext cx="3813389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t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做租借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環保杯的站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點與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專業清洗廠商合作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19</a:t>
            </a:fld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5159896" cy="1325563"/>
          </a:xfrm>
        </p:spPr>
        <p:txBody>
          <a:bodyPr anchor="t">
            <a:noAutofit/>
          </a:bodyPr>
          <a:lstStyle/>
          <a:p>
            <a:r>
              <a:rPr lang="en-US" altLang="zh-TW" sz="67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CONTENTS</a:t>
            </a:r>
            <a:endParaRPr lang="zh-TW" altLang="en-US" sz="67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231905" y="1585084"/>
            <a:ext cx="1719159" cy="523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STEP1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951062" y="1585084"/>
            <a:ext cx="1719159" cy="523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STEP2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670221" y="1585084"/>
            <a:ext cx="1719159" cy="523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STEP3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389378" y="1585084"/>
            <a:ext cx="1719159" cy="523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STEP4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35360" y="3635956"/>
            <a:ext cx="2160000" cy="203412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第一步驟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3575960" y="2402992"/>
            <a:ext cx="2160000" cy="203412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第二步驟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6816080" y="4644068"/>
            <a:ext cx="2160000" cy="203412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第三步驟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9880684" y="2956181"/>
            <a:ext cx="2160000" cy="203412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第四步驟</a:t>
            </a:r>
          </a:p>
        </p:txBody>
      </p:sp>
      <p:cxnSp>
        <p:nvCxnSpPr>
          <p:cNvPr id="25" name="直線接點 24"/>
          <p:cNvCxnSpPr>
            <a:stCxn id="26" idx="6"/>
            <a:endCxn id="27" idx="2"/>
          </p:cNvCxnSpPr>
          <p:nvPr/>
        </p:nvCxnSpPr>
        <p:spPr>
          <a:xfrm flipV="1">
            <a:off x="2495360" y="3420053"/>
            <a:ext cx="1080600" cy="1232964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27" idx="5"/>
            <a:endCxn id="28" idx="1"/>
          </p:cNvCxnSpPr>
          <p:nvPr/>
        </p:nvCxnSpPr>
        <p:spPr>
          <a:xfrm>
            <a:off x="5419635" y="4139223"/>
            <a:ext cx="1712771" cy="802735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直線接點 36"/>
          <p:cNvCxnSpPr>
            <a:stCxn id="28" idx="6"/>
            <a:endCxn id="29" idx="3"/>
          </p:cNvCxnSpPr>
          <p:nvPr/>
        </p:nvCxnSpPr>
        <p:spPr>
          <a:xfrm flipV="1">
            <a:off x="8976081" y="4692413"/>
            <a:ext cx="1220929" cy="968716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29" name="Picture 5" descr="C:\Users\oreo5\Desktop\理律盃\簡報圖片檔\地球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66"/>
          <a:stretch/>
        </p:blipFill>
        <p:spPr bwMode="auto">
          <a:xfrm>
            <a:off x="8773829" y="574769"/>
            <a:ext cx="3359727" cy="101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6684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4223673723"/>
              </p:ext>
            </p:extLst>
          </p:nvPr>
        </p:nvGraphicFramePr>
        <p:xfrm>
          <a:off x="263352" y="1844824"/>
          <a:ext cx="1173730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5234499" y="602105"/>
            <a:ext cx="1980000" cy="400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目前團體及政策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7214939" y="602106"/>
            <a:ext cx="2124456" cy="400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獎勵措施和飲料店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9339395" y="602105"/>
            <a:ext cx="1980000" cy="400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其他團體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替代品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7827227" y="1012669"/>
            <a:ext cx="990000" cy="400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本校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817227" y="1012669"/>
            <a:ext cx="1512168" cy="400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評析：政策</a:t>
            </a:r>
          </a:p>
        </p:txBody>
      </p:sp>
      <p:pic>
        <p:nvPicPr>
          <p:cNvPr id="9" name="Picture 5" descr="C:\Users\oreo5\Desktop\理律盃\簡報圖片檔\地球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66"/>
          <a:stretch/>
        </p:blipFill>
        <p:spPr bwMode="auto">
          <a:xfrm>
            <a:off x="9695279" y="96948"/>
            <a:ext cx="1679863" cy="5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10344472" y="1012669"/>
            <a:ext cx="1656184" cy="400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評析：替代品</a:t>
            </a: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0" y="1"/>
            <a:ext cx="573596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9" rIns="45718" b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altLang="zh-TW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SECTION.2</a:t>
            </a:r>
            <a:endParaRPr lang="zh-TW" altLang="en-US" sz="3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20</a:t>
            </a:fld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字方塊 41"/>
          <p:cNvSpPr txBox="1"/>
          <p:nvPr/>
        </p:nvSpPr>
        <p:spPr>
          <a:xfrm>
            <a:off x="5234499" y="602105"/>
            <a:ext cx="1980000" cy="400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目前團體及政策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7214939" y="602106"/>
            <a:ext cx="2124456" cy="400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獎勵措施和飲料店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9339395" y="602105"/>
            <a:ext cx="1980000" cy="400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其他團體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替代品</a:t>
            </a:r>
          </a:p>
        </p:txBody>
      </p:sp>
      <p:sp>
        <p:nvSpPr>
          <p:cNvPr id="45" name="文字方塊 44"/>
          <p:cNvSpPr txBox="1"/>
          <p:nvPr/>
        </p:nvSpPr>
        <p:spPr>
          <a:xfrm>
            <a:off x="7827227" y="1012669"/>
            <a:ext cx="990000" cy="400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本校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8817227" y="1012669"/>
            <a:ext cx="1512168" cy="400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評析：政策</a:t>
            </a:r>
          </a:p>
        </p:txBody>
      </p:sp>
      <p:pic>
        <p:nvPicPr>
          <p:cNvPr id="47" name="Picture 5" descr="C:\Users\oreo5\Desktop\理律盃\簡報圖片檔\地球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66"/>
          <a:stretch/>
        </p:blipFill>
        <p:spPr bwMode="auto">
          <a:xfrm>
            <a:off x="9695279" y="96948"/>
            <a:ext cx="1679863" cy="5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文字方塊 47"/>
          <p:cNvSpPr txBox="1"/>
          <p:nvPr/>
        </p:nvSpPr>
        <p:spPr>
          <a:xfrm>
            <a:off x="10344472" y="1012669"/>
            <a:ext cx="1656184" cy="400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評析：替代品</a:t>
            </a:r>
          </a:p>
        </p:txBody>
      </p:sp>
      <p:sp>
        <p:nvSpPr>
          <p:cNvPr id="49" name="標題 1"/>
          <p:cNvSpPr txBox="1">
            <a:spLocks/>
          </p:cNvSpPr>
          <p:nvPr/>
        </p:nvSpPr>
        <p:spPr>
          <a:xfrm>
            <a:off x="0" y="1"/>
            <a:ext cx="573596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9" rIns="45718" b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altLang="zh-TW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SECTION.2</a:t>
            </a:r>
            <a:endParaRPr lang="zh-TW" altLang="en-US" sz="3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013186274"/>
              </p:ext>
            </p:extLst>
          </p:nvPr>
        </p:nvGraphicFramePr>
        <p:xfrm>
          <a:off x="2064032" y="1628800"/>
          <a:ext cx="4320000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524773308"/>
              </p:ext>
            </p:extLst>
          </p:nvPr>
        </p:nvGraphicFramePr>
        <p:xfrm>
          <a:off x="5879976" y="1628800"/>
          <a:ext cx="4320000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21</a:t>
            </a:fld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字方塊 18"/>
          <p:cNvSpPr txBox="1"/>
          <p:nvPr/>
        </p:nvSpPr>
        <p:spPr>
          <a:xfrm>
            <a:off x="5234499" y="602105"/>
            <a:ext cx="1980000" cy="400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目前團體及政策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7214939" y="602106"/>
            <a:ext cx="2124456" cy="400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獎勵措施和飲料店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9339395" y="602105"/>
            <a:ext cx="1980000" cy="400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其他團體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替代品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7827227" y="1012669"/>
            <a:ext cx="990000" cy="400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本校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8817227" y="1012669"/>
            <a:ext cx="1512168" cy="400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評析：政策</a:t>
            </a:r>
          </a:p>
        </p:txBody>
      </p:sp>
      <p:pic>
        <p:nvPicPr>
          <p:cNvPr id="24" name="Picture 5" descr="C:\Users\oreo5\Desktop\理律盃\簡報圖片檔\地球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66"/>
          <a:stretch/>
        </p:blipFill>
        <p:spPr bwMode="auto">
          <a:xfrm>
            <a:off x="9695279" y="96948"/>
            <a:ext cx="1679863" cy="5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字方塊 24"/>
          <p:cNvSpPr txBox="1"/>
          <p:nvPr/>
        </p:nvSpPr>
        <p:spPr>
          <a:xfrm>
            <a:off x="10344472" y="1012669"/>
            <a:ext cx="1656184" cy="400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評析：替代品</a:t>
            </a:r>
          </a:p>
        </p:txBody>
      </p:sp>
      <p:sp>
        <p:nvSpPr>
          <p:cNvPr id="26" name="標題 1"/>
          <p:cNvSpPr txBox="1">
            <a:spLocks/>
          </p:cNvSpPr>
          <p:nvPr/>
        </p:nvSpPr>
        <p:spPr>
          <a:xfrm>
            <a:off x="0" y="1"/>
            <a:ext cx="573596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9" rIns="45718" b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altLang="zh-TW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SECTION.2</a:t>
            </a:r>
            <a:endParaRPr lang="zh-TW" altLang="en-US" sz="3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622237902"/>
              </p:ext>
            </p:extLst>
          </p:nvPr>
        </p:nvGraphicFramePr>
        <p:xfrm>
          <a:off x="1565466" y="1628801"/>
          <a:ext cx="9061071" cy="5115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22</a:t>
            </a:fld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5735960" cy="1325563"/>
          </a:xfrm>
        </p:spPr>
        <p:txBody>
          <a:bodyPr anchor="t">
            <a:noAutofit/>
          </a:bodyPr>
          <a:lstStyle/>
          <a:p>
            <a:r>
              <a:rPr lang="en-US" altLang="zh-TW" sz="67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SECTION.</a:t>
            </a:r>
            <a:r>
              <a:rPr lang="zh-TW" altLang="en-US" sz="67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３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5231905" y="1585084"/>
            <a:ext cx="1719159" cy="523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STEP1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951062" y="1585084"/>
            <a:ext cx="1719159" cy="523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STEP2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670221" y="1585084"/>
            <a:ext cx="1719159" cy="523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STEP3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389378" y="1585084"/>
            <a:ext cx="1719159" cy="523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STEP4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35360" y="3973362"/>
            <a:ext cx="1944000" cy="1687887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第一步驟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3431920" y="3973362"/>
            <a:ext cx="1944000" cy="1687887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第二步驟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6816080" y="3973362"/>
            <a:ext cx="1944000" cy="1687887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第三步驟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9912640" y="3973362"/>
            <a:ext cx="1944000" cy="1687887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第四步驟</a:t>
            </a:r>
          </a:p>
        </p:txBody>
      </p:sp>
      <p:pic>
        <p:nvPicPr>
          <p:cNvPr id="13" name="Picture 2" descr="http://img1.iaweg.com/pic/3BpYy41OHBpYy5jb20vNThwaWMvMTUvNTEvNTUvNDZXNThQSUNpbWdfMTAyNC5wbmcl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5" y="5552825"/>
            <a:ext cx="417151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836423" y="2740102"/>
            <a:ext cx="4824535" cy="715087"/>
          </a:xfrm>
          <a:prstGeom prst="wedgeRoundRectCallout">
            <a:avLst>
              <a:gd name="adj1" fmla="val 60752"/>
              <a:gd name="adj2" fmla="val -90531"/>
              <a:gd name="adj3" fmla="val 16667"/>
            </a:avLst>
          </a:prstGeom>
          <a:noFill/>
          <a:ln w="5715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提出我方公共政策議案</a:t>
            </a:r>
          </a:p>
        </p:txBody>
      </p:sp>
      <p:pic>
        <p:nvPicPr>
          <p:cNvPr id="15" name="Picture 5" descr="C:\Users\oreo5\Desktop\理律盃\簡報圖片檔\地球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66"/>
          <a:stretch/>
        </p:blipFill>
        <p:spPr bwMode="auto">
          <a:xfrm>
            <a:off x="8773829" y="574769"/>
            <a:ext cx="3359727" cy="101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投影片編號版面配置區 1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4750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0724E-6 -4.07407E-6 L 0.11287 -0.52754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7" y="-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7D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7D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字方塊 21"/>
          <p:cNvSpPr txBox="1"/>
          <p:nvPr/>
        </p:nvSpPr>
        <p:spPr>
          <a:xfrm>
            <a:off x="8112224" y="1086205"/>
            <a:ext cx="2511895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政府機關及政策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4093922085"/>
              </p:ext>
            </p:extLst>
          </p:nvPr>
        </p:nvGraphicFramePr>
        <p:xfrm>
          <a:off x="1775521" y="2048068"/>
          <a:ext cx="8160907" cy="4552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標題 1"/>
          <p:cNvSpPr txBox="1">
            <a:spLocks/>
          </p:cNvSpPr>
          <p:nvPr/>
        </p:nvSpPr>
        <p:spPr>
          <a:xfrm>
            <a:off x="0" y="1"/>
            <a:ext cx="573596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9" rIns="45718" b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altLang="zh-TW" sz="3600" b="1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SECTION.</a:t>
            </a:r>
            <a:r>
              <a:rPr lang="en-US" altLang="zh-TW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3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943872" y="624540"/>
            <a:ext cx="3528392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認為解決問題最好的政策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8472264" y="620688"/>
            <a:ext cx="1080123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說明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9552387" y="624543"/>
            <a:ext cx="2208244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提案的優缺點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10613254" y="1094733"/>
            <a:ext cx="1368152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憲法檢核</a:t>
            </a:r>
          </a:p>
        </p:txBody>
      </p:sp>
      <p:pic>
        <p:nvPicPr>
          <p:cNvPr id="23" name="Picture 5" descr="C:\Users\oreo5\Desktop\理律盃\簡報圖片檔\地球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66"/>
          <a:stretch/>
        </p:blipFill>
        <p:spPr bwMode="auto">
          <a:xfrm>
            <a:off x="9695279" y="96948"/>
            <a:ext cx="1679863" cy="5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C867-13BD-4E6B-8EA2-9F094C79B31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字方塊 24"/>
          <p:cNvSpPr txBox="1"/>
          <p:nvPr/>
        </p:nvSpPr>
        <p:spPr>
          <a:xfrm>
            <a:off x="8112224" y="1086205"/>
            <a:ext cx="2511895" cy="461661"/>
          </a:xfrm>
          <a:prstGeom prst="rect">
            <a:avLst/>
          </a:prstGeom>
          <a:solidFill>
            <a:srgbClr val="000000"/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政府機關及政策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194141"/>
              </p:ext>
            </p:extLst>
          </p:nvPr>
        </p:nvGraphicFramePr>
        <p:xfrm>
          <a:off x="1871532" y="2048071"/>
          <a:ext cx="9625068" cy="4645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623392" y="2204865"/>
            <a:ext cx="907929" cy="2592288"/>
          </a:xfrm>
          <a:prstGeom prst="rect">
            <a:avLst/>
          </a:prstGeom>
          <a:noFill/>
        </p:spPr>
        <p:txBody>
          <a:bodyPr vert="eaVert" wrap="square" lIns="121914" tIns="60957" rIns="121914" bIns="60957" rtlCol="0">
            <a:spAutoFit/>
          </a:bodyPr>
          <a:lstStyle/>
          <a:p>
            <a:pPr defTabSz="1219140" hangingPunct="1"/>
            <a:r>
              <a:rPr lang="zh-TW" altLang="en-US" sz="43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提高誘因</a:t>
            </a: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0" y="1"/>
            <a:ext cx="573596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9" rIns="45718" b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altLang="zh-TW" sz="3600" b="1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SECTION.</a:t>
            </a:r>
            <a:r>
              <a:rPr lang="en-US" altLang="zh-TW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3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4943872" y="624540"/>
            <a:ext cx="3528392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認為解決問題最好的政策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8472264" y="620688"/>
            <a:ext cx="1080123" cy="461661"/>
          </a:xfrm>
          <a:prstGeom prst="rect">
            <a:avLst/>
          </a:prstGeom>
          <a:solidFill>
            <a:srgbClr val="000000"/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說明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9552387" y="624543"/>
            <a:ext cx="2208244" cy="461661"/>
          </a:xfrm>
          <a:prstGeom prst="rect">
            <a:avLst/>
          </a:prstGeom>
          <a:solidFill>
            <a:srgbClr val="000000"/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提案的優缺點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0632504" y="1086205"/>
            <a:ext cx="1368152" cy="461661"/>
          </a:xfrm>
          <a:prstGeom prst="rect">
            <a:avLst/>
          </a:prstGeom>
          <a:solidFill>
            <a:srgbClr val="000000"/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憲法檢核</a:t>
            </a:r>
          </a:p>
        </p:txBody>
      </p:sp>
      <p:pic>
        <p:nvPicPr>
          <p:cNvPr id="26" name="Picture 5" descr="C:\Users\oreo5\Desktop\理律盃\簡報圖片檔\地球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66"/>
          <a:stretch/>
        </p:blipFill>
        <p:spPr bwMode="auto">
          <a:xfrm>
            <a:off x="9695279" y="96948"/>
            <a:ext cx="1679863" cy="5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C867-13BD-4E6B-8EA2-9F094C79B31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5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17"/>
          <p:cNvSpPr txBox="1"/>
          <p:nvPr/>
        </p:nvSpPr>
        <p:spPr>
          <a:xfrm>
            <a:off x="8112224" y="1094733"/>
            <a:ext cx="2511895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政府機關及政策</a:t>
            </a:r>
          </a:p>
        </p:txBody>
      </p:sp>
      <p:graphicFrame>
        <p:nvGraphicFramePr>
          <p:cNvPr id="8" name="圖表 7"/>
          <p:cNvGraphicFramePr/>
          <p:nvPr>
            <p:extLst>
              <p:ext uri="{D42A27DB-BD31-4B8C-83A1-F6EECF244321}">
                <p14:modId xmlns:p14="http://schemas.microsoft.com/office/powerpoint/2010/main" val="826886250"/>
              </p:ext>
            </p:extLst>
          </p:nvPr>
        </p:nvGraphicFramePr>
        <p:xfrm>
          <a:off x="2627946" y="1674880"/>
          <a:ext cx="6936109" cy="5104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標題 1"/>
          <p:cNvSpPr txBox="1">
            <a:spLocks/>
          </p:cNvSpPr>
          <p:nvPr/>
        </p:nvSpPr>
        <p:spPr>
          <a:xfrm>
            <a:off x="0" y="1"/>
            <a:ext cx="573596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9" rIns="45718" b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altLang="zh-TW" sz="3600" b="1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SECTION.</a:t>
            </a:r>
            <a:r>
              <a:rPr lang="en-US" altLang="zh-TW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3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943872" y="624540"/>
            <a:ext cx="3528392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認為解決問題最好的政策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8472264" y="620688"/>
            <a:ext cx="1080123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說明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9552387" y="624543"/>
            <a:ext cx="2208244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提案的優缺點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0626164" y="1094733"/>
            <a:ext cx="1368152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憲法檢核</a:t>
            </a:r>
          </a:p>
        </p:txBody>
      </p:sp>
      <p:pic>
        <p:nvPicPr>
          <p:cNvPr id="19" name="Picture 5" descr="C:\Users\oreo5\Desktop\理律盃\簡報圖片檔\地球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66"/>
          <a:stretch/>
        </p:blipFill>
        <p:spPr bwMode="auto">
          <a:xfrm>
            <a:off x="9695279" y="96948"/>
            <a:ext cx="1679863" cy="5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C867-13BD-4E6B-8EA2-9F094C79B31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63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17"/>
          <p:cNvSpPr txBox="1"/>
          <p:nvPr/>
        </p:nvSpPr>
        <p:spPr>
          <a:xfrm>
            <a:off x="8112224" y="1086205"/>
            <a:ext cx="2511895" cy="461661"/>
          </a:xfrm>
          <a:prstGeom prst="rect">
            <a:avLst/>
          </a:prstGeom>
          <a:solidFill>
            <a:srgbClr val="000000"/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政府機關及政策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476883460"/>
              </p:ext>
            </p:extLst>
          </p:nvPr>
        </p:nvGraphicFramePr>
        <p:xfrm>
          <a:off x="2239798" y="1076328"/>
          <a:ext cx="7712405" cy="5781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1036809" y="2564904"/>
            <a:ext cx="907929" cy="2592288"/>
          </a:xfrm>
          <a:prstGeom prst="rect">
            <a:avLst/>
          </a:prstGeom>
          <a:noFill/>
        </p:spPr>
        <p:txBody>
          <a:bodyPr vert="eaVert" wrap="square" lIns="121914" tIns="60957" rIns="121914" bIns="60957" rtlCol="0">
            <a:spAutoFit/>
          </a:bodyPr>
          <a:lstStyle/>
          <a:p>
            <a:pPr defTabSz="1219140" hangingPunct="1"/>
            <a:r>
              <a:rPr lang="zh-TW" altLang="en-US" sz="43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全面回收</a:t>
            </a: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0" y="1"/>
            <a:ext cx="573596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9" rIns="45718" b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altLang="zh-TW" sz="3600" b="1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SECTION.</a:t>
            </a:r>
            <a:r>
              <a:rPr lang="en-US" altLang="zh-TW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3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943872" y="624540"/>
            <a:ext cx="3528392" cy="461661"/>
          </a:xfrm>
          <a:prstGeom prst="rect">
            <a:avLst/>
          </a:prstGeom>
          <a:solidFill>
            <a:srgbClr val="000000"/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認為解決問題最好的政策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8472264" y="620688"/>
            <a:ext cx="1080123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說明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9552387" y="624543"/>
            <a:ext cx="2208244" cy="461661"/>
          </a:xfrm>
          <a:prstGeom prst="rect">
            <a:avLst/>
          </a:prstGeom>
          <a:solidFill>
            <a:srgbClr val="000000"/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提案的優缺點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0632504" y="1086205"/>
            <a:ext cx="1368152" cy="461661"/>
          </a:xfrm>
          <a:prstGeom prst="rect">
            <a:avLst/>
          </a:prstGeom>
          <a:solidFill>
            <a:srgbClr val="000000"/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憲法檢核</a:t>
            </a:r>
          </a:p>
        </p:txBody>
      </p:sp>
      <p:pic>
        <p:nvPicPr>
          <p:cNvPr id="19" name="Picture 5" descr="C:\Users\oreo5\Desktop\理律盃\簡報圖片檔\地球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66"/>
          <a:stretch/>
        </p:blipFill>
        <p:spPr bwMode="auto">
          <a:xfrm>
            <a:off x="9695279" y="96948"/>
            <a:ext cx="1679863" cy="5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C867-13BD-4E6B-8EA2-9F094C79B31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8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字方塊 20"/>
          <p:cNvSpPr txBox="1"/>
          <p:nvPr/>
        </p:nvSpPr>
        <p:spPr>
          <a:xfrm>
            <a:off x="8112224" y="1086205"/>
            <a:ext cx="2511895" cy="461661"/>
          </a:xfrm>
          <a:prstGeom prst="rect">
            <a:avLst/>
          </a:prstGeom>
          <a:solidFill>
            <a:srgbClr val="000000"/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政府機關及政策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3071665" y="2276872"/>
            <a:ext cx="6292187" cy="4064000"/>
            <a:chOff x="1484560" y="2044303"/>
            <a:chExt cx="6292187" cy="4064000"/>
          </a:xfrm>
        </p:grpSpPr>
        <p:graphicFrame>
          <p:nvGraphicFramePr>
            <p:cNvPr id="4" name="資料庫圖表 3"/>
            <p:cNvGraphicFramePr/>
            <p:nvPr>
              <p:extLst>
                <p:ext uri="{D42A27DB-BD31-4B8C-83A1-F6EECF244321}">
                  <p14:modId xmlns:p14="http://schemas.microsoft.com/office/powerpoint/2010/main" val="3025143447"/>
                </p:ext>
              </p:extLst>
            </p:nvPr>
          </p:nvGraphicFramePr>
          <p:xfrm>
            <a:off x="1484560" y="2044303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文字方塊 4"/>
            <p:cNvSpPr txBox="1"/>
            <p:nvPr/>
          </p:nvSpPr>
          <p:spPr>
            <a:xfrm>
              <a:off x="3551955" y="2695458"/>
              <a:ext cx="4224792" cy="1518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40" hangingPunct="1"/>
              <a:r>
                <a:rPr lang="zh-TW" altLang="en-US" sz="3200" kern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購買飲料</a:t>
              </a:r>
              <a:endParaRPr lang="en-US" altLang="zh-TW" sz="32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1219140" hangingPunct="1"/>
              <a:r>
                <a:rPr lang="zh-TW" altLang="en-US" sz="3200" kern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最大年齡層</a:t>
              </a:r>
              <a:endParaRPr lang="en-US" altLang="zh-TW" sz="32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1219140" hangingPunct="1"/>
              <a:r>
                <a:rPr lang="en-US" altLang="zh-TW" sz="2700" kern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(20-39</a:t>
              </a:r>
              <a:r>
                <a:rPr lang="zh-TW" altLang="en-US" sz="2700" kern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歲</a:t>
              </a:r>
              <a:r>
                <a:rPr lang="en-US" altLang="zh-TW" sz="2700" kern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)</a:t>
              </a:r>
              <a:endParaRPr lang="zh-TW" altLang="en-US" sz="27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向右箭號 6"/>
          <p:cNvSpPr/>
          <p:nvPr/>
        </p:nvSpPr>
        <p:spPr>
          <a:xfrm rot="5400000">
            <a:off x="-950620" y="3160375"/>
            <a:ext cx="4761727" cy="115212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 hangingPunct="1"/>
            <a:endParaRPr lang="zh-TW" altLang="en-US" sz="2400" kern="1200">
              <a:solidFill>
                <a:prstClr val="white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96829" y="1388490"/>
            <a:ext cx="661707" cy="4011039"/>
          </a:xfrm>
          <a:prstGeom prst="rect">
            <a:avLst/>
          </a:prstGeom>
          <a:noFill/>
        </p:spPr>
        <p:txBody>
          <a:bodyPr vert="eaVert" wrap="square" lIns="121914" tIns="60957" rIns="121914" bIns="60957" rtlCol="0">
            <a:spAutoFit/>
          </a:bodyPr>
          <a:lstStyle/>
          <a:p>
            <a:pPr algn="ctr" defTabSz="1219140" hangingPunct="1"/>
            <a:r>
              <a:rPr lang="zh-TW" altLang="en-US" sz="2700" b="1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選擇在校園內實施之原因</a:t>
            </a: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0" y="1"/>
            <a:ext cx="573596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9" rIns="45718" b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altLang="zh-TW" sz="3600" b="1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SECTION.</a:t>
            </a:r>
            <a:r>
              <a:rPr lang="en-US" altLang="zh-TW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3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943872" y="624540"/>
            <a:ext cx="3528392" cy="461661"/>
          </a:xfrm>
          <a:prstGeom prst="rect">
            <a:avLst/>
          </a:prstGeom>
          <a:solidFill>
            <a:srgbClr val="000000"/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認為解決問題最好的政策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8472264" y="620688"/>
            <a:ext cx="1080123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說明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9552387" y="624543"/>
            <a:ext cx="2208244" cy="461661"/>
          </a:xfrm>
          <a:prstGeom prst="rect">
            <a:avLst/>
          </a:prstGeom>
          <a:solidFill>
            <a:srgbClr val="000000"/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提案的優缺點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10632504" y="1086205"/>
            <a:ext cx="1368152" cy="461661"/>
          </a:xfrm>
          <a:prstGeom prst="rect">
            <a:avLst/>
          </a:prstGeom>
          <a:solidFill>
            <a:srgbClr val="000000"/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憲法檢核</a:t>
            </a:r>
          </a:p>
        </p:txBody>
      </p:sp>
      <p:pic>
        <p:nvPicPr>
          <p:cNvPr id="22" name="Picture 5" descr="C:\Users\oreo5\Desktop\理律盃\簡報圖片檔\地球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66"/>
          <a:stretch/>
        </p:blipFill>
        <p:spPr bwMode="auto">
          <a:xfrm>
            <a:off x="9695279" y="96948"/>
            <a:ext cx="1679863" cy="5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C867-13BD-4E6B-8EA2-9F094C79B31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0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字方塊 18"/>
          <p:cNvSpPr txBox="1"/>
          <p:nvPr/>
        </p:nvSpPr>
        <p:spPr>
          <a:xfrm>
            <a:off x="8112224" y="1086205"/>
            <a:ext cx="2511895" cy="461661"/>
          </a:xfrm>
          <a:prstGeom prst="rect">
            <a:avLst/>
          </a:prstGeom>
          <a:solidFill>
            <a:srgbClr val="000000"/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政府機關及政策</a:t>
            </a: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254159194"/>
              </p:ext>
            </p:extLst>
          </p:nvPr>
        </p:nvGraphicFramePr>
        <p:xfrm>
          <a:off x="1103447" y="1124744"/>
          <a:ext cx="9409045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直線圖說文字 2 (無框線) 1"/>
          <p:cNvSpPr/>
          <p:nvPr/>
        </p:nvSpPr>
        <p:spPr>
          <a:xfrm>
            <a:off x="1583500" y="4861520"/>
            <a:ext cx="1824203" cy="852053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7626"/>
              <a:gd name="adj6" fmla="val 680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14" tIns="60957" rIns="121914" bIns="60957" rtlCol="0" anchor="ctr"/>
          <a:lstStyle/>
          <a:p>
            <a:pPr algn="ctr" defTabSz="1219140" hangingPunct="1"/>
            <a:r>
              <a:rPr lang="zh-TW" altLang="en-US" sz="2400" b="1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一週至少喝一杯飲料</a:t>
            </a:r>
          </a:p>
        </p:txBody>
      </p:sp>
      <p:sp>
        <p:nvSpPr>
          <p:cNvPr id="11" name="直線圖說文字 2 (無框線) 10"/>
          <p:cNvSpPr/>
          <p:nvPr/>
        </p:nvSpPr>
        <p:spPr>
          <a:xfrm>
            <a:off x="5139060" y="4873780"/>
            <a:ext cx="1824203" cy="852053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5942"/>
              <a:gd name="adj6" fmla="val 28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14" tIns="60957" rIns="121914" bIns="60957" rtlCol="0" anchor="ctr"/>
          <a:lstStyle/>
          <a:p>
            <a:pPr algn="ctr" defTabSz="1219140" hangingPunct="1"/>
            <a:r>
              <a:rPr lang="zh-TW" altLang="en-US" sz="2400" b="1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無使用環保杯習慣</a:t>
            </a:r>
          </a:p>
        </p:txBody>
      </p:sp>
      <p:sp>
        <p:nvSpPr>
          <p:cNvPr id="12" name="直線圖說文字 2 (無框線) 11"/>
          <p:cNvSpPr/>
          <p:nvPr/>
        </p:nvSpPr>
        <p:spPr>
          <a:xfrm>
            <a:off x="8842351" y="5070311"/>
            <a:ext cx="2177564" cy="1055253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4332"/>
              <a:gd name="adj6" fmla="val -53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14" tIns="60957" rIns="121914" bIns="60957" rtlCol="0" anchor="ctr"/>
          <a:lstStyle/>
          <a:p>
            <a:pPr algn="ctr" defTabSz="1219140" hangingPunct="1"/>
            <a:r>
              <a:rPr lang="zh-TW" altLang="en-US" sz="2400" b="1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每週至少一個一次性飲料杯</a:t>
            </a: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0" y="1"/>
            <a:ext cx="573596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9" rIns="45718" b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altLang="zh-TW" sz="3600" b="1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SECTION.</a:t>
            </a:r>
            <a:r>
              <a:rPr lang="en-US" altLang="zh-TW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3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943872" y="624540"/>
            <a:ext cx="3528392" cy="461661"/>
          </a:xfrm>
          <a:prstGeom prst="rect">
            <a:avLst/>
          </a:prstGeom>
          <a:solidFill>
            <a:srgbClr val="000000"/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認為解決問題最好的政策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8472264" y="620688"/>
            <a:ext cx="1080123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說明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9552387" y="624543"/>
            <a:ext cx="2208244" cy="461661"/>
          </a:xfrm>
          <a:prstGeom prst="rect">
            <a:avLst/>
          </a:prstGeom>
          <a:solidFill>
            <a:srgbClr val="000000"/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提案的優缺點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10632504" y="1086205"/>
            <a:ext cx="1368152" cy="461661"/>
          </a:xfrm>
          <a:prstGeom prst="rect">
            <a:avLst/>
          </a:prstGeom>
          <a:solidFill>
            <a:srgbClr val="000000"/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憲法檢核</a:t>
            </a:r>
          </a:p>
        </p:txBody>
      </p:sp>
      <p:pic>
        <p:nvPicPr>
          <p:cNvPr id="20" name="Picture 5" descr="C:\Users\oreo5\Desktop\理律盃\簡報圖片檔\地球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66"/>
          <a:stretch/>
        </p:blipFill>
        <p:spPr bwMode="auto">
          <a:xfrm>
            <a:off x="9695279" y="96948"/>
            <a:ext cx="1679863" cy="5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文字方塊 20"/>
          <p:cNvSpPr txBox="1"/>
          <p:nvPr/>
        </p:nvSpPr>
        <p:spPr>
          <a:xfrm>
            <a:off x="659483" y="1317035"/>
            <a:ext cx="2687805" cy="692491"/>
          </a:xfrm>
          <a:prstGeom prst="rect">
            <a:avLst/>
          </a:prstGeom>
          <a:noFill/>
        </p:spPr>
        <p:txBody>
          <a:bodyPr vert="horz" wrap="square" lIns="121914" tIns="60957" rIns="121914" bIns="60957" rtlCol="0">
            <a:spAutoFit/>
          </a:bodyPr>
          <a:lstStyle/>
          <a:p>
            <a:pPr defTabSz="1219140" hangingPunct="1"/>
            <a:r>
              <a:rPr lang="zh-TW" altLang="en-US" sz="3700" b="1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喝飲料頻率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C867-13BD-4E6B-8EA2-9F094C79B31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5735960" cy="1325563"/>
          </a:xfrm>
        </p:spPr>
        <p:txBody>
          <a:bodyPr anchor="t">
            <a:noAutofit/>
          </a:bodyPr>
          <a:lstStyle/>
          <a:p>
            <a:r>
              <a:rPr lang="en-US" altLang="zh-TW" sz="67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SECTION.1</a:t>
            </a:r>
            <a:endParaRPr lang="zh-TW" altLang="en-US" sz="67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231905" y="1585084"/>
            <a:ext cx="1719159" cy="523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STEP1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951062" y="1585084"/>
            <a:ext cx="1719159" cy="523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STEP2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670221" y="1585084"/>
            <a:ext cx="1719159" cy="523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STEP3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389378" y="1585084"/>
            <a:ext cx="1719159" cy="523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STEP4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35360" y="3973362"/>
            <a:ext cx="1944000" cy="1687887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第一步驟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3431920" y="3973362"/>
            <a:ext cx="1944000" cy="1687887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第二步驟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6816080" y="3973362"/>
            <a:ext cx="1944000" cy="1687887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第三步驟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9912640" y="3973362"/>
            <a:ext cx="1944000" cy="1687887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第四步驟</a:t>
            </a:r>
          </a:p>
        </p:txBody>
      </p:sp>
      <p:pic>
        <p:nvPicPr>
          <p:cNvPr id="13" name="Picture 2" descr="http://img1.iaweg.com/pic/3BpYy41OHBpYy5jb20vNThwaWMvMTUvNTEvNTUvNDZXNThQSUNpbWdfMTAyNC5wbmcl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1" y="5373216"/>
            <a:ext cx="417151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911425" y="1636163"/>
            <a:ext cx="4005363" cy="1328021"/>
          </a:xfrm>
          <a:prstGeom prst="wedgeRoundRectCallout">
            <a:avLst>
              <a:gd name="adj1" fmla="val 57512"/>
              <a:gd name="adj2" fmla="val -36351"/>
              <a:gd name="adj3" fmla="val 16667"/>
            </a:avLst>
          </a:prstGeom>
          <a:noFill/>
          <a:ln w="5715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說明問題</a:t>
            </a:r>
          </a:p>
        </p:txBody>
      </p:sp>
      <p:pic>
        <p:nvPicPr>
          <p:cNvPr id="15" name="Picture 5" descr="C:\Users\oreo5\Desktop\理律盃\簡報圖片檔\地球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66"/>
          <a:stretch/>
        </p:blipFill>
        <p:spPr bwMode="auto">
          <a:xfrm>
            <a:off x="8773829" y="574769"/>
            <a:ext cx="3359727" cy="101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投影片編號版面配置區 1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5105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5428E-6 3.33333E-6 L 0.3667 -0.50139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29" y="-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7D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7D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字方塊 20"/>
          <p:cNvSpPr txBox="1"/>
          <p:nvPr/>
        </p:nvSpPr>
        <p:spPr>
          <a:xfrm>
            <a:off x="8112224" y="1086205"/>
            <a:ext cx="2511895" cy="461661"/>
          </a:xfrm>
          <a:prstGeom prst="rect">
            <a:avLst/>
          </a:prstGeom>
          <a:solidFill>
            <a:srgbClr val="000000"/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政府機關及政策</a:t>
            </a: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140520"/>
              </p:ext>
            </p:extLst>
          </p:nvPr>
        </p:nvGraphicFramePr>
        <p:xfrm>
          <a:off x="189214" y="1825625"/>
          <a:ext cx="11813572" cy="4771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4779018" y="3510291"/>
            <a:ext cx="1172965" cy="6771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6" tIns="60956" rIns="60956" bIns="60956" numCol="1" spcCol="50797" rtlCol="0" anchor="t">
            <a:spAutoFit/>
          </a:bodyPr>
          <a:lstStyle/>
          <a:p>
            <a:pPr defTabSz="1219140"/>
            <a:r>
              <a:rPr lang="en-US" altLang="zh-TW" sz="3600" b="1" kern="1200" dirty="0">
                <a:solidFill>
                  <a:schemeClr val="bg1"/>
                </a:solidFill>
              </a:rPr>
              <a:t>53%</a:t>
            </a:r>
            <a:endParaRPr lang="zh-TW" altLang="en-US" sz="3600" b="1" kern="1200" dirty="0">
              <a:solidFill>
                <a:schemeClr val="bg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672065" y="3031929"/>
            <a:ext cx="1368151" cy="6771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6" tIns="60956" rIns="60956" bIns="60956" numCol="1" spcCol="50797" rtlCol="0" anchor="t">
            <a:spAutoFit/>
          </a:bodyPr>
          <a:lstStyle/>
          <a:p>
            <a:pPr defTabSz="1219140"/>
            <a:r>
              <a:rPr lang="en-US" altLang="zh-TW" sz="3600" b="1" kern="1200" dirty="0">
                <a:solidFill>
                  <a:schemeClr val="bg1"/>
                </a:solidFill>
              </a:rPr>
              <a:t>32%</a:t>
            </a:r>
            <a:endParaRPr lang="zh-TW" altLang="en-US" sz="3600" b="1" kern="1200" dirty="0">
              <a:solidFill>
                <a:schemeClr val="bg1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39416" y="1508788"/>
            <a:ext cx="923318" cy="3288364"/>
          </a:xfrm>
          <a:prstGeom prst="rect">
            <a:avLst/>
          </a:prstGeom>
          <a:noFill/>
        </p:spPr>
        <p:txBody>
          <a:bodyPr vert="eaVert" wrap="square" lIns="121914" tIns="60957" rIns="121914" bIns="60957" rtlCol="0">
            <a:spAutoFit/>
          </a:bodyPr>
          <a:lstStyle/>
          <a:p>
            <a:pPr defTabSz="1219140" hangingPunct="1"/>
            <a:r>
              <a:rPr lang="zh-TW" altLang="en-US" sz="4400" b="1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環保杯效益</a:t>
            </a: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0" y="1"/>
            <a:ext cx="573596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9" rIns="45718" b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altLang="zh-TW" sz="3600" b="1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SECTION.</a:t>
            </a:r>
            <a:r>
              <a:rPr lang="en-US" altLang="zh-TW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3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943872" y="624540"/>
            <a:ext cx="3528392" cy="461661"/>
          </a:xfrm>
          <a:prstGeom prst="rect">
            <a:avLst/>
          </a:prstGeom>
          <a:solidFill>
            <a:srgbClr val="000000"/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認為解決問題最好的政策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8472264" y="620688"/>
            <a:ext cx="1080123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說明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9552387" y="624543"/>
            <a:ext cx="2208244" cy="461661"/>
          </a:xfrm>
          <a:prstGeom prst="rect">
            <a:avLst/>
          </a:prstGeom>
          <a:solidFill>
            <a:srgbClr val="000000"/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提案的優缺點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10632504" y="1086205"/>
            <a:ext cx="1368152" cy="461661"/>
          </a:xfrm>
          <a:prstGeom prst="rect">
            <a:avLst/>
          </a:prstGeom>
          <a:solidFill>
            <a:srgbClr val="000000"/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憲法檢核</a:t>
            </a:r>
          </a:p>
        </p:txBody>
      </p:sp>
      <p:pic>
        <p:nvPicPr>
          <p:cNvPr id="22" name="Picture 5" descr="C:\Users\oreo5\Desktop\理律盃\簡報圖片檔\地球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66"/>
          <a:stretch/>
        </p:blipFill>
        <p:spPr bwMode="auto">
          <a:xfrm>
            <a:off x="9695279" y="96948"/>
            <a:ext cx="1679863" cy="5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C867-13BD-4E6B-8EA2-9F094C79B31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6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字方塊 15"/>
          <p:cNvSpPr txBox="1"/>
          <p:nvPr/>
        </p:nvSpPr>
        <p:spPr>
          <a:xfrm>
            <a:off x="8112224" y="1086205"/>
            <a:ext cx="2511895" cy="461661"/>
          </a:xfrm>
          <a:prstGeom prst="rect">
            <a:avLst/>
          </a:prstGeom>
          <a:solidFill>
            <a:srgbClr val="000000"/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政府機關及政策</a:t>
            </a: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0" y="1"/>
            <a:ext cx="573596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9" rIns="45718" b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altLang="zh-TW" sz="3600" b="1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SECTION.</a:t>
            </a:r>
            <a:r>
              <a:rPr lang="en-US" altLang="zh-TW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3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943872" y="624540"/>
            <a:ext cx="3528392" cy="461661"/>
          </a:xfrm>
          <a:prstGeom prst="rect">
            <a:avLst/>
          </a:prstGeom>
          <a:solidFill>
            <a:srgbClr val="000000"/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認為解決問題最好的政策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472264" y="620688"/>
            <a:ext cx="1080123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說明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9552387" y="624543"/>
            <a:ext cx="2208244" cy="461661"/>
          </a:xfrm>
          <a:prstGeom prst="rect">
            <a:avLst/>
          </a:prstGeom>
          <a:solidFill>
            <a:srgbClr val="000000"/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提案的優缺點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0632504" y="1094733"/>
            <a:ext cx="1368152" cy="461661"/>
          </a:xfrm>
          <a:prstGeom prst="rect">
            <a:avLst/>
          </a:prstGeom>
          <a:solidFill>
            <a:srgbClr val="000000"/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憲法檢核</a:t>
            </a:r>
          </a:p>
        </p:txBody>
      </p:sp>
      <p:pic>
        <p:nvPicPr>
          <p:cNvPr id="17" name="Picture 5" descr="C:\Users\oreo5\Desktop\理律盃\簡報圖片檔\地球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66"/>
          <a:stretch/>
        </p:blipFill>
        <p:spPr bwMode="auto">
          <a:xfrm>
            <a:off x="9695279" y="96948"/>
            <a:ext cx="1679863" cy="5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496896193"/>
              </p:ext>
            </p:extLst>
          </p:nvPr>
        </p:nvGraphicFramePr>
        <p:xfrm>
          <a:off x="1487489" y="1556394"/>
          <a:ext cx="9169020" cy="4974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C867-13BD-4E6B-8EA2-9F094C79B31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6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17"/>
          <p:cNvSpPr txBox="1"/>
          <p:nvPr/>
        </p:nvSpPr>
        <p:spPr>
          <a:xfrm>
            <a:off x="8112224" y="1086205"/>
            <a:ext cx="2511895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政府機關及政策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0358535"/>
              </p:ext>
            </p:extLst>
          </p:nvPr>
        </p:nvGraphicFramePr>
        <p:xfrm>
          <a:off x="1703512" y="1586405"/>
          <a:ext cx="10225135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628535" y="1355575"/>
            <a:ext cx="815596" cy="3897628"/>
          </a:xfrm>
          <a:prstGeom prst="rect">
            <a:avLst/>
          </a:prstGeom>
          <a:noFill/>
        </p:spPr>
        <p:txBody>
          <a:bodyPr vert="eaVert" wrap="square" lIns="121914" tIns="60957" rIns="121914" bIns="60957" rtlCol="0">
            <a:spAutoFit/>
          </a:bodyPr>
          <a:lstStyle/>
          <a:p>
            <a:pPr defTabSz="1219140" hangingPunct="1"/>
            <a:r>
              <a:rPr lang="zh-TW" altLang="en-US" sz="3700" b="1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敘述提案的優缺點</a:t>
            </a: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0" y="1"/>
            <a:ext cx="573596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9" rIns="45718" b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altLang="zh-TW" sz="3600" b="1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SECTION.</a:t>
            </a:r>
            <a:r>
              <a:rPr lang="en-US" altLang="zh-TW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3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943872" y="624540"/>
            <a:ext cx="3528392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認為解決問題最好的政策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8472264" y="620688"/>
            <a:ext cx="1080123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說明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9552387" y="624543"/>
            <a:ext cx="2208244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提案的優缺點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0632504" y="1086205"/>
            <a:ext cx="1368152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憲法檢核</a:t>
            </a:r>
          </a:p>
        </p:txBody>
      </p:sp>
      <p:pic>
        <p:nvPicPr>
          <p:cNvPr id="19" name="Picture 5" descr="C:\Users\oreo5\Desktop\理律盃\簡報圖片檔\地球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66"/>
          <a:stretch/>
        </p:blipFill>
        <p:spPr bwMode="auto">
          <a:xfrm>
            <a:off x="9695279" y="96948"/>
            <a:ext cx="1679863" cy="5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C867-13BD-4E6B-8EA2-9F094C79B31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413313121"/>
              </p:ext>
            </p:extLst>
          </p:nvPr>
        </p:nvGraphicFramePr>
        <p:xfrm>
          <a:off x="839416" y="1700808"/>
          <a:ext cx="10297144" cy="4809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標題 1"/>
          <p:cNvSpPr txBox="1">
            <a:spLocks/>
          </p:cNvSpPr>
          <p:nvPr/>
        </p:nvSpPr>
        <p:spPr>
          <a:xfrm>
            <a:off x="0" y="1"/>
            <a:ext cx="573596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9" rIns="45718" b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altLang="zh-TW" sz="3600" b="1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SECTION.</a:t>
            </a:r>
            <a:r>
              <a:rPr lang="en-US" altLang="zh-TW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3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8112224" y="1086205"/>
            <a:ext cx="2511895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政府機關及政策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4943872" y="624540"/>
            <a:ext cx="3528392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認為解決問題最好的政策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8472264" y="620688"/>
            <a:ext cx="1080123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說明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9552387" y="624543"/>
            <a:ext cx="2208244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提案的優缺點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10632504" y="1086205"/>
            <a:ext cx="1368152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憲法檢核</a:t>
            </a:r>
          </a:p>
        </p:txBody>
      </p:sp>
      <p:pic>
        <p:nvPicPr>
          <p:cNvPr id="19" name="Picture 5" descr="C:\Users\oreo5\Desktop\理律盃\簡報圖片檔\地球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66"/>
          <a:stretch/>
        </p:blipFill>
        <p:spPr bwMode="auto">
          <a:xfrm>
            <a:off x="9695279" y="96948"/>
            <a:ext cx="1679863" cy="5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C867-13BD-4E6B-8EA2-9F094C79B31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5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 txBox="1">
            <a:spLocks/>
          </p:cNvSpPr>
          <p:nvPr/>
        </p:nvSpPr>
        <p:spPr>
          <a:xfrm>
            <a:off x="0" y="1"/>
            <a:ext cx="573596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9" rIns="45718" b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altLang="zh-TW" sz="3600" b="1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SECTION.</a:t>
            </a:r>
            <a:r>
              <a:rPr lang="en-US" altLang="zh-TW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3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112224" y="1086205"/>
            <a:ext cx="2511895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政府機關及政策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4943872" y="624540"/>
            <a:ext cx="3528392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認為解決問題最好的政策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8472264" y="620688"/>
            <a:ext cx="1080123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說明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9552387" y="624543"/>
            <a:ext cx="2208244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提案的優缺點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10632504" y="1086205"/>
            <a:ext cx="1368152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憲法檢核</a:t>
            </a:r>
          </a:p>
        </p:txBody>
      </p:sp>
      <p:pic>
        <p:nvPicPr>
          <p:cNvPr id="17" name="Picture 5" descr="C:\Users\oreo5\Desktop\理律盃\簡報圖片檔\地球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66"/>
          <a:stretch/>
        </p:blipFill>
        <p:spPr bwMode="auto">
          <a:xfrm>
            <a:off x="9695279" y="96948"/>
            <a:ext cx="1679863" cy="5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292645"/>
              </p:ext>
            </p:extLst>
          </p:nvPr>
        </p:nvGraphicFramePr>
        <p:xfrm>
          <a:off x="155340" y="1632623"/>
          <a:ext cx="11881320" cy="510874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769878"/>
                <a:gridCol w="2842770"/>
                <a:gridCol w="6268672"/>
              </a:tblGrid>
              <a:tr h="642295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憲法保障之權利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依據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有／無侵害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642295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宗教自由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憲法</a:t>
                      </a:r>
                      <a:r>
                        <a:rPr lang="en-US" altLang="zh-TW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條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無干涉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642295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表意自由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憲法</a:t>
                      </a:r>
                      <a:r>
                        <a:rPr lang="en-US" altLang="zh-TW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條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無限制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948636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生命、自由、財產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憲法</a:t>
                      </a:r>
                      <a:r>
                        <a:rPr lang="en-US" altLang="zh-TW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條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有：學校可能有額外支出</a:t>
                      </a:r>
                      <a:endParaRPr lang="en-US" altLang="zh-TW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校園認同商品、多方協商→落實正當程序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642295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隱私權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大法官釋字</a:t>
                      </a:r>
                      <a:r>
                        <a:rPr lang="en-US" altLang="zh-TW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605</a:t>
                      </a:r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號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發放問卷：恪守保密義務，僅用於統計分析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948636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平等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憲法第</a:t>
                      </a:r>
                      <a:r>
                        <a:rPr lang="en-US" altLang="zh-TW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條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為掌握有效範圍，限於校內。</a:t>
                      </a:r>
                      <a:endParaRPr lang="en-US" altLang="zh-TW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無設立門檻排除校內教職員生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642295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其他憲法規定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C867-13BD-4E6B-8EA2-9F094C79B31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0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5735960" cy="1325563"/>
          </a:xfrm>
        </p:spPr>
        <p:txBody>
          <a:bodyPr anchor="t">
            <a:noAutofit/>
          </a:bodyPr>
          <a:lstStyle/>
          <a:p>
            <a:r>
              <a:rPr lang="en-US" altLang="zh-TW" sz="6700" b="1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SECTION.</a:t>
            </a:r>
            <a:r>
              <a:rPr lang="en-US" altLang="zh-TW" sz="67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67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231905" y="1585084"/>
            <a:ext cx="1719159" cy="523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STEP1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951062" y="1585084"/>
            <a:ext cx="1719159" cy="523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STEP2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670221" y="1585084"/>
            <a:ext cx="1719159" cy="523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STEP3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389378" y="1585084"/>
            <a:ext cx="1719159" cy="523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STEP4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35360" y="3973362"/>
            <a:ext cx="1944000" cy="1687887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第一步驟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3431920" y="3973362"/>
            <a:ext cx="1944000" cy="1687887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第二步驟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6816080" y="3973362"/>
            <a:ext cx="1944000" cy="1687887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第三步驟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9912640" y="3973362"/>
            <a:ext cx="1944000" cy="1687887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第四步驟</a:t>
            </a:r>
          </a:p>
        </p:txBody>
      </p:sp>
      <p:pic>
        <p:nvPicPr>
          <p:cNvPr id="13" name="Picture 2" descr="http://img1.iaweg.com/pic/3BpYy41OHBpYy5jb20vNThwaWMvMTUvNTEvNTUvNDZXNThQSUNpbWdfMTAyNC5wbmcl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958" y="5445224"/>
            <a:ext cx="417151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6240015" y="2585351"/>
            <a:ext cx="4212000" cy="715087"/>
          </a:xfrm>
          <a:prstGeom prst="wedgeRoundRectCallout">
            <a:avLst>
              <a:gd name="adj1" fmla="val 57040"/>
              <a:gd name="adj2" fmla="val -98871"/>
              <a:gd name="adj3" fmla="val 16667"/>
            </a:avLst>
          </a:prstGeom>
          <a:noFill/>
          <a:ln w="5715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擬定行動計畫</a:t>
            </a:r>
          </a:p>
        </p:txBody>
      </p:sp>
      <p:pic>
        <p:nvPicPr>
          <p:cNvPr id="15" name="Picture 5" descr="C:\Users\oreo5\Desktop\理律盃\簡報圖片檔\地球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66"/>
          <a:stretch/>
        </p:blipFill>
        <p:spPr bwMode="auto">
          <a:xfrm>
            <a:off x="8773829" y="574769"/>
            <a:ext cx="3359727" cy="101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投影片編號版面配置區 1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4469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69E-6 -3.33333E-6 L 0.0151 -0.50139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7D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7D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3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007186696"/>
              </p:ext>
            </p:extLst>
          </p:nvPr>
        </p:nvGraphicFramePr>
        <p:xfrm>
          <a:off x="407368" y="1556792"/>
          <a:ext cx="11449272" cy="5127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8760296" y="879107"/>
            <a:ext cx="3096344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政府官員或專責單位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3647728" y="408516"/>
            <a:ext cx="4896544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如何讓我方政策制定成法律並執行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544272" y="404664"/>
            <a:ext cx="1584176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行動詳述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5557865" y="879107"/>
            <a:ext cx="3202431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具影響力之團體或個人</a:t>
            </a:r>
          </a:p>
        </p:txBody>
      </p:sp>
      <p:pic>
        <p:nvPicPr>
          <p:cNvPr id="16" name="Picture 5" descr="C:\Users\oreo5\Desktop\理律盃\簡報圖片檔\地球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66"/>
          <a:stretch/>
        </p:blipFill>
        <p:spPr bwMode="auto">
          <a:xfrm>
            <a:off x="10056440" y="361168"/>
            <a:ext cx="1679863" cy="5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標題 1"/>
          <p:cNvSpPr txBox="1">
            <a:spLocks/>
          </p:cNvSpPr>
          <p:nvPr/>
        </p:nvSpPr>
        <p:spPr>
          <a:xfrm>
            <a:off x="0" y="1"/>
            <a:ext cx="573596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9" rIns="45718" b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altLang="zh-TW" sz="3600" b="1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SECTION.4</a:t>
            </a:r>
            <a:endParaRPr lang="zh-TW" altLang="en-US" sz="3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36</a:t>
            </a:fld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內容版面配置區 3"/>
          <p:cNvGrpSpPr/>
          <p:nvPr/>
        </p:nvGrpSpPr>
        <p:grpSpPr>
          <a:xfrm>
            <a:off x="263352" y="1700808"/>
            <a:ext cx="11472951" cy="4915742"/>
            <a:chOff x="0" y="0"/>
            <a:chExt cx="9851908" cy="4351338"/>
          </a:xfrm>
        </p:grpSpPr>
        <p:sp>
          <p:nvSpPr>
            <p:cNvPr id="350" name="箭頭"/>
            <p:cNvSpPr/>
            <p:nvPr/>
          </p:nvSpPr>
          <p:spPr>
            <a:xfrm>
              <a:off x="440588" y="0"/>
              <a:ext cx="8938261" cy="435133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defRPr sz="2800"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353" name="群組"/>
            <p:cNvGrpSpPr/>
            <p:nvPr/>
          </p:nvGrpSpPr>
          <p:grpSpPr>
            <a:xfrm>
              <a:off x="0" y="1305401"/>
              <a:ext cx="3182221" cy="1740537"/>
              <a:chOff x="0" y="0"/>
              <a:chExt cx="3182220" cy="1740536"/>
            </a:xfrm>
          </p:grpSpPr>
          <p:sp>
            <p:nvSpPr>
              <p:cNvPr id="351" name="圓角矩形"/>
              <p:cNvSpPr/>
              <p:nvPr/>
            </p:nvSpPr>
            <p:spPr>
              <a:xfrm>
                <a:off x="0" y="0"/>
                <a:ext cx="3182220" cy="1740536"/>
              </a:xfrm>
              <a:prstGeom prst="roundRect">
                <a:avLst>
                  <a:gd name="adj" fmla="val 16667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822405">
                  <a:lnSpc>
                    <a:spcPct val="90000"/>
                  </a:lnSpc>
                  <a:spcBef>
                    <a:spcPts val="1100"/>
                  </a:spcBef>
                  <a:defRPr sz="4100">
                    <a:solidFill>
                      <a:srgbClr val="FFFFFF"/>
                    </a:solidFill>
                  </a:defRPr>
                </a:pPr>
                <a:endParaRPr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52" name="了解相關單位資訊"/>
              <p:cNvSpPr/>
              <p:nvPr/>
            </p:nvSpPr>
            <p:spPr>
              <a:xfrm>
                <a:off x="84967" y="227993"/>
                <a:ext cx="3012288" cy="12845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156210" tIns="156210" rIns="156210" bIns="156210" numCol="1" anchor="ctr">
                <a:spAutoFit/>
              </a:bodyPr>
              <a:lstStyle>
                <a:lvl1pPr marL="228600" indent="-228600" algn="ctr" defTabSz="1822450">
                  <a:lnSpc>
                    <a:spcPct val="90000"/>
                  </a:lnSpc>
                  <a:spcBef>
                    <a:spcPts val="1700"/>
                  </a:spcBef>
                  <a:buSzPct val="100000"/>
                  <a:buFont typeface="Arial"/>
                  <a:buChar char="•"/>
                  <a:defRPr sz="4100">
                    <a:solidFill>
                      <a:srgbClr val="FFFFFF"/>
                    </a:solidFill>
                  </a:defRPr>
                </a:lvl1pPr>
              </a:lstStyle>
              <a:p>
                <a:pPr marL="0" indent="0">
                  <a:buNone/>
                </a:pPr>
                <a:r>
                  <a:rPr dirty="0" err="1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了解相關</a:t>
                </a:r>
                <a:r>
                  <a:rPr lang="en-US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/>
                </a:r>
                <a:br>
                  <a:rPr lang="en-US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dirty="0" err="1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單位資訊</a:t>
                </a:r>
                <a:endParaRPr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356" name="群組"/>
            <p:cNvGrpSpPr/>
            <p:nvPr/>
          </p:nvGrpSpPr>
          <p:grpSpPr>
            <a:xfrm>
              <a:off x="3346150" y="1305401"/>
              <a:ext cx="3154681" cy="1740538"/>
              <a:chOff x="0" y="299402"/>
              <a:chExt cx="3154680" cy="1740536"/>
            </a:xfrm>
          </p:grpSpPr>
          <p:sp>
            <p:nvSpPr>
              <p:cNvPr id="354" name="圓角矩形"/>
              <p:cNvSpPr/>
              <p:nvPr/>
            </p:nvSpPr>
            <p:spPr>
              <a:xfrm>
                <a:off x="0" y="299402"/>
                <a:ext cx="3154680" cy="1740536"/>
              </a:xfrm>
              <a:prstGeom prst="roundRect">
                <a:avLst>
                  <a:gd name="adj" fmla="val 16667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822405">
                  <a:lnSpc>
                    <a:spcPct val="90000"/>
                  </a:lnSpc>
                  <a:spcBef>
                    <a:spcPts val="1100"/>
                  </a:spcBef>
                  <a:defRPr sz="4100">
                    <a:solidFill>
                      <a:srgbClr val="FFFFFF"/>
                    </a:solidFill>
                  </a:defRPr>
                </a:pPr>
                <a:endParaRPr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55" name="詢問校方及店家之意願"/>
              <p:cNvSpPr/>
              <p:nvPr/>
            </p:nvSpPr>
            <p:spPr>
              <a:xfrm>
                <a:off x="84967" y="527395"/>
                <a:ext cx="2984748" cy="128454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156210" tIns="156210" rIns="156210" bIns="156210" numCol="1" anchor="ctr">
                <a:spAutoFit/>
              </a:bodyPr>
              <a:lstStyle>
                <a:lvl1pPr marL="228600" indent="-228600" algn="ctr" defTabSz="1822450">
                  <a:lnSpc>
                    <a:spcPct val="90000"/>
                  </a:lnSpc>
                  <a:spcBef>
                    <a:spcPts val="1700"/>
                  </a:spcBef>
                  <a:buSzPct val="100000"/>
                  <a:buFont typeface="Arial"/>
                  <a:buChar char="•"/>
                  <a:defRPr sz="4100">
                    <a:solidFill>
                      <a:srgbClr val="FFFFFF"/>
                    </a:solidFill>
                  </a:defRPr>
                </a:lvl1pPr>
              </a:lstStyle>
              <a:p>
                <a:pPr marL="0" indent="0">
                  <a:buNone/>
                </a:pPr>
                <a:r>
                  <a:rPr dirty="0" err="1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詢問校方及</a:t>
                </a:r>
                <a:r>
                  <a:rPr lang="en-US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/>
                </a:r>
                <a:br>
                  <a:rPr lang="en-US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dirty="0" err="1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店家之意願</a:t>
                </a:r>
                <a:endParaRPr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359" name="群組"/>
            <p:cNvGrpSpPr/>
            <p:nvPr/>
          </p:nvGrpSpPr>
          <p:grpSpPr>
            <a:xfrm>
              <a:off x="6697226" y="1305401"/>
              <a:ext cx="3154682" cy="1740537"/>
              <a:chOff x="0" y="0"/>
              <a:chExt cx="3154680" cy="1740536"/>
            </a:xfrm>
          </p:grpSpPr>
          <p:sp>
            <p:nvSpPr>
              <p:cNvPr id="357" name="圓角矩形"/>
              <p:cNvSpPr/>
              <p:nvPr/>
            </p:nvSpPr>
            <p:spPr>
              <a:xfrm>
                <a:off x="0" y="0"/>
                <a:ext cx="3154680" cy="1740536"/>
              </a:xfrm>
              <a:prstGeom prst="roundRect">
                <a:avLst>
                  <a:gd name="adj" fmla="val 16667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822405">
                  <a:lnSpc>
                    <a:spcPct val="90000"/>
                  </a:lnSpc>
                  <a:spcBef>
                    <a:spcPts val="1100"/>
                  </a:spcBef>
                  <a:defRPr sz="4100">
                    <a:solidFill>
                      <a:srgbClr val="FFFFFF"/>
                    </a:solidFill>
                  </a:defRPr>
                </a:pPr>
                <a:endParaRPr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58" name="洽談合作廠商"/>
              <p:cNvSpPr/>
              <p:nvPr/>
            </p:nvSpPr>
            <p:spPr>
              <a:xfrm>
                <a:off x="84967" y="227992"/>
                <a:ext cx="2984748" cy="1284549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156210" tIns="156210" rIns="156210" bIns="156210" numCol="1" anchor="ctr">
                <a:spAutoFit/>
              </a:bodyPr>
              <a:lstStyle>
                <a:lvl1pPr marL="228600" indent="-228600" algn="ctr" defTabSz="1822450">
                  <a:lnSpc>
                    <a:spcPct val="90000"/>
                  </a:lnSpc>
                  <a:spcBef>
                    <a:spcPts val="1700"/>
                  </a:spcBef>
                  <a:buSzPct val="100000"/>
                  <a:buFont typeface="Arial"/>
                  <a:buChar char="•"/>
                  <a:defRPr sz="4100">
                    <a:solidFill>
                      <a:srgbClr val="FFFFFF"/>
                    </a:solidFill>
                  </a:defRPr>
                </a:lvl1pPr>
              </a:lstStyle>
              <a:p>
                <a:pPr marL="0" indent="0">
                  <a:buNone/>
                </a:pPr>
                <a:r>
                  <a:rPr dirty="0" err="1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洽談</a:t>
                </a:r>
                <a:r>
                  <a:rPr lang="en-US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/>
                </a:r>
                <a:br>
                  <a:rPr lang="en-US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dirty="0" err="1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合作廠商</a:t>
                </a:r>
                <a:endParaRPr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14" name="標題 1"/>
          <p:cNvSpPr txBox="1">
            <a:spLocks/>
          </p:cNvSpPr>
          <p:nvPr/>
        </p:nvSpPr>
        <p:spPr>
          <a:xfrm>
            <a:off x="0" y="1"/>
            <a:ext cx="573596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9" rIns="45718" b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altLang="zh-TW" sz="3600" b="1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SECTION.4</a:t>
            </a:r>
            <a:endParaRPr lang="zh-TW" altLang="en-US" sz="3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8760296" y="879107"/>
            <a:ext cx="3096344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政府官員或專責單位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3647728" y="408516"/>
            <a:ext cx="4896544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如何讓我方政策制定成法律並執行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8544272" y="404664"/>
            <a:ext cx="1584176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行動詳述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5557865" y="879107"/>
            <a:ext cx="3202431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具影響力之團體或個人</a:t>
            </a:r>
          </a:p>
        </p:txBody>
      </p:sp>
      <p:pic>
        <p:nvPicPr>
          <p:cNvPr id="19" name="Picture 5" descr="C:\Users\oreo5\Desktop\理律盃\簡報圖片檔\地球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66"/>
          <a:stretch/>
        </p:blipFill>
        <p:spPr bwMode="auto">
          <a:xfrm>
            <a:off x="10056440" y="361168"/>
            <a:ext cx="1679863" cy="5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37</a:t>
            </a:fld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1"/>
          <p:cNvSpPr txBox="1">
            <a:spLocks/>
          </p:cNvSpPr>
          <p:nvPr/>
        </p:nvSpPr>
        <p:spPr>
          <a:xfrm>
            <a:off x="0" y="1"/>
            <a:ext cx="573596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9" rIns="45718" b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altLang="zh-TW" sz="3600" b="1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SECTION.4</a:t>
            </a:r>
            <a:endParaRPr lang="zh-TW" altLang="en-US" sz="3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8760296" y="879107"/>
            <a:ext cx="3096344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政府官員或專責單位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3647728" y="408516"/>
            <a:ext cx="4896544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如何讓我方政策制定成法律並執行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8544272" y="404664"/>
            <a:ext cx="1584176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行動詳述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5557865" y="879107"/>
            <a:ext cx="3202431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具影響力之團體或個人</a:t>
            </a:r>
          </a:p>
        </p:txBody>
      </p:sp>
      <p:pic>
        <p:nvPicPr>
          <p:cNvPr id="27" name="Picture 5" descr="C:\Users\oreo5\Desktop\理律盃\簡報圖片檔\地球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66"/>
          <a:stretch/>
        </p:blipFill>
        <p:spPr bwMode="auto">
          <a:xfrm>
            <a:off x="10056440" y="361168"/>
            <a:ext cx="1679863" cy="5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3759826292"/>
              </p:ext>
            </p:extLst>
          </p:nvPr>
        </p:nvGraphicFramePr>
        <p:xfrm>
          <a:off x="335361" y="1772816"/>
          <a:ext cx="1130525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38</a:t>
            </a:fld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標題 1"/>
          <p:cNvSpPr txBox="1">
            <a:spLocks/>
          </p:cNvSpPr>
          <p:nvPr/>
        </p:nvSpPr>
        <p:spPr>
          <a:xfrm>
            <a:off x="0" y="1"/>
            <a:ext cx="573596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9" rIns="45718" b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altLang="zh-TW" sz="3600" b="1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SECTION.4</a:t>
            </a:r>
            <a:endParaRPr lang="zh-TW" altLang="en-US" sz="3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8760296" y="879107"/>
            <a:ext cx="3096344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政府官員或專責單位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3647728" y="408516"/>
            <a:ext cx="4896544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如何讓我方政策制定成法律並執行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8544272" y="404664"/>
            <a:ext cx="1584176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行動詳述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5557865" y="879107"/>
            <a:ext cx="3202431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具影響力之團體或個人</a:t>
            </a:r>
          </a:p>
        </p:txBody>
      </p:sp>
      <p:pic>
        <p:nvPicPr>
          <p:cNvPr id="39" name="Picture 5" descr="C:\Users\oreo5\Desktop\理律盃\簡報圖片檔\地球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66"/>
          <a:stretch/>
        </p:blipFill>
        <p:spPr bwMode="auto">
          <a:xfrm>
            <a:off x="10056440" y="361168"/>
            <a:ext cx="1679863" cy="5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3380239226"/>
              </p:ext>
            </p:extLst>
          </p:nvPr>
        </p:nvGraphicFramePr>
        <p:xfrm>
          <a:off x="359525" y="1700808"/>
          <a:ext cx="11472951" cy="4683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39</a:t>
            </a:fld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未來"/>
          <p:cNvSpPr/>
          <p:nvPr/>
        </p:nvSpPr>
        <p:spPr>
          <a:xfrm>
            <a:off x="6312026" y="2262670"/>
            <a:ext cx="4578623" cy="3708749"/>
          </a:xfrm>
          <a:prstGeom prst="rightArrow">
            <a:avLst>
              <a:gd name="adj1" fmla="val 47725"/>
              <a:gd name="adj2" fmla="val 69998"/>
            </a:avLst>
          </a:prstGeom>
          <a:solidFill>
            <a:srgbClr val="A8D4A9">
              <a:alpha val="94485"/>
            </a:srgbClr>
          </a:solidFill>
          <a:ln w="12700">
            <a:miter lim="400000"/>
          </a:ln>
          <a:effectLst>
            <a:outerShdw blurRad="114300" dist="167967" dir="5400000" rotWithShape="0">
              <a:schemeClr val="accent3">
                <a:lumOff val="8823"/>
                <a:alpha val="68720"/>
              </a:scheme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9" rIns="45718" bIns="45719" anchor="ctr"/>
          <a:lstStyle>
            <a:lvl1pPr algn="ctr">
              <a:defRPr sz="4800">
                <a:solidFill>
                  <a:srgbClr val="FFFFFF"/>
                </a:solidFill>
              </a:defRPr>
            </a:lvl1pPr>
          </a:lstStyle>
          <a:p>
            <a:r>
              <a:rPr dirty="0" err="1">
                <a:latin typeface="微軟正黑體" pitchFamily="34" charset="-120"/>
                <a:ea typeface="微軟正黑體" pitchFamily="34" charset="-120"/>
              </a:rPr>
              <a:t>未來</a:t>
            </a:r>
            <a:endParaRPr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0" name="現在"/>
          <p:cNvSpPr/>
          <p:nvPr/>
        </p:nvSpPr>
        <p:spPr>
          <a:xfrm flipH="1">
            <a:off x="1257525" y="2242810"/>
            <a:ext cx="4578623" cy="3708749"/>
          </a:xfrm>
          <a:prstGeom prst="rightArrow">
            <a:avLst>
              <a:gd name="adj1" fmla="val 47725"/>
              <a:gd name="adj2" fmla="val 69998"/>
            </a:avLst>
          </a:prstGeom>
          <a:solidFill>
            <a:schemeClr val="accent1">
              <a:lumOff val="10098"/>
              <a:alpha val="94485"/>
            </a:schemeClr>
          </a:solidFill>
          <a:ln w="12700">
            <a:miter lim="400000"/>
          </a:ln>
          <a:effectLst>
            <a:outerShdw blurRad="114300" dist="167967" dir="5400000" rotWithShape="0">
              <a:schemeClr val="accent3">
                <a:lumOff val="8823"/>
                <a:alpha val="68720"/>
              </a:scheme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9" rIns="45718" bIns="45719" anchor="ctr"/>
          <a:lstStyle>
            <a:lvl1pPr algn="ctr">
              <a:defRPr sz="4800">
                <a:solidFill>
                  <a:srgbClr val="FFFFFF"/>
                </a:solidFill>
              </a:defRPr>
            </a:lvl1pPr>
          </a:lstStyle>
          <a:p>
            <a:r>
              <a:rPr dirty="0" err="1">
                <a:latin typeface="微軟正黑體" pitchFamily="34" charset="-120"/>
                <a:ea typeface="微軟正黑體" pitchFamily="34" charset="-120"/>
              </a:rPr>
              <a:t>現在</a:t>
            </a:r>
            <a:endParaRPr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093761" y="692696"/>
            <a:ext cx="1980000" cy="584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代際正義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073761" y="692696"/>
            <a:ext cx="1980000" cy="584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永續發展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054201" y="692696"/>
            <a:ext cx="1980000" cy="584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垃圾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8034201" y="692696"/>
            <a:ext cx="1980000" cy="584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生物循環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0020656" y="692696"/>
            <a:ext cx="1980000" cy="584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範圍考量</a:t>
            </a:r>
          </a:p>
        </p:txBody>
      </p:sp>
      <p:sp>
        <p:nvSpPr>
          <p:cNvPr id="17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5735960" cy="1325563"/>
          </a:xfrm>
        </p:spPr>
        <p:txBody>
          <a:bodyPr anchor="t">
            <a:noAutofit/>
          </a:bodyPr>
          <a:lstStyle/>
          <a:p>
            <a:r>
              <a:rPr lang="en-US" altLang="zh-TW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SECTION.1</a:t>
            </a:r>
            <a:endParaRPr lang="zh-TW" altLang="en-US" sz="3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Picture 5" descr="C:\Users\oreo5\Desktop\理律盃\簡報圖片檔\地球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66"/>
          <a:stretch/>
        </p:blipFill>
        <p:spPr bwMode="auto">
          <a:xfrm>
            <a:off x="9174270" y="187539"/>
            <a:ext cx="1679863" cy="5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4</a:t>
            </a:fld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標題 1"/>
          <p:cNvSpPr txBox="1">
            <a:spLocks/>
          </p:cNvSpPr>
          <p:nvPr/>
        </p:nvSpPr>
        <p:spPr>
          <a:xfrm>
            <a:off x="0" y="1"/>
            <a:ext cx="573596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9" rIns="45718" b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altLang="zh-TW" sz="3600" b="1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SECTION.4</a:t>
            </a:r>
            <a:endParaRPr lang="zh-TW" altLang="en-US" sz="3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8760296" y="879107"/>
            <a:ext cx="3096344" cy="46166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政府官員或專責單位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3647728" y="408516"/>
            <a:ext cx="4896544" cy="461661"/>
          </a:xfrm>
          <a:prstGeom prst="rect">
            <a:avLst/>
          </a:prstGeom>
          <a:solidFill>
            <a:schemeClr val="tx1"/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如何讓我方政策制定成法律並執行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8544272" y="404664"/>
            <a:ext cx="1584176" cy="461661"/>
          </a:xfrm>
          <a:prstGeom prst="rect">
            <a:avLst/>
          </a:prstGeom>
          <a:solidFill>
            <a:schemeClr val="tx1"/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行動詳述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5557865" y="879107"/>
            <a:ext cx="3202431" cy="461661"/>
          </a:xfrm>
          <a:prstGeom prst="rect">
            <a:avLst/>
          </a:prstGeom>
          <a:solidFill>
            <a:schemeClr val="tx1"/>
          </a:solidFill>
          <a:ln w="38100" cap="flat">
            <a:solidFill>
              <a:srgbClr val="4472C4">
                <a:lumMod val="60000"/>
                <a:lumOff val="4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具影響力之團體或個人</a:t>
            </a:r>
          </a:p>
        </p:txBody>
      </p:sp>
      <p:pic>
        <p:nvPicPr>
          <p:cNvPr id="28" name="Picture 5" descr="C:\Users\oreo5\Desktop\理律盃\簡報圖片檔\地球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66"/>
          <a:stretch/>
        </p:blipFill>
        <p:spPr bwMode="auto">
          <a:xfrm>
            <a:off x="10056440" y="361168"/>
            <a:ext cx="1679863" cy="5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3522555758"/>
              </p:ext>
            </p:extLst>
          </p:nvPr>
        </p:nvGraphicFramePr>
        <p:xfrm>
          <a:off x="659396" y="1628800"/>
          <a:ext cx="10873208" cy="4842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40</a:t>
            </a:fld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331533" y="1851645"/>
            <a:ext cx="5528934" cy="31547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dist"/>
            <a:r>
              <a:rPr lang="en-US" altLang="zh-TW" sz="19900" b="1" dirty="0" smtClean="0">
                <a:ln w="24500" cmpd="dbl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glow rad="254000">
                    <a:schemeClr val="bg1">
                      <a:alpha val="60000"/>
                    </a:schemeClr>
                  </a:glow>
                </a:effectLst>
              </a:rPr>
              <a:t>E</a:t>
            </a:r>
            <a:r>
              <a:rPr lang="en-US" altLang="zh-TW" sz="19900" b="1" dirty="0" smtClean="0">
                <a:ln w="24500" cmpd="dbl">
                  <a:noFill/>
                  <a:prstDash val="solid"/>
                  <a:miter lim="800000"/>
                </a:ln>
                <a:solidFill>
                  <a:srgbClr val="00B0F0"/>
                </a:solidFill>
                <a:effectLst>
                  <a:glow rad="254000">
                    <a:schemeClr val="bg1">
                      <a:alpha val="60000"/>
                    </a:schemeClr>
                  </a:glow>
                </a:effectLst>
              </a:rPr>
              <a:t>N</a:t>
            </a:r>
            <a:r>
              <a:rPr lang="en-US" altLang="zh-TW" sz="19900" b="1" dirty="0" smtClean="0">
                <a:ln w="24500" cmpd="dbl">
                  <a:noFill/>
                  <a:prstDash val="solid"/>
                  <a:miter lim="800000"/>
                </a:ln>
                <a:solidFill>
                  <a:srgbClr val="92D050"/>
                </a:solidFill>
                <a:effectLst>
                  <a:glow rad="254000">
                    <a:schemeClr val="bg1">
                      <a:alpha val="60000"/>
                    </a:schemeClr>
                  </a:glow>
                </a:effectLst>
              </a:rPr>
              <a:t>D</a:t>
            </a:r>
            <a:endParaRPr lang="zh-TW" altLang="en-US" sz="19900" b="1" dirty="0">
              <a:ln w="24500" cmpd="dbl">
                <a:noFill/>
                <a:prstDash val="solid"/>
                <a:miter lim="800000"/>
              </a:ln>
              <a:solidFill>
                <a:srgbClr val="92D050"/>
              </a:solidFill>
              <a:effectLst>
                <a:glow rad="2540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37799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200000"/>
              </a:lnSpc>
            </a:pPr>
            <a:r>
              <a:rPr lang="zh-TW" altLang="en-US" sz="55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近幾年因為財政問題被提出</a:t>
            </a:r>
            <a:endParaRPr lang="en-US" altLang="zh-TW" sz="55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55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原先就蘊涵在環保當中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093761" y="692696"/>
            <a:ext cx="1980000" cy="584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代際正義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073761" y="692696"/>
            <a:ext cx="1980000" cy="584773"/>
          </a:xfrm>
          <a:prstGeom prst="rect">
            <a:avLst/>
          </a:prstGeom>
          <a:solidFill>
            <a:schemeClr val="tx1"/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永續發展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054201" y="692696"/>
            <a:ext cx="1980000" cy="584773"/>
          </a:xfrm>
          <a:prstGeom prst="rect">
            <a:avLst/>
          </a:prstGeom>
          <a:solidFill>
            <a:schemeClr val="tx1"/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垃圾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8034201" y="692696"/>
            <a:ext cx="1980000" cy="584773"/>
          </a:xfrm>
          <a:prstGeom prst="rect">
            <a:avLst/>
          </a:prstGeom>
          <a:solidFill>
            <a:schemeClr val="tx1"/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生物循環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0020656" y="692696"/>
            <a:ext cx="1980000" cy="584773"/>
          </a:xfrm>
          <a:prstGeom prst="rect">
            <a:avLst/>
          </a:prstGeom>
          <a:solidFill>
            <a:schemeClr val="tx1"/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範圍考量</a:t>
            </a:r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5735960" cy="1325563"/>
          </a:xfrm>
        </p:spPr>
        <p:txBody>
          <a:bodyPr anchor="t">
            <a:noAutofit/>
          </a:bodyPr>
          <a:lstStyle/>
          <a:p>
            <a:r>
              <a:rPr lang="en-US" altLang="zh-TW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SECTION.1</a:t>
            </a:r>
            <a:endParaRPr lang="zh-TW" altLang="en-US" sz="3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Picture 5" descr="C:\Users\oreo5\Desktop\理律盃\簡報圖片檔\地球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66"/>
          <a:stretch/>
        </p:blipFill>
        <p:spPr bwMode="auto">
          <a:xfrm>
            <a:off x="9174270" y="187539"/>
            <a:ext cx="1679863" cy="5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0184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群組"/>
          <p:cNvGrpSpPr/>
          <p:nvPr/>
        </p:nvGrpSpPr>
        <p:grpSpPr>
          <a:xfrm>
            <a:off x="2462472" y="3357512"/>
            <a:ext cx="2008987" cy="2369565"/>
            <a:chOff x="0" y="-1"/>
            <a:chExt cx="2008984" cy="2369564"/>
          </a:xfrm>
        </p:grpSpPr>
        <p:sp>
          <p:nvSpPr>
            <p:cNvPr id="124" name="箭頭"/>
            <p:cNvSpPr/>
            <p:nvPr/>
          </p:nvSpPr>
          <p:spPr>
            <a:xfrm rot="16200000">
              <a:off x="-146006" y="146005"/>
              <a:ext cx="2300995" cy="2008984"/>
            </a:xfrm>
            <a:prstGeom prst="rightArrow">
              <a:avLst>
                <a:gd name="adj1" fmla="val 47725"/>
                <a:gd name="adj2" fmla="val 69998"/>
              </a:avLst>
            </a:prstGeom>
            <a:solidFill>
              <a:schemeClr val="accent6">
                <a:satOff val="-3457"/>
                <a:lumOff val="26078"/>
                <a:alpha val="94485"/>
              </a:schemeClr>
            </a:solidFill>
            <a:ln w="12700" cap="flat">
              <a:noFill/>
              <a:miter lim="400000"/>
            </a:ln>
            <a:effectLst>
              <a:outerShdw blurRad="114300" dist="167967" dir="5400000" rotWithShape="0">
                <a:schemeClr val="accent3">
                  <a:lumOff val="8823"/>
                  <a:alpha val="68720"/>
                </a:scheme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800">
                  <a:solidFill>
                    <a:srgbClr val="FFFFFF"/>
                  </a:solidFill>
                </a:defRPr>
              </a:pPr>
              <a:endParaRPr sz="5500" b="1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5" name="生…"/>
            <p:cNvSpPr/>
            <p:nvPr/>
          </p:nvSpPr>
          <p:spPr>
            <a:xfrm>
              <a:off x="592414" y="563944"/>
              <a:ext cx="824155" cy="18056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sz="5500" b="1" dirty="0">
                  <a:latin typeface="微軟正黑體" pitchFamily="34" charset="-120"/>
                  <a:ea typeface="微軟正黑體" pitchFamily="34" charset="-120"/>
                </a:rPr>
                <a:t>生</a:t>
              </a:r>
            </a:p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sz="5500" b="1" dirty="0">
                  <a:latin typeface="微軟正黑體" pitchFamily="34" charset="-120"/>
                  <a:ea typeface="微軟正黑體" pitchFamily="34" charset="-120"/>
                </a:rPr>
                <a:t>態</a:t>
              </a:r>
            </a:p>
          </p:txBody>
        </p:sp>
      </p:grpSp>
      <p:grpSp>
        <p:nvGrpSpPr>
          <p:cNvPr id="129" name="群組"/>
          <p:cNvGrpSpPr/>
          <p:nvPr/>
        </p:nvGrpSpPr>
        <p:grpSpPr>
          <a:xfrm>
            <a:off x="7530265" y="2089065"/>
            <a:ext cx="2008987" cy="2415603"/>
            <a:chOff x="0" y="-114608"/>
            <a:chExt cx="2008984" cy="2415602"/>
          </a:xfrm>
        </p:grpSpPr>
        <p:sp>
          <p:nvSpPr>
            <p:cNvPr id="127" name="箭頭"/>
            <p:cNvSpPr/>
            <p:nvPr/>
          </p:nvSpPr>
          <p:spPr>
            <a:xfrm rot="5400000">
              <a:off x="-146006" y="146005"/>
              <a:ext cx="2300995" cy="2008984"/>
            </a:xfrm>
            <a:prstGeom prst="rightArrow">
              <a:avLst>
                <a:gd name="adj1" fmla="val 47725"/>
                <a:gd name="adj2" fmla="val 69998"/>
              </a:avLst>
            </a:prstGeom>
            <a:solidFill>
              <a:schemeClr val="accent1">
                <a:lumOff val="10098"/>
                <a:alpha val="94485"/>
              </a:schemeClr>
            </a:solidFill>
            <a:ln w="12700" cap="flat">
              <a:noFill/>
              <a:miter lim="400000"/>
            </a:ln>
            <a:effectLst>
              <a:outerShdw blurRad="114300" dist="167967" dir="5400000" rotWithShape="0">
                <a:schemeClr val="accent3">
                  <a:lumOff val="8823"/>
                  <a:alpha val="68720"/>
                </a:scheme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800">
                  <a:solidFill>
                    <a:srgbClr val="FFFFFF"/>
                  </a:solidFill>
                </a:defRPr>
              </a:pPr>
              <a:endParaRPr sz="5500" b="1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8" name="開…"/>
            <p:cNvSpPr/>
            <p:nvPr/>
          </p:nvSpPr>
          <p:spPr>
            <a:xfrm>
              <a:off x="592414" y="-114608"/>
              <a:ext cx="824155" cy="18056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sz="5500" b="1" dirty="0">
                  <a:latin typeface="微軟正黑體" pitchFamily="34" charset="-120"/>
                  <a:ea typeface="微軟正黑體" pitchFamily="34" charset="-120"/>
                </a:rPr>
                <a:t>開</a:t>
              </a:r>
            </a:p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sz="5500" b="1" dirty="0">
                  <a:latin typeface="微軟正黑體" pitchFamily="34" charset="-120"/>
                  <a:ea typeface="微軟正黑體" pitchFamily="34" charset="-120"/>
                </a:rPr>
                <a:t>發</a:t>
              </a:r>
            </a:p>
          </p:txBody>
        </p:sp>
      </p:grpSp>
      <p:sp>
        <p:nvSpPr>
          <p:cNvPr id="130" name="矩形"/>
          <p:cNvSpPr/>
          <p:nvPr/>
        </p:nvSpPr>
        <p:spPr>
          <a:xfrm rot="960000">
            <a:off x="1853871" y="3837143"/>
            <a:ext cx="8208000" cy="1546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479"/>
              </a:srgbClr>
            </a:outerShdw>
          </a:effectLst>
        </p:spPr>
        <p:txBody>
          <a:bodyPr lIns="45718" tIns="45719" rIns="45718" b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0" y="1"/>
            <a:ext cx="573596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9" rIns="45718" b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altLang="zh-TW" sz="3600" b="1" i="1">
                <a:latin typeface="微軟正黑體" panose="020B0604030504040204" pitchFamily="34" charset="-120"/>
                <a:ea typeface="微軟正黑體" panose="020B0604030504040204" pitchFamily="34" charset="-120"/>
              </a:rPr>
              <a:t>SECTION.1</a:t>
            </a:r>
            <a:endParaRPr lang="zh-TW" altLang="en-US" sz="3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093761" y="692696"/>
            <a:ext cx="1980000" cy="584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代際正義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4073761" y="692696"/>
            <a:ext cx="1980000" cy="584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永續發展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054201" y="692696"/>
            <a:ext cx="1980000" cy="584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垃圾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8034201" y="692696"/>
            <a:ext cx="1980000" cy="584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生物循環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10020656" y="692696"/>
            <a:ext cx="1980000" cy="584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範圍考量</a:t>
            </a:r>
          </a:p>
        </p:txBody>
      </p:sp>
      <p:pic>
        <p:nvPicPr>
          <p:cNvPr id="18" name="Picture 5" descr="C:\Users\oreo5\Desktop\理律盃\簡報圖片檔\地球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66"/>
          <a:stretch/>
        </p:blipFill>
        <p:spPr bwMode="auto">
          <a:xfrm>
            <a:off x="9174270" y="187539"/>
            <a:ext cx="1679863" cy="5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6</a:t>
            </a:fld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730050" y="1893888"/>
            <a:ext cx="1640160" cy="3119288"/>
          </a:xfrm>
          <a:prstGeom prst="rect">
            <a:avLst/>
          </a:prstGeom>
          <a:ln w="12700">
            <a:noFill/>
            <a:miter lim="400000"/>
          </a:ln>
          <a:effectLst>
            <a:outerShdw blurRad="50800" dist="38100" dir="5400000" sx="79000" sy="79000" algn="t" rotWithShape="0">
              <a:schemeClr val="bg2">
                <a:alpha val="73000"/>
              </a:scheme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eaVert" lIns="45718" tIns="45719" rIns="45718" bIns="45719" anchor="ctr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r>
              <a:rPr lang="zh-TW" altLang="en-US" sz="5500" b="1" dirty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垃圾總量</a:t>
            </a:r>
          </a:p>
        </p:txBody>
      </p:sp>
      <p:graphicFrame>
        <p:nvGraphicFramePr>
          <p:cNvPr id="2" name="圖表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399166"/>
              </p:ext>
            </p:extLst>
          </p:nvPr>
        </p:nvGraphicFramePr>
        <p:xfrm>
          <a:off x="2332412" y="1680972"/>
          <a:ext cx="8754524" cy="5003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標題 1"/>
          <p:cNvSpPr txBox="1">
            <a:spLocks/>
          </p:cNvSpPr>
          <p:nvPr/>
        </p:nvSpPr>
        <p:spPr>
          <a:xfrm>
            <a:off x="0" y="1"/>
            <a:ext cx="573596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9" rIns="45718" b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altLang="zh-TW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SECTION.1</a:t>
            </a:r>
            <a:endParaRPr lang="zh-TW" altLang="en-US" sz="3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093761" y="692696"/>
            <a:ext cx="1980000" cy="584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代際正義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4073761" y="692696"/>
            <a:ext cx="1980000" cy="584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永續發展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6054201" y="692696"/>
            <a:ext cx="1980000" cy="584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垃圾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8034201" y="692696"/>
            <a:ext cx="1980000" cy="584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生物循環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0020656" y="692696"/>
            <a:ext cx="1980000" cy="584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範圍考量</a:t>
            </a:r>
          </a:p>
        </p:txBody>
      </p:sp>
      <p:pic>
        <p:nvPicPr>
          <p:cNvPr id="16" name="Picture 5" descr="C:\Users\oreo5\Desktop\理律盃\簡報圖片檔\地球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66"/>
          <a:stretch/>
        </p:blipFill>
        <p:spPr bwMode="auto">
          <a:xfrm>
            <a:off x="9174270" y="187539"/>
            <a:ext cx="1679863" cy="5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129" y="1556792"/>
            <a:ext cx="7178415" cy="41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7</a:t>
            </a:fld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54559730"/>
              </p:ext>
            </p:extLst>
          </p:nvPr>
        </p:nvGraphicFramePr>
        <p:xfrm>
          <a:off x="839417" y="2010465"/>
          <a:ext cx="10401971" cy="4050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5401" y="2348880"/>
            <a:ext cx="2388361" cy="648072"/>
          </a:xfrm>
          <a:ln>
            <a:noFill/>
          </a:ln>
          <a:effectLst>
            <a:outerShdw blurRad="50800" dist="38100" dir="5400000" sx="79000" sy="79000" algn="t" rotWithShape="0">
              <a:schemeClr val="bg2">
                <a:alpha val="73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zh-TW" altLang="en-US" sz="3600" b="1" dirty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垃圾回收量</a:t>
            </a:r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0" y="1"/>
            <a:ext cx="573596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9" rIns="45718" b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altLang="zh-TW" sz="3600" b="1" i="1">
                <a:latin typeface="微軟正黑體" panose="020B0604030504040204" pitchFamily="34" charset="-120"/>
                <a:ea typeface="微軟正黑體" panose="020B0604030504040204" pitchFamily="34" charset="-120"/>
              </a:rPr>
              <a:t>SECTION.1</a:t>
            </a:r>
            <a:endParaRPr lang="zh-TW" altLang="en-US" sz="3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2093761" y="692696"/>
            <a:ext cx="1980000" cy="584773"/>
          </a:xfrm>
          <a:prstGeom prst="rect">
            <a:avLst/>
          </a:prstGeom>
          <a:solidFill>
            <a:schemeClr val="tx1"/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代際正義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4073761" y="692696"/>
            <a:ext cx="1980000" cy="584773"/>
          </a:xfrm>
          <a:prstGeom prst="rect">
            <a:avLst/>
          </a:prstGeom>
          <a:solidFill>
            <a:schemeClr val="tx1"/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永續發展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6054201" y="692696"/>
            <a:ext cx="1980000" cy="584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垃圾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8034201" y="692696"/>
            <a:ext cx="1980000" cy="584773"/>
          </a:xfrm>
          <a:prstGeom prst="rect">
            <a:avLst/>
          </a:prstGeom>
          <a:solidFill>
            <a:schemeClr val="tx1"/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生物循環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10020656" y="692696"/>
            <a:ext cx="1980000" cy="584773"/>
          </a:xfrm>
          <a:prstGeom prst="rect">
            <a:avLst/>
          </a:prstGeom>
          <a:solidFill>
            <a:schemeClr val="tx1"/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範圍考量</a:t>
            </a:r>
          </a:p>
        </p:txBody>
      </p:sp>
      <p:pic>
        <p:nvPicPr>
          <p:cNvPr id="31" name="Picture 5" descr="C:\Users\oreo5\Desktop\理律盃\簡報圖片檔\地球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66"/>
          <a:stretch/>
        </p:blipFill>
        <p:spPr bwMode="auto">
          <a:xfrm>
            <a:off x="9174270" y="187539"/>
            <a:ext cx="1679863" cy="5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083761" y="4874529"/>
            <a:ext cx="1171152" cy="523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099" rtlCol="0" anchor="t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12.68%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4478185" y="4339101"/>
            <a:ext cx="1171152" cy="523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099" rtlCol="0" anchor="t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34.41%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053761" y="3815883"/>
            <a:ext cx="1171152" cy="523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099" rtlCol="0" anchor="t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52.20%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7680176" y="3292665"/>
            <a:ext cx="1171152" cy="523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099" rtlCol="0" anchor="t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58.00%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56016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1145461" y="1893888"/>
            <a:ext cx="2142227" cy="1679128"/>
          </a:xfrm>
          <a:prstGeom prst="rect">
            <a:avLst/>
          </a:prstGeom>
          <a:ln w="12700">
            <a:noFill/>
            <a:miter lim="400000"/>
          </a:ln>
          <a:effectLst>
            <a:outerShdw blurRad="50800" dist="38100" dir="5400000" sx="79000" sy="79000" algn="t" rotWithShape="0">
              <a:schemeClr val="bg2">
                <a:alpha val="73000"/>
              </a:scheme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9" rIns="45718" bIns="45719" anchor="ctr">
            <a:normAutofit/>
          </a:bodyPr>
          <a:lstStyle>
            <a:lvl1pPr algn="ctr">
              <a:lnSpc>
                <a:spcPct val="90000"/>
              </a:lnSpc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  <a:cs typeface="Calibri Light"/>
                <a:sym typeface="Calibri Light"/>
              </a:defRPr>
            </a:lvl1pPr>
            <a:lvl2pPr indent="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2pPr>
            <a:lvl3pPr indent="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3pPr>
            <a:lvl4pPr indent="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4pPr>
            <a:lvl5pPr indent="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5pPr>
            <a:lvl6pPr indent="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6pPr>
            <a:lvl7pPr indent="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7pPr>
            <a:lvl8pPr indent="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8pPr>
            <a:lvl9pPr indent="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r>
              <a:rPr lang="zh-TW" altLang="en-US" sz="2800" dirty="0"/>
              <a:t>垃圾處理</a:t>
            </a:r>
            <a:endParaRPr lang="en-US" altLang="zh-TW" sz="2800" dirty="0"/>
          </a:p>
          <a:p>
            <a:r>
              <a:rPr lang="zh-TW" altLang="en-US" sz="2800" dirty="0"/>
              <a:t>（</a:t>
            </a:r>
            <a:r>
              <a:rPr lang="en-US" altLang="zh-TW" sz="2800" dirty="0"/>
              <a:t>2016</a:t>
            </a:r>
            <a:r>
              <a:rPr lang="zh-TW" altLang="en-US" sz="2800" dirty="0"/>
              <a:t>年）</a:t>
            </a:r>
          </a:p>
        </p:txBody>
      </p:sp>
      <p:graphicFrame>
        <p:nvGraphicFramePr>
          <p:cNvPr id="5" name="圖表 4"/>
          <p:cNvGraphicFramePr/>
          <p:nvPr>
            <p:extLst>
              <p:ext uri="{D42A27DB-BD31-4B8C-83A1-F6EECF244321}">
                <p14:modId xmlns:p14="http://schemas.microsoft.com/office/powerpoint/2010/main" val="946826906"/>
              </p:ext>
            </p:extLst>
          </p:nvPr>
        </p:nvGraphicFramePr>
        <p:xfrm>
          <a:off x="2423592" y="1484786"/>
          <a:ext cx="8064896" cy="4969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標題 1"/>
          <p:cNvSpPr txBox="1">
            <a:spLocks/>
          </p:cNvSpPr>
          <p:nvPr/>
        </p:nvSpPr>
        <p:spPr>
          <a:xfrm>
            <a:off x="1143472" y="2402590"/>
            <a:ext cx="1640160" cy="508701"/>
          </a:xfrm>
          <a:prstGeom prst="rect">
            <a:avLst/>
          </a:prstGeom>
          <a:ln w="12700">
            <a:noFill/>
            <a:miter lim="400000"/>
          </a:ln>
          <a:effectLst>
            <a:outerShdw blurRad="50800" dist="38100" dir="5400000" sx="79000" sy="79000" algn="t" rotWithShape="0">
              <a:schemeClr val="bg2">
                <a:alpha val="73000"/>
              </a:scheme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9" rIns="45718" bIns="45719" anchor="ctr">
            <a:normAutofit/>
          </a:bodyPr>
          <a:lstStyle>
            <a:lvl1pPr algn="ctr">
              <a:lnSpc>
                <a:spcPct val="90000"/>
              </a:lnSpc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  <a:cs typeface="Calibri Light"/>
                <a:sym typeface="Calibri Light"/>
              </a:defRPr>
            </a:lvl1pPr>
            <a:lvl2pPr indent="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2pPr>
            <a:lvl3pPr indent="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3pPr>
            <a:lvl4pPr indent="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4pPr>
            <a:lvl5pPr indent="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5pPr>
            <a:lvl6pPr indent="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6pPr>
            <a:lvl7pPr indent="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7pPr>
            <a:lvl8pPr indent="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8pPr>
            <a:lvl9pPr indent="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endParaRPr lang="zh-TW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0" y="1"/>
            <a:ext cx="573596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9" rIns="45718" b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altLang="zh-TW" sz="3600" b="1" i="1">
                <a:latin typeface="微軟正黑體" panose="020B0604030504040204" pitchFamily="34" charset="-120"/>
                <a:ea typeface="微軟正黑體" panose="020B0604030504040204" pitchFamily="34" charset="-120"/>
              </a:rPr>
              <a:t>SECTION.1</a:t>
            </a:r>
            <a:endParaRPr lang="zh-TW" altLang="en-US" sz="3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093761" y="692696"/>
            <a:ext cx="1980000" cy="584773"/>
          </a:xfrm>
          <a:prstGeom prst="rect">
            <a:avLst/>
          </a:prstGeom>
          <a:solidFill>
            <a:schemeClr val="tx1"/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代際正義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4073761" y="692696"/>
            <a:ext cx="1980000" cy="584773"/>
          </a:xfrm>
          <a:prstGeom prst="rect">
            <a:avLst/>
          </a:prstGeom>
          <a:solidFill>
            <a:schemeClr val="tx1"/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永續發展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6054201" y="692696"/>
            <a:ext cx="1980000" cy="584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垃圾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8034201" y="692696"/>
            <a:ext cx="1980000" cy="584773"/>
          </a:xfrm>
          <a:prstGeom prst="rect">
            <a:avLst/>
          </a:prstGeom>
          <a:solidFill>
            <a:schemeClr val="tx1"/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生物循環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0020656" y="692696"/>
            <a:ext cx="1980000" cy="584773"/>
          </a:xfrm>
          <a:prstGeom prst="rect">
            <a:avLst/>
          </a:prstGeom>
          <a:solidFill>
            <a:schemeClr val="tx1"/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範圍考量</a:t>
            </a:r>
          </a:p>
        </p:txBody>
      </p:sp>
      <p:pic>
        <p:nvPicPr>
          <p:cNvPr id="16" name="Picture 5" descr="C:\Users\oreo5\Desktop\理律盃\簡報圖片檔\地球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66"/>
          <a:stretch/>
        </p:blipFill>
        <p:spPr bwMode="auto">
          <a:xfrm>
            <a:off x="9174270" y="187539"/>
            <a:ext cx="1679863" cy="5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29422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佈景主題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 佈景主題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佈景主題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1277</Words>
  <Application>Microsoft Office PowerPoint</Application>
  <PresentationFormat>自訂</PresentationFormat>
  <Paragraphs>514</Paragraphs>
  <Slides>41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41</vt:i4>
      </vt:variant>
    </vt:vector>
  </HeadingPairs>
  <TitlesOfParts>
    <vt:vector size="43" baseType="lpstr">
      <vt:lpstr>Office 佈景主題</vt:lpstr>
      <vt:lpstr>1_Office 佈景主題</vt:lpstr>
      <vt:lpstr>理律盃</vt:lpstr>
      <vt:lpstr>CONTENTS</vt:lpstr>
      <vt:lpstr>SECTION.1</vt:lpstr>
      <vt:lpstr>SECTION.1</vt:lpstr>
      <vt:lpstr>SECTION.1</vt:lpstr>
      <vt:lpstr>PowerPoint 簡報</vt:lpstr>
      <vt:lpstr>PowerPoint 簡報</vt:lpstr>
      <vt:lpstr>垃圾回收量</vt:lpstr>
      <vt:lpstr>PowerPoint 簡報</vt:lpstr>
      <vt:lpstr>垃圾含量比例 （2014年）</vt:lpstr>
      <vt:lpstr>事業廢棄物</vt:lpstr>
      <vt:lpstr>PowerPoint 簡報</vt:lpstr>
      <vt:lpstr>SECTION.1</vt:lpstr>
      <vt:lpstr>PowerPoint 簡報</vt:lpstr>
      <vt:lpstr>SECTION.2</vt:lpstr>
      <vt:lpstr>PowerPoint 簡報</vt:lpstr>
      <vt:lpstr>塑膠袋</vt:lpstr>
      <vt:lpstr>PowerPoint 簡報</vt:lpstr>
      <vt:lpstr>PowerPoint 簡報</vt:lpstr>
      <vt:lpstr>PowerPoint 簡報</vt:lpstr>
      <vt:lpstr>PowerPoint 簡報</vt:lpstr>
      <vt:lpstr>PowerPoint 簡報</vt:lpstr>
      <vt:lpstr>SECTION.３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SECTION.4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理律盃公民行動方案</dc:title>
  <dc:creator>prnuser</dc:creator>
  <cp:lastModifiedBy>Oreo Tseng</cp:lastModifiedBy>
  <cp:revision>78</cp:revision>
  <dcterms:modified xsi:type="dcterms:W3CDTF">2017-04-17T00:43:05Z</dcterms:modified>
</cp:coreProperties>
</file>