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9"/>
  </p:notesMasterIdLst>
  <p:sldIdLst>
    <p:sldId id="256" r:id="rId2"/>
    <p:sldId id="277" r:id="rId3"/>
    <p:sldId id="289" r:id="rId4"/>
    <p:sldId id="257" r:id="rId5"/>
    <p:sldId id="259" r:id="rId6"/>
    <p:sldId id="258" r:id="rId7"/>
    <p:sldId id="292" r:id="rId8"/>
    <p:sldId id="261" r:id="rId9"/>
    <p:sldId id="293" r:id="rId10"/>
    <p:sldId id="260" r:id="rId11"/>
    <p:sldId id="262" r:id="rId12"/>
    <p:sldId id="263" r:id="rId13"/>
    <p:sldId id="264" r:id="rId14"/>
    <p:sldId id="265" r:id="rId15"/>
    <p:sldId id="266" r:id="rId16"/>
    <p:sldId id="276" r:id="rId17"/>
    <p:sldId id="268" r:id="rId18"/>
    <p:sldId id="269" r:id="rId19"/>
    <p:sldId id="270" r:id="rId20"/>
    <p:sldId id="271" r:id="rId21"/>
    <p:sldId id="272" r:id="rId22"/>
    <p:sldId id="273" r:id="rId23"/>
    <p:sldId id="290" r:id="rId24"/>
    <p:sldId id="274" r:id="rId25"/>
    <p:sldId id="288" r:id="rId26"/>
    <p:sldId id="275" r:id="rId27"/>
    <p:sldId id="278" r:id="rId28"/>
    <p:sldId id="279" r:id="rId29"/>
    <p:sldId id="280" r:id="rId30"/>
    <p:sldId id="287" r:id="rId31"/>
    <p:sldId id="291" r:id="rId32"/>
    <p:sldId id="281" r:id="rId33"/>
    <p:sldId id="282" r:id="rId34"/>
    <p:sldId id="283" r:id="rId35"/>
    <p:sldId id="284" r:id="rId36"/>
    <p:sldId id="285" r:id="rId37"/>
    <p:sldId id="286" r:id="rId38"/>
  </p:sldIdLst>
  <p:sldSz cx="9144000" cy="5715000" type="screen16x1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99CC"/>
    <a:srgbClr val="FFCCFF"/>
    <a:srgbClr val="FF7C80"/>
    <a:srgbClr val="FFFFCC"/>
    <a:srgbClr val="E4DCDC"/>
    <a:srgbClr val="6699FF"/>
    <a:srgbClr val="B6A0A0"/>
    <a:srgbClr val="60564C"/>
    <a:srgbClr val="7FB2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60"/>
  </p:normalViewPr>
  <p:slideViewPr>
    <p:cSldViewPr>
      <p:cViewPr>
        <p:scale>
          <a:sx n="75" d="100"/>
          <a:sy n="75" d="100"/>
        </p:scale>
        <p:origin x="-2106" y="-109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有無使用3C用品上網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6699FF">
                      <a:shade val="30000"/>
                      <a:satMod val="115000"/>
                    </a:srgbClr>
                  </a:gs>
                  <a:gs pos="50000">
                    <a:srgbClr val="6699FF">
                      <a:shade val="67500"/>
                      <a:satMod val="115000"/>
                    </a:srgbClr>
                  </a:gs>
                  <a:gs pos="100000">
                    <a:srgbClr val="6699FF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zh-TW" altLang="en-US" smtClean="0">
                        <a:solidFill>
                          <a:schemeClr val="bg1"/>
                        </a:solidFill>
                      </a:rPr>
                      <a:t>有</a:t>
                    </a:r>
                    <a:r>
                      <a:rPr lang="en-US" altLang="zh-TW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altLang="zh-TW">
                        <a:solidFill>
                          <a:schemeClr val="bg1"/>
                        </a:solidFill>
                      </a:rPr>
                      <a:t>99.90%</a:t>
                    </a:r>
                    <a:endParaRPr lang="en-US" altLang="zh-TW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zh-TW" altLang="en-US" smtClean="0">
                        <a:solidFill>
                          <a:schemeClr val="bg1"/>
                        </a:solidFill>
                      </a:rPr>
                      <a:t>無</a:t>
                    </a:r>
                    <a:r>
                      <a:rPr lang="en-US" altLang="zh-TW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altLang="zh-TW" dirty="0">
                        <a:solidFill>
                          <a:schemeClr val="bg1"/>
                        </a:solidFill>
                      </a:rPr>
                      <a:t>0.10%</a:t>
                    </a:r>
                    <a:endParaRPr lang="en-US" altLang="zh-TW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工作表1!$A$2:$A$3</c:f>
              <c:strCache>
                <c:ptCount val="2"/>
                <c:pt idx="0">
                  <c:v>有</c:v>
                </c:pt>
                <c:pt idx="1">
                  <c:v>無(若無，請跳至第三部分填寫)</c:v>
                </c:pt>
              </c:strCache>
            </c:strRef>
          </c:cat>
          <c:val>
            <c:numRef>
              <c:f>工作表1!$B$2:$B$3</c:f>
              <c:numCache>
                <c:formatCode>0.00%</c:formatCode>
                <c:ptCount val="2"/>
                <c:pt idx="0">
                  <c:v>0.999</c:v>
                </c:pt>
                <c:pt idx="1">
                  <c:v>1E-3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053059076298492"/>
          <c:y val="0.81264566226776624"/>
          <c:w val="0.66306709800605956"/>
          <c:h val="9.19981108955376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有無曾使用過網路社群</c:v>
                </c:pt>
              </c:strCache>
            </c:strRef>
          </c:tx>
          <c:spPr>
            <a:solidFill>
              <a:srgbClr val="FF7C80"/>
            </a:solidFill>
          </c:spPr>
          <c:dPt>
            <c:idx val="0"/>
            <c:bubble3D val="0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7C8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工作表1!$A$2:$A$3</c:f>
              <c:strCache>
                <c:ptCount val="2"/>
                <c:pt idx="0">
                  <c:v>有</c:v>
                </c:pt>
                <c:pt idx="1">
                  <c:v>無</c:v>
                </c:pt>
              </c:strCache>
            </c:strRef>
          </c:cat>
          <c:val>
            <c:numRef>
              <c:f>工作表1!$B$2:$B$3</c:f>
              <c:numCache>
                <c:formatCode>0.00%</c:formatCode>
                <c:ptCount val="2"/>
                <c:pt idx="0">
                  <c:v>0.99299999999999999</c:v>
                </c:pt>
                <c:pt idx="1">
                  <c:v>7.0000000000000001E-3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 sz="2400" b="1" dirty="0" smtClean="0">
                <a:solidFill>
                  <a:srgbClr val="B7AD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校內霸凌狀況</a:t>
            </a:r>
            <a:endParaRPr lang="zh-TW" altLang="en-US" sz="2400" b="1" dirty="0">
              <a:solidFill>
                <a:srgbClr val="B7ADA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0.38486153895200786"/>
          <c:y val="9.522142322287843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57659878653595"/>
          <c:y val="0.42004024661729233"/>
          <c:w val="0.8412599274887419"/>
          <c:h val="0.51590354242601755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explosion val="25"/>
          <c:dPt>
            <c:idx val="0"/>
            <c:bubble3D val="0"/>
            <c:spPr>
              <a:gradFill flip="none" rotWithShape="1">
                <a:gsLst>
                  <a:gs pos="0">
                    <a:srgbClr val="FF99CC">
                      <a:lumMod val="94000"/>
                      <a:lumOff val="6000"/>
                      <a:alpha val="50000"/>
                    </a:srgbClr>
                  </a:gs>
                  <a:gs pos="39000">
                    <a:srgbClr val="FF99CC">
                      <a:lumMod val="98000"/>
                    </a:srgbClr>
                  </a:gs>
                  <a:gs pos="100000">
                    <a:srgbClr val="FF99CC">
                      <a:lumMod val="26000"/>
                      <a:lumOff val="74000"/>
                    </a:srgbClr>
                  </a:gs>
                </a:gsLst>
                <a:lin ang="8100000" scaled="1"/>
                <a:tileRect/>
              </a:gradFill>
            </c:spPr>
          </c:dPt>
          <c:dPt>
            <c:idx val="1"/>
            <c:bubble3D val="0"/>
            <c:explosion val="22"/>
            <c:spPr>
              <a:gradFill flip="none" rotWithShape="1">
                <a:gsLst>
                  <a:gs pos="0">
                    <a:srgbClr val="6699FF">
                      <a:lumMod val="49000"/>
                      <a:lumOff val="51000"/>
                    </a:srgbClr>
                  </a:gs>
                  <a:gs pos="39000">
                    <a:schemeClr val="tx2">
                      <a:lumMod val="46000"/>
                      <a:lumOff val="54000"/>
                      <a:alpha val="78000"/>
                    </a:schemeClr>
                  </a:gs>
                  <a:gs pos="100000">
                    <a:schemeClr val="accent1">
                      <a:lumMod val="45000"/>
                      <a:alpha val="43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Lbls>
            <c:dLbl>
              <c:idx val="0"/>
              <c:layout>
                <c:manualLayout>
                  <c:x val="0.11311803931927591"/>
                  <c:y val="-0.104801008856933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rgbClr val="FF99CC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zh-TW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tx2">
                          <a:lumMod val="5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zh-TW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28575">
                  <a:solidFill>
                    <a:srgbClr val="FF99CC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工作表1!$A$2:$A$3</c:f>
              <c:strCache>
                <c:ptCount val="2"/>
                <c:pt idx="0">
                  <c:v>遭受霸凌</c:v>
                </c:pt>
                <c:pt idx="1">
                  <c:v>未遭受霸凌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8.4</c:v>
                </c:pt>
                <c:pt idx="1">
                  <c:v>91.6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>
                <a:solidFill>
                  <a:srgbClr val="FF99CC"/>
                </a:solidFill>
              </a:defRPr>
            </a:pPr>
            <a:endParaRPr lang="zh-TW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6699FF"/>
                </a:solidFill>
              </a:defRPr>
            </a:pPr>
            <a:endParaRPr lang="zh-TW"/>
          </a:p>
        </c:txPr>
      </c:legendEntry>
      <c:layout>
        <c:manualLayout>
          <c:xMode val="edge"/>
          <c:yMode val="edge"/>
          <c:x val="5.2141422433567473E-2"/>
          <c:y val="0.28017559078194032"/>
          <c:w val="0.38748797495611947"/>
          <c:h val="0.1265346532520954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A14FEF-0AEA-46E6-B441-D6DDF1952ABA}" type="doc">
      <dgm:prSet loTypeId="urn:microsoft.com/office/officeart/2005/8/layout/arrow1" loCatId="process" qsTypeId="urn:microsoft.com/office/officeart/2005/8/quickstyle/3d2" qsCatId="3D" csTypeId="urn:microsoft.com/office/officeart/2005/8/colors/accent3_3" csCatId="accent3" phldr="1"/>
      <dgm:spPr/>
      <dgm:t>
        <a:bodyPr/>
        <a:lstStyle/>
        <a:p>
          <a:endParaRPr lang="zh-TW" altLang="en-US"/>
        </a:p>
      </dgm:t>
    </dgm:pt>
    <dgm:pt modelId="{290C7D12-4F35-49D9-A19E-7291A3BE860F}">
      <dgm:prSet phldrT="[文字]" custT="1"/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優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A07364-A057-4EE0-9991-8D74E779A45F}" type="parTrans" cxnId="{E18F2784-7EA4-4641-842A-E2B2864A0BB0}">
      <dgm:prSet/>
      <dgm:spPr/>
      <dgm:t>
        <a:bodyPr/>
        <a:lstStyle/>
        <a:p>
          <a:endParaRPr lang="zh-TW" altLang="en-US"/>
        </a:p>
      </dgm:t>
    </dgm:pt>
    <dgm:pt modelId="{51B70DB0-17F4-46BA-9816-4307E125140E}" type="sibTrans" cxnId="{E18F2784-7EA4-4641-842A-E2B2864A0BB0}">
      <dgm:prSet/>
      <dgm:spPr/>
      <dgm:t>
        <a:bodyPr/>
        <a:lstStyle/>
        <a:p>
          <a:endParaRPr lang="zh-TW" altLang="en-US"/>
        </a:p>
      </dgm:t>
    </dgm:pt>
    <dgm:pt modelId="{29208294-30F1-4B44-83E9-7164428CEFDC}">
      <dgm:prSet phldrT="[文字]" custT="1"/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缺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D0B89B-4336-4668-B92D-644CE34C92C5}" type="parTrans" cxnId="{77B92EE4-9119-4D19-8EE5-8C0E812B34F7}">
      <dgm:prSet/>
      <dgm:spPr/>
      <dgm:t>
        <a:bodyPr/>
        <a:lstStyle/>
        <a:p>
          <a:endParaRPr lang="zh-TW" altLang="en-US"/>
        </a:p>
      </dgm:t>
    </dgm:pt>
    <dgm:pt modelId="{59BC2F01-402A-4AC2-B30D-55F7E8E9CED8}" type="sibTrans" cxnId="{77B92EE4-9119-4D19-8EE5-8C0E812B34F7}">
      <dgm:prSet/>
      <dgm:spPr/>
      <dgm:t>
        <a:bodyPr/>
        <a:lstStyle/>
        <a:p>
          <a:endParaRPr lang="zh-TW" altLang="en-US"/>
        </a:p>
      </dgm:t>
    </dgm:pt>
    <dgm:pt modelId="{2346C52C-286C-4E87-BEC4-2E590E8E8558}" type="pres">
      <dgm:prSet presAssocID="{16A14FEF-0AEA-46E6-B441-D6DDF1952AB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440FFCB-5B7C-4E70-85A2-AE956E8E0598}" type="pres">
      <dgm:prSet presAssocID="{290C7D12-4F35-49D9-A19E-7291A3BE860F}" presName="arrow" presStyleLbl="node1" presStyleIdx="0" presStyleCnt="2" custScaleX="52780" custScaleY="100211" custRadScaleRad="68465" custRadScaleInc="-144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86D313-1E07-43E1-B489-E440EAEF1D60}" type="pres">
      <dgm:prSet presAssocID="{29208294-30F1-4B44-83E9-7164428CEFDC}" presName="arrow" presStyleLbl="node1" presStyleIdx="1" presStyleCnt="2" custScaleX="52786" custScaleY="100078" custRadScaleRad="76985" custRadScaleInc="171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4BA365B-528A-440A-90E6-758FC6EA89A3}" type="presOf" srcId="{29208294-30F1-4B44-83E9-7164428CEFDC}" destId="{0986D313-1E07-43E1-B489-E440EAEF1D60}" srcOrd="0" destOrd="0" presId="urn:microsoft.com/office/officeart/2005/8/layout/arrow1"/>
    <dgm:cxn modelId="{E18F2784-7EA4-4641-842A-E2B2864A0BB0}" srcId="{16A14FEF-0AEA-46E6-B441-D6DDF1952ABA}" destId="{290C7D12-4F35-49D9-A19E-7291A3BE860F}" srcOrd="0" destOrd="0" parTransId="{21A07364-A057-4EE0-9991-8D74E779A45F}" sibTransId="{51B70DB0-17F4-46BA-9816-4307E125140E}"/>
    <dgm:cxn modelId="{0233E0A0-9C0F-4A41-B3F7-4C9001079C6C}" type="presOf" srcId="{16A14FEF-0AEA-46E6-B441-D6DDF1952ABA}" destId="{2346C52C-286C-4E87-BEC4-2E590E8E8558}" srcOrd="0" destOrd="0" presId="urn:microsoft.com/office/officeart/2005/8/layout/arrow1"/>
    <dgm:cxn modelId="{77B92EE4-9119-4D19-8EE5-8C0E812B34F7}" srcId="{16A14FEF-0AEA-46E6-B441-D6DDF1952ABA}" destId="{29208294-30F1-4B44-83E9-7164428CEFDC}" srcOrd="1" destOrd="0" parTransId="{9BD0B89B-4336-4668-B92D-644CE34C92C5}" sibTransId="{59BC2F01-402A-4AC2-B30D-55F7E8E9CED8}"/>
    <dgm:cxn modelId="{2C0F66CB-8D05-4819-A3DC-6BC80F03BB64}" type="presOf" srcId="{290C7D12-4F35-49D9-A19E-7291A3BE860F}" destId="{B440FFCB-5B7C-4E70-85A2-AE956E8E0598}" srcOrd="0" destOrd="0" presId="urn:microsoft.com/office/officeart/2005/8/layout/arrow1"/>
    <dgm:cxn modelId="{80DEEFDE-7D52-4107-9E55-5FB4556AD901}" type="presParOf" srcId="{2346C52C-286C-4E87-BEC4-2E590E8E8558}" destId="{B440FFCB-5B7C-4E70-85A2-AE956E8E0598}" srcOrd="0" destOrd="0" presId="urn:microsoft.com/office/officeart/2005/8/layout/arrow1"/>
    <dgm:cxn modelId="{ECC477DF-E075-44C3-A2FB-C82AE8B2F3F7}" type="presParOf" srcId="{2346C52C-286C-4E87-BEC4-2E590E8E8558}" destId="{0986D313-1E07-43E1-B489-E440EAEF1D60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F3200C-D0FB-4778-870C-A93FAB2E7461}" type="doc">
      <dgm:prSet loTypeId="urn:microsoft.com/office/officeart/2005/8/layout/orgChart1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E03D0BFB-C88F-4214-BF44-5DE254175277}">
      <dgm:prSet phldrT="[文字]"/>
      <dgm:spPr/>
      <dgm:t>
        <a:bodyPr/>
        <a:lstStyle/>
        <a:p>
          <a:r>
            <a:rPr lang="zh-TW" altLang="en-US" dirty="0" smtClean="0"/>
            <a:t>本校</a:t>
          </a:r>
          <a:endParaRPr lang="zh-TW" altLang="en-US" dirty="0"/>
        </a:p>
      </dgm:t>
    </dgm:pt>
    <dgm:pt modelId="{641570AD-50CE-4670-8410-66184AB49AF4}" type="parTrans" cxnId="{6B81FED3-96F6-488A-AB28-F268B1FD7E60}">
      <dgm:prSet/>
      <dgm:spPr/>
      <dgm:t>
        <a:bodyPr/>
        <a:lstStyle/>
        <a:p>
          <a:endParaRPr lang="zh-TW" altLang="en-US"/>
        </a:p>
      </dgm:t>
    </dgm:pt>
    <dgm:pt modelId="{AA9641DC-FE6B-43AC-9BE0-19F3737F37D1}" type="sibTrans" cxnId="{6B81FED3-96F6-488A-AB28-F268B1FD7E60}">
      <dgm:prSet/>
      <dgm:spPr/>
      <dgm:t>
        <a:bodyPr/>
        <a:lstStyle/>
        <a:p>
          <a:endParaRPr lang="zh-TW" altLang="en-US"/>
        </a:p>
      </dgm:t>
    </dgm:pt>
    <dgm:pt modelId="{76FACF14-8D49-4F6F-8EE5-677FC8C11EC6}" type="asst">
      <dgm:prSet phldrT="[文字]"/>
      <dgm:spPr/>
      <dgm:t>
        <a:bodyPr/>
        <a:lstStyle/>
        <a:p>
          <a:r>
            <a:rPr lang="zh-TW" altLang="en-US" dirty="0" smtClean="0"/>
            <a:t>秘書室</a:t>
          </a:r>
          <a:endParaRPr lang="zh-TW" altLang="en-US" dirty="0"/>
        </a:p>
      </dgm:t>
    </dgm:pt>
    <dgm:pt modelId="{FCA4214A-0C2F-4BFF-B9A7-BF95D7DD875E}" type="parTrans" cxnId="{BF42ECA5-5096-4246-BF57-F1ED8020B309}">
      <dgm:prSet/>
      <dgm:spPr/>
      <dgm:t>
        <a:bodyPr/>
        <a:lstStyle/>
        <a:p>
          <a:endParaRPr lang="zh-TW" altLang="en-US"/>
        </a:p>
      </dgm:t>
    </dgm:pt>
    <dgm:pt modelId="{B611B3F8-2D08-4A05-83E9-4208F16B1C2B}" type="sibTrans" cxnId="{BF42ECA5-5096-4246-BF57-F1ED8020B309}">
      <dgm:prSet/>
      <dgm:spPr/>
      <dgm:t>
        <a:bodyPr/>
        <a:lstStyle/>
        <a:p>
          <a:endParaRPr lang="zh-TW" altLang="en-US"/>
        </a:p>
      </dgm:t>
    </dgm:pt>
    <dgm:pt modelId="{E96FC696-38D4-4D59-A6DF-D9962443FA25}">
      <dgm:prSet phldrT="[文字]"/>
      <dgm:spPr/>
      <dgm:t>
        <a:bodyPr/>
        <a:lstStyle/>
        <a:p>
          <a:r>
            <a:rPr lang="zh-TW" altLang="en-US" dirty="0" smtClean="0"/>
            <a:t>學務處</a:t>
          </a:r>
          <a:endParaRPr lang="zh-TW" altLang="en-US" dirty="0"/>
        </a:p>
      </dgm:t>
    </dgm:pt>
    <dgm:pt modelId="{4D5C2C89-62D2-40D1-98DA-653F4BC813A2}" type="parTrans" cxnId="{DA4C5FC1-D487-4B42-A2A4-44533D63DD61}">
      <dgm:prSet/>
      <dgm:spPr/>
      <dgm:t>
        <a:bodyPr/>
        <a:lstStyle/>
        <a:p>
          <a:endParaRPr lang="zh-TW" altLang="en-US"/>
        </a:p>
      </dgm:t>
    </dgm:pt>
    <dgm:pt modelId="{09FEC040-B1E6-4555-A6D0-2DDD0148DD00}" type="sibTrans" cxnId="{DA4C5FC1-D487-4B42-A2A4-44533D63DD61}">
      <dgm:prSet/>
      <dgm:spPr/>
      <dgm:t>
        <a:bodyPr/>
        <a:lstStyle/>
        <a:p>
          <a:endParaRPr lang="zh-TW" altLang="en-US"/>
        </a:p>
      </dgm:t>
    </dgm:pt>
    <dgm:pt modelId="{679C7BD3-EDD4-4F22-826B-DDFEE7EDB145}">
      <dgm:prSet phldrT="[文字]"/>
      <dgm:spPr/>
      <dgm:t>
        <a:bodyPr/>
        <a:lstStyle/>
        <a:p>
          <a:r>
            <a:rPr lang="zh-TW" altLang="en-US" dirty="0" smtClean="0"/>
            <a:t>各系</a:t>
          </a:r>
          <a:endParaRPr lang="zh-TW" altLang="en-US" dirty="0"/>
        </a:p>
      </dgm:t>
    </dgm:pt>
    <dgm:pt modelId="{E5B43105-6233-45A0-82E9-2C878A27F408}" type="parTrans" cxnId="{24B6DE7F-2123-4774-BB9F-884B49604038}">
      <dgm:prSet/>
      <dgm:spPr/>
      <dgm:t>
        <a:bodyPr/>
        <a:lstStyle/>
        <a:p>
          <a:endParaRPr lang="zh-TW" altLang="en-US"/>
        </a:p>
      </dgm:t>
    </dgm:pt>
    <dgm:pt modelId="{EAFF6BB4-AF90-4638-94E6-442DEA828ECC}" type="sibTrans" cxnId="{24B6DE7F-2123-4774-BB9F-884B49604038}">
      <dgm:prSet/>
      <dgm:spPr/>
      <dgm:t>
        <a:bodyPr/>
        <a:lstStyle/>
        <a:p>
          <a:endParaRPr lang="zh-TW" altLang="en-US"/>
        </a:p>
      </dgm:t>
    </dgm:pt>
    <dgm:pt modelId="{64F081C6-446F-4587-BA4A-F37069E13F46}">
      <dgm:prSet phldrT="[文字]"/>
      <dgm:spPr/>
      <dgm:t>
        <a:bodyPr/>
        <a:lstStyle/>
        <a:p>
          <a:r>
            <a:rPr lang="zh-TW" altLang="en-US" dirty="0" smtClean="0"/>
            <a:t>其他</a:t>
          </a:r>
          <a:endParaRPr lang="zh-TW" altLang="en-US" dirty="0"/>
        </a:p>
      </dgm:t>
    </dgm:pt>
    <dgm:pt modelId="{1EB1AF0E-7FBE-422E-BBDC-71368E7B4194}" type="parTrans" cxnId="{2DB07AE2-1EB1-415B-97F5-26A9EAFB0F43}">
      <dgm:prSet/>
      <dgm:spPr/>
      <dgm:t>
        <a:bodyPr/>
        <a:lstStyle/>
        <a:p>
          <a:endParaRPr lang="zh-TW" altLang="en-US"/>
        </a:p>
      </dgm:t>
    </dgm:pt>
    <dgm:pt modelId="{ACC3D797-2BE9-446B-A40A-1098A5CB5947}" type="sibTrans" cxnId="{2DB07AE2-1EB1-415B-97F5-26A9EAFB0F43}">
      <dgm:prSet/>
      <dgm:spPr/>
      <dgm:t>
        <a:bodyPr/>
        <a:lstStyle/>
        <a:p>
          <a:endParaRPr lang="zh-TW" altLang="en-US"/>
        </a:p>
      </dgm:t>
    </dgm:pt>
    <dgm:pt modelId="{EF54918F-5AAD-4D84-B445-E49913C40019}">
      <dgm:prSet phldrT="[文字]"/>
      <dgm:spPr/>
      <dgm:t>
        <a:bodyPr/>
        <a:lstStyle/>
        <a:p>
          <a:r>
            <a:rPr lang="zh-TW" altLang="en-US" dirty="0" smtClean="0"/>
            <a:t>軍訓室</a:t>
          </a:r>
          <a:endParaRPr lang="zh-TW" altLang="en-US" dirty="0"/>
        </a:p>
      </dgm:t>
    </dgm:pt>
    <dgm:pt modelId="{334C3108-2674-4F0D-BFAC-0462B10DFB65}" type="parTrans" cxnId="{36F6CC6D-C38B-4E59-83B4-815408D8AEDF}">
      <dgm:prSet/>
      <dgm:spPr/>
      <dgm:t>
        <a:bodyPr/>
        <a:lstStyle/>
        <a:p>
          <a:endParaRPr lang="zh-TW" altLang="en-US"/>
        </a:p>
      </dgm:t>
    </dgm:pt>
    <dgm:pt modelId="{B912EF74-22DA-4384-92F5-E758297A1C29}" type="sibTrans" cxnId="{36F6CC6D-C38B-4E59-83B4-815408D8AEDF}">
      <dgm:prSet/>
      <dgm:spPr/>
      <dgm:t>
        <a:bodyPr/>
        <a:lstStyle/>
        <a:p>
          <a:endParaRPr lang="zh-TW" altLang="en-US"/>
        </a:p>
      </dgm:t>
    </dgm:pt>
    <dgm:pt modelId="{04B92B1F-A318-444D-9ECF-C42C522ABEF8}" type="asst">
      <dgm:prSet phldrT="[文字]"/>
      <dgm:spPr/>
      <dgm:t>
        <a:bodyPr/>
        <a:lstStyle/>
        <a:p>
          <a:r>
            <a:rPr lang="zh-TW" altLang="en-US" dirty="0" smtClean="0"/>
            <a:t>人事室</a:t>
          </a:r>
          <a:endParaRPr lang="zh-TW" altLang="en-US" dirty="0"/>
        </a:p>
      </dgm:t>
    </dgm:pt>
    <dgm:pt modelId="{7EBAB4A7-9B45-4E10-BED3-1AA4E64BDF6D}" type="parTrans" cxnId="{B780BFA2-9B42-4367-BED5-07553CB2682C}">
      <dgm:prSet/>
      <dgm:spPr/>
      <dgm:t>
        <a:bodyPr/>
        <a:lstStyle/>
        <a:p>
          <a:endParaRPr lang="zh-TW" altLang="en-US"/>
        </a:p>
      </dgm:t>
    </dgm:pt>
    <dgm:pt modelId="{19DECD3F-68F3-413D-A25F-30795DD32B78}" type="sibTrans" cxnId="{B780BFA2-9B42-4367-BED5-07553CB2682C}">
      <dgm:prSet/>
      <dgm:spPr/>
      <dgm:t>
        <a:bodyPr/>
        <a:lstStyle/>
        <a:p>
          <a:endParaRPr lang="zh-TW" altLang="en-US"/>
        </a:p>
      </dgm:t>
    </dgm:pt>
    <dgm:pt modelId="{45A8D2D1-A1BB-4267-A7AC-B4AAC268E87C}" type="pres">
      <dgm:prSet presAssocID="{C7F3200C-D0FB-4778-870C-A93FAB2E74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FFDF6658-61D4-46D7-BC35-A8C944DEFFA0}" type="pres">
      <dgm:prSet presAssocID="{E03D0BFB-C88F-4214-BF44-5DE254175277}" presName="hierRoot1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B6321044-8F48-4949-AED7-09527D9927CA}" type="pres">
      <dgm:prSet presAssocID="{E03D0BFB-C88F-4214-BF44-5DE254175277}" presName="rootComposite1" presStyleCnt="0"/>
      <dgm:spPr/>
      <dgm:t>
        <a:bodyPr/>
        <a:lstStyle/>
        <a:p>
          <a:endParaRPr lang="zh-TW" altLang="en-US"/>
        </a:p>
      </dgm:t>
    </dgm:pt>
    <dgm:pt modelId="{A43ED727-E729-4105-84B0-757B50C6DDB4}" type="pres">
      <dgm:prSet presAssocID="{E03D0BFB-C88F-4214-BF44-5DE25417527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1983561-7065-4791-813D-F83C1B8F6B66}" type="pres">
      <dgm:prSet presAssocID="{E03D0BFB-C88F-4214-BF44-5DE254175277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03202BE0-BABB-4E3B-B96E-58D5B19C4E30}" type="pres">
      <dgm:prSet presAssocID="{E03D0BFB-C88F-4214-BF44-5DE254175277}" presName="hierChild2" presStyleCnt="0"/>
      <dgm:spPr/>
      <dgm:t>
        <a:bodyPr/>
        <a:lstStyle/>
        <a:p>
          <a:endParaRPr lang="zh-TW" altLang="en-US"/>
        </a:p>
      </dgm:t>
    </dgm:pt>
    <dgm:pt modelId="{3266A739-C0D8-4E81-AB64-2BE9A553EF23}" type="pres">
      <dgm:prSet presAssocID="{4D5C2C89-62D2-40D1-98DA-653F4BC813A2}" presName="Name37" presStyleLbl="parChTrans1D2" presStyleIdx="0" presStyleCnt="5"/>
      <dgm:spPr/>
      <dgm:t>
        <a:bodyPr/>
        <a:lstStyle/>
        <a:p>
          <a:endParaRPr lang="zh-TW" altLang="en-US"/>
        </a:p>
      </dgm:t>
    </dgm:pt>
    <dgm:pt modelId="{B4DB86D9-BC61-4922-9672-D0AEE066EB06}" type="pres">
      <dgm:prSet presAssocID="{E96FC696-38D4-4D59-A6DF-D9962443FA25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F1F172D2-4AE1-4A29-8D0B-A5E5BACF28A2}" type="pres">
      <dgm:prSet presAssocID="{E96FC696-38D4-4D59-A6DF-D9962443FA25}" presName="rootComposite" presStyleCnt="0"/>
      <dgm:spPr/>
      <dgm:t>
        <a:bodyPr/>
        <a:lstStyle/>
        <a:p>
          <a:endParaRPr lang="zh-TW" altLang="en-US"/>
        </a:p>
      </dgm:t>
    </dgm:pt>
    <dgm:pt modelId="{2E3DE964-C4D7-41A6-9B92-EA6662F4A65A}" type="pres">
      <dgm:prSet presAssocID="{E96FC696-38D4-4D59-A6DF-D9962443FA2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41F329A-DD3B-4D66-8EDD-2B707CC83BBB}" type="pres">
      <dgm:prSet presAssocID="{E96FC696-38D4-4D59-A6DF-D9962443FA25}" presName="rootConnector" presStyleLbl="node2" presStyleIdx="0" presStyleCnt="3"/>
      <dgm:spPr/>
      <dgm:t>
        <a:bodyPr/>
        <a:lstStyle/>
        <a:p>
          <a:endParaRPr lang="zh-TW" altLang="en-US"/>
        </a:p>
      </dgm:t>
    </dgm:pt>
    <dgm:pt modelId="{38470DDB-DD20-4073-A1BC-00F408444134}" type="pres">
      <dgm:prSet presAssocID="{E96FC696-38D4-4D59-A6DF-D9962443FA25}" presName="hierChild4" presStyleCnt="0"/>
      <dgm:spPr/>
      <dgm:t>
        <a:bodyPr/>
        <a:lstStyle/>
        <a:p>
          <a:endParaRPr lang="zh-TW" altLang="en-US"/>
        </a:p>
      </dgm:t>
    </dgm:pt>
    <dgm:pt modelId="{CB928C2D-E4B6-4703-AC57-5EE3FDF8766F}" type="pres">
      <dgm:prSet presAssocID="{334C3108-2674-4F0D-BFAC-0462B10DFB65}" presName="Name37" presStyleLbl="parChTrans1D3" presStyleIdx="0" presStyleCnt="1"/>
      <dgm:spPr/>
      <dgm:t>
        <a:bodyPr/>
        <a:lstStyle/>
        <a:p>
          <a:endParaRPr lang="zh-TW" altLang="en-US"/>
        </a:p>
      </dgm:t>
    </dgm:pt>
    <dgm:pt modelId="{0A080FCE-6522-47B1-A5DC-DAE43BB2A48F}" type="pres">
      <dgm:prSet presAssocID="{EF54918F-5AAD-4D84-B445-E49913C40019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997956FF-15BD-4141-8A88-7E6956B6C50A}" type="pres">
      <dgm:prSet presAssocID="{EF54918F-5AAD-4D84-B445-E49913C40019}" presName="rootComposite" presStyleCnt="0"/>
      <dgm:spPr/>
      <dgm:t>
        <a:bodyPr/>
        <a:lstStyle/>
        <a:p>
          <a:endParaRPr lang="zh-TW" altLang="en-US"/>
        </a:p>
      </dgm:t>
    </dgm:pt>
    <dgm:pt modelId="{23AF7073-CB42-4EE9-8279-3BFA62A8A875}" type="pres">
      <dgm:prSet presAssocID="{EF54918F-5AAD-4D84-B445-E49913C40019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8B6B1B2-C7B8-46B1-9F68-048853F9FA30}" type="pres">
      <dgm:prSet presAssocID="{EF54918F-5AAD-4D84-B445-E49913C40019}" presName="rootConnector" presStyleLbl="node3" presStyleIdx="0" presStyleCnt="1"/>
      <dgm:spPr/>
      <dgm:t>
        <a:bodyPr/>
        <a:lstStyle/>
        <a:p>
          <a:endParaRPr lang="zh-TW" altLang="en-US"/>
        </a:p>
      </dgm:t>
    </dgm:pt>
    <dgm:pt modelId="{7F33C130-6B84-4F83-95E7-EE7087E332FA}" type="pres">
      <dgm:prSet presAssocID="{EF54918F-5AAD-4D84-B445-E49913C40019}" presName="hierChild4" presStyleCnt="0"/>
      <dgm:spPr/>
      <dgm:t>
        <a:bodyPr/>
        <a:lstStyle/>
        <a:p>
          <a:endParaRPr lang="zh-TW" altLang="en-US"/>
        </a:p>
      </dgm:t>
    </dgm:pt>
    <dgm:pt modelId="{89014E3B-63F2-403A-AC67-B7BCF6961887}" type="pres">
      <dgm:prSet presAssocID="{EF54918F-5AAD-4D84-B445-E49913C40019}" presName="hierChild5" presStyleCnt="0"/>
      <dgm:spPr/>
      <dgm:t>
        <a:bodyPr/>
        <a:lstStyle/>
        <a:p>
          <a:endParaRPr lang="zh-TW" altLang="en-US"/>
        </a:p>
      </dgm:t>
    </dgm:pt>
    <dgm:pt modelId="{BFEFA372-A823-44E6-A3AA-D34C6DF1F174}" type="pres">
      <dgm:prSet presAssocID="{E96FC696-38D4-4D59-A6DF-D9962443FA25}" presName="hierChild5" presStyleCnt="0"/>
      <dgm:spPr/>
      <dgm:t>
        <a:bodyPr/>
        <a:lstStyle/>
        <a:p>
          <a:endParaRPr lang="zh-TW" altLang="en-US"/>
        </a:p>
      </dgm:t>
    </dgm:pt>
    <dgm:pt modelId="{A70F86ED-7F70-4154-889E-403FB4DBD5D2}" type="pres">
      <dgm:prSet presAssocID="{E5B43105-6233-45A0-82E9-2C878A27F408}" presName="Name37" presStyleLbl="parChTrans1D2" presStyleIdx="1" presStyleCnt="5"/>
      <dgm:spPr/>
      <dgm:t>
        <a:bodyPr/>
        <a:lstStyle/>
        <a:p>
          <a:endParaRPr lang="zh-TW" altLang="en-US"/>
        </a:p>
      </dgm:t>
    </dgm:pt>
    <dgm:pt modelId="{8486F74C-D618-4330-9B5C-3511EA3C5613}" type="pres">
      <dgm:prSet presAssocID="{679C7BD3-EDD4-4F22-826B-DDFEE7EDB145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CFE0B223-46D6-48EA-855A-DFE32DBD85DB}" type="pres">
      <dgm:prSet presAssocID="{679C7BD3-EDD4-4F22-826B-DDFEE7EDB145}" presName="rootComposite" presStyleCnt="0"/>
      <dgm:spPr/>
      <dgm:t>
        <a:bodyPr/>
        <a:lstStyle/>
        <a:p>
          <a:endParaRPr lang="zh-TW" altLang="en-US"/>
        </a:p>
      </dgm:t>
    </dgm:pt>
    <dgm:pt modelId="{5D709DD5-6571-4AB4-B5E3-5FA157B2732D}" type="pres">
      <dgm:prSet presAssocID="{679C7BD3-EDD4-4F22-826B-DDFEE7EDB14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D8799B0-8AED-4A53-B926-995FC137161D}" type="pres">
      <dgm:prSet presAssocID="{679C7BD3-EDD4-4F22-826B-DDFEE7EDB145}" presName="rootConnector" presStyleLbl="node2" presStyleIdx="1" presStyleCnt="3"/>
      <dgm:spPr/>
      <dgm:t>
        <a:bodyPr/>
        <a:lstStyle/>
        <a:p>
          <a:endParaRPr lang="zh-TW" altLang="en-US"/>
        </a:p>
      </dgm:t>
    </dgm:pt>
    <dgm:pt modelId="{BC5D0F05-D3CE-4AD0-96B0-0F037ECE003C}" type="pres">
      <dgm:prSet presAssocID="{679C7BD3-EDD4-4F22-826B-DDFEE7EDB145}" presName="hierChild4" presStyleCnt="0"/>
      <dgm:spPr/>
      <dgm:t>
        <a:bodyPr/>
        <a:lstStyle/>
        <a:p>
          <a:endParaRPr lang="zh-TW" altLang="en-US"/>
        </a:p>
      </dgm:t>
    </dgm:pt>
    <dgm:pt modelId="{FE24FA20-2698-416F-9875-1E8823AD043F}" type="pres">
      <dgm:prSet presAssocID="{679C7BD3-EDD4-4F22-826B-DDFEE7EDB145}" presName="hierChild5" presStyleCnt="0"/>
      <dgm:spPr/>
      <dgm:t>
        <a:bodyPr/>
        <a:lstStyle/>
        <a:p>
          <a:endParaRPr lang="zh-TW" altLang="en-US"/>
        </a:p>
      </dgm:t>
    </dgm:pt>
    <dgm:pt modelId="{40F5573C-6B26-468A-B768-81B52D19FACF}" type="pres">
      <dgm:prSet presAssocID="{1EB1AF0E-7FBE-422E-BBDC-71368E7B4194}" presName="Name37" presStyleLbl="parChTrans1D2" presStyleIdx="2" presStyleCnt="5"/>
      <dgm:spPr/>
      <dgm:t>
        <a:bodyPr/>
        <a:lstStyle/>
        <a:p>
          <a:endParaRPr lang="zh-TW" altLang="en-US"/>
        </a:p>
      </dgm:t>
    </dgm:pt>
    <dgm:pt modelId="{DAD5CD36-9CEF-4518-A84D-EFA881BB297F}" type="pres">
      <dgm:prSet presAssocID="{64F081C6-446F-4587-BA4A-F37069E13F46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D076D1F3-58C7-4FDF-93E4-FE26F9D3B374}" type="pres">
      <dgm:prSet presAssocID="{64F081C6-446F-4587-BA4A-F37069E13F46}" presName="rootComposite" presStyleCnt="0"/>
      <dgm:spPr/>
      <dgm:t>
        <a:bodyPr/>
        <a:lstStyle/>
        <a:p>
          <a:endParaRPr lang="zh-TW" altLang="en-US"/>
        </a:p>
      </dgm:t>
    </dgm:pt>
    <dgm:pt modelId="{13000AEB-5F3E-4A27-A337-30E4EAA0858D}" type="pres">
      <dgm:prSet presAssocID="{64F081C6-446F-4587-BA4A-F37069E13F4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0E7E1D1-3C15-4592-9EB9-699B43010E4E}" type="pres">
      <dgm:prSet presAssocID="{64F081C6-446F-4587-BA4A-F37069E13F46}" presName="rootConnector" presStyleLbl="node2" presStyleIdx="2" presStyleCnt="3"/>
      <dgm:spPr/>
      <dgm:t>
        <a:bodyPr/>
        <a:lstStyle/>
        <a:p>
          <a:endParaRPr lang="zh-TW" altLang="en-US"/>
        </a:p>
      </dgm:t>
    </dgm:pt>
    <dgm:pt modelId="{5035CE2E-C1D6-4040-9792-4530B1E08DD0}" type="pres">
      <dgm:prSet presAssocID="{64F081C6-446F-4587-BA4A-F37069E13F46}" presName="hierChild4" presStyleCnt="0"/>
      <dgm:spPr/>
      <dgm:t>
        <a:bodyPr/>
        <a:lstStyle/>
        <a:p>
          <a:endParaRPr lang="zh-TW" altLang="en-US"/>
        </a:p>
      </dgm:t>
    </dgm:pt>
    <dgm:pt modelId="{8CC45D92-2FFC-494D-9296-91571B312602}" type="pres">
      <dgm:prSet presAssocID="{64F081C6-446F-4587-BA4A-F37069E13F46}" presName="hierChild5" presStyleCnt="0"/>
      <dgm:spPr/>
      <dgm:t>
        <a:bodyPr/>
        <a:lstStyle/>
        <a:p>
          <a:endParaRPr lang="zh-TW" altLang="en-US"/>
        </a:p>
      </dgm:t>
    </dgm:pt>
    <dgm:pt modelId="{7D6A9787-3052-42BF-89DB-C68AE7B7B1BD}" type="pres">
      <dgm:prSet presAssocID="{E03D0BFB-C88F-4214-BF44-5DE254175277}" presName="hierChild3" presStyleCnt="0"/>
      <dgm:spPr/>
      <dgm:t>
        <a:bodyPr/>
        <a:lstStyle/>
        <a:p>
          <a:endParaRPr lang="zh-TW" altLang="en-US"/>
        </a:p>
      </dgm:t>
    </dgm:pt>
    <dgm:pt modelId="{A05026A7-0676-4CFD-91C5-158E7CCD983C}" type="pres">
      <dgm:prSet presAssocID="{7EBAB4A7-9B45-4E10-BED3-1AA4E64BDF6D}" presName="Name111" presStyleLbl="parChTrans1D2" presStyleIdx="3" presStyleCnt="5"/>
      <dgm:spPr/>
      <dgm:t>
        <a:bodyPr/>
        <a:lstStyle/>
        <a:p>
          <a:endParaRPr lang="zh-TW" altLang="en-US"/>
        </a:p>
      </dgm:t>
    </dgm:pt>
    <dgm:pt modelId="{A9A00CBB-64F4-42B1-B7D3-0EA10D6D411E}" type="pres">
      <dgm:prSet presAssocID="{04B92B1F-A318-444D-9ECF-C42C522ABEF8}" presName="hierRoot3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9E97900D-3ABF-48A6-ABD8-BEF2A73A47C1}" type="pres">
      <dgm:prSet presAssocID="{04B92B1F-A318-444D-9ECF-C42C522ABEF8}" presName="rootComposite3" presStyleCnt="0"/>
      <dgm:spPr/>
      <dgm:t>
        <a:bodyPr/>
        <a:lstStyle/>
        <a:p>
          <a:endParaRPr lang="zh-TW" altLang="en-US"/>
        </a:p>
      </dgm:t>
    </dgm:pt>
    <dgm:pt modelId="{0516E5CA-C20C-46AC-8BDC-83266D0521CE}" type="pres">
      <dgm:prSet presAssocID="{04B92B1F-A318-444D-9ECF-C42C522ABEF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D5E873A-4E5E-40C0-896B-4EFD58D8FB26}" type="pres">
      <dgm:prSet presAssocID="{04B92B1F-A318-444D-9ECF-C42C522ABEF8}" presName="rootConnector3" presStyleLbl="asst1" presStyleIdx="0" presStyleCnt="2"/>
      <dgm:spPr/>
      <dgm:t>
        <a:bodyPr/>
        <a:lstStyle/>
        <a:p>
          <a:endParaRPr lang="zh-TW" altLang="en-US"/>
        </a:p>
      </dgm:t>
    </dgm:pt>
    <dgm:pt modelId="{C9572D48-C63C-404A-95AD-872BCBBD484E}" type="pres">
      <dgm:prSet presAssocID="{04B92B1F-A318-444D-9ECF-C42C522ABEF8}" presName="hierChild6" presStyleCnt="0"/>
      <dgm:spPr/>
      <dgm:t>
        <a:bodyPr/>
        <a:lstStyle/>
        <a:p>
          <a:endParaRPr lang="zh-TW" altLang="en-US"/>
        </a:p>
      </dgm:t>
    </dgm:pt>
    <dgm:pt modelId="{B73C60ED-B197-4A80-9639-A8C41D5DE5F0}" type="pres">
      <dgm:prSet presAssocID="{04B92B1F-A318-444D-9ECF-C42C522ABEF8}" presName="hierChild7" presStyleCnt="0"/>
      <dgm:spPr/>
      <dgm:t>
        <a:bodyPr/>
        <a:lstStyle/>
        <a:p>
          <a:endParaRPr lang="zh-TW" altLang="en-US"/>
        </a:p>
      </dgm:t>
    </dgm:pt>
    <dgm:pt modelId="{FEC6C0A0-DEF0-4D63-88F3-981696F45784}" type="pres">
      <dgm:prSet presAssocID="{FCA4214A-0C2F-4BFF-B9A7-BF95D7DD875E}" presName="Name111" presStyleLbl="parChTrans1D2" presStyleIdx="4" presStyleCnt="5"/>
      <dgm:spPr/>
      <dgm:t>
        <a:bodyPr/>
        <a:lstStyle/>
        <a:p>
          <a:endParaRPr lang="zh-TW" altLang="en-US"/>
        </a:p>
      </dgm:t>
    </dgm:pt>
    <dgm:pt modelId="{D4B525C1-9208-40C1-A066-C25B8D7195BF}" type="pres">
      <dgm:prSet presAssocID="{76FACF14-8D49-4F6F-8EE5-677FC8C11EC6}" presName="hierRoot3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2F1ABB67-E35B-42B9-8EB3-96BE6BA6F79D}" type="pres">
      <dgm:prSet presAssocID="{76FACF14-8D49-4F6F-8EE5-677FC8C11EC6}" presName="rootComposite3" presStyleCnt="0"/>
      <dgm:spPr/>
      <dgm:t>
        <a:bodyPr/>
        <a:lstStyle/>
        <a:p>
          <a:endParaRPr lang="zh-TW" altLang="en-US"/>
        </a:p>
      </dgm:t>
    </dgm:pt>
    <dgm:pt modelId="{39841104-9E0B-4AA9-8D23-D75B7D55E709}" type="pres">
      <dgm:prSet presAssocID="{76FACF14-8D49-4F6F-8EE5-677FC8C11EC6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B91151A-FAB0-4A6A-84B1-A5CBCB566902}" type="pres">
      <dgm:prSet presAssocID="{76FACF14-8D49-4F6F-8EE5-677FC8C11EC6}" presName="rootConnector3" presStyleLbl="asst1" presStyleIdx="1" presStyleCnt="2"/>
      <dgm:spPr/>
      <dgm:t>
        <a:bodyPr/>
        <a:lstStyle/>
        <a:p>
          <a:endParaRPr lang="zh-TW" altLang="en-US"/>
        </a:p>
      </dgm:t>
    </dgm:pt>
    <dgm:pt modelId="{62720D51-1AB0-4F06-BB64-C964F2CDD58D}" type="pres">
      <dgm:prSet presAssocID="{76FACF14-8D49-4F6F-8EE5-677FC8C11EC6}" presName="hierChild6" presStyleCnt="0"/>
      <dgm:spPr/>
      <dgm:t>
        <a:bodyPr/>
        <a:lstStyle/>
        <a:p>
          <a:endParaRPr lang="zh-TW" altLang="en-US"/>
        </a:p>
      </dgm:t>
    </dgm:pt>
    <dgm:pt modelId="{09AF118A-ECF9-4820-A560-7C2793C1EF6B}" type="pres">
      <dgm:prSet presAssocID="{76FACF14-8D49-4F6F-8EE5-677FC8C11EC6}" presName="hierChild7" presStyleCnt="0"/>
      <dgm:spPr/>
      <dgm:t>
        <a:bodyPr/>
        <a:lstStyle/>
        <a:p>
          <a:endParaRPr lang="zh-TW" altLang="en-US"/>
        </a:p>
      </dgm:t>
    </dgm:pt>
  </dgm:ptLst>
  <dgm:cxnLst>
    <dgm:cxn modelId="{BFA0257E-21BB-44FD-A75A-695697EE7FC5}" type="presOf" srcId="{E5B43105-6233-45A0-82E9-2C878A27F408}" destId="{A70F86ED-7F70-4154-889E-403FB4DBD5D2}" srcOrd="0" destOrd="0" presId="urn:microsoft.com/office/officeart/2005/8/layout/orgChart1"/>
    <dgm:cxn modelId="{2DB07AE2-1EB1-415B-97F5-26A9EAFB0F43}" srcId="{E03D0BFB-C88F-4214-BF44-5DE254175277}" destId="{64F081C6-446F-4587-BA4A-F37069E13F46}" srcOrd="4" destOrd="0" parTransId="{1EB1AF0E-7FBE-422E-BBDC-71368E7B4194}" sibTransId="{ACC3D797-2BE9-446B-A40A-1098A5CB5947}"/>
    <dgm:cxn modelId="{F418B282-3398-4B9D-ADEA-A7A2A1C88D8A}" type="presOf" srcId="{679C7BD3-EDD4-4F22-826B-DDFEE7EDB145}" destId="{DD8799B0-8AED-4A53-B926-995FC137161D}" srcOrd="1" destOrd="0" presId="urn:microsoft.com/office/officeart/2005/8/layout/orgChart1"/>
    <dgm:cxn modelId="{DB82CEDF-C7C9-4775-AE83-59077A2B311E}" type="presOf" srcId="{E03D0BFB-C88F-4214-BF44-5DE254175277}" destId="{A43ED727-E729-4105-84B0-757B50C6DDB4}" srcOrd="0" destOrd="0" presId="urn:microsoft.com/office/officeart/2005/8/layout/orgChart1"/>
    <dgm:cxn modelId="{0EDAD208-7919-4649-BAEC-B68607DFC0E9}" type="presOf" srcId="{4D5C2C89-62D2-40D1-98DA-653F4BC813A2}" destId="{3266A739-C0D8-4E81-AB64-2BE9A553EF23}" srcOrd="0" destOrd="0" presId="urn:microsoft.com/office/officeart/2005/8/layout/orgChart1"/>
    <dgm:cxn modelId="{55E32823-0DDB-4C51-AA13-5B7103562F1A}" type="presOf" srcId="{64F081C6-446F-4587-BA4A-F37069E13F46}" destId="{13000AEB-5F3E-4A27-A337-30E4EAA0858D}" srcOrd="0" destOrd="0" presId="urn:microsoft.com/office/officeart/2005/8/layout/orgChart1"/>
    <dgm:cxn modelId="{0AEEE974-CC3E-439F-B1C7-1EDE73FD1E22}" type="presOf" srcId="{EF54918F-5AAD-4D84-B445-E49913C40019}" destId="{68B6B1B2-C7B8-46B1-9F68-048853F9FA30}" srcOrd="1" destOrd="0" presId="urn:microsoft.com/office/officeart/2005/8/layout/orgChart1"/>
    <dgm:cxn modelId="{623569DE-5487-4153-8322-77D28D9AF008}" type="presOf" srcId="{FCA4214A-0C2F-4BFF-B9A7-BF95D7DD875E}" destId="{FEC6C0A0-DEF0-4D63-88F3-981696F45784}" srcOrd="0" destOrd="0" presId="urn:microsoft.com/office/officeart/2005/8/layout/orgChart1"/>
    <dgm:cxn modelId="{6B81FED3-96F6-488A-AB28-F268B1FD7E60}" srcId="{C7F3200C-D0FB-4778-870C-A93FAB2E7461}" destId="{E03D0BFB-C88F-4214-BF44-5DE254175277}" srcOrd="0" destOrd="0" parTransId="{641570AD-50CE-4670-8410-66184AB49AF4}" sibTransId="{AA9641DC-FE6B-43AC-9BE0-19F3737F37D1}"/>
    <dgm:cxn modelId="{89A45E30-B1F1-4DA0-B158-656863ED76FF}" type="presOf" srcId="{04B92B1F-A318-444D-9ECF-C42C522ABEF8}" destId="{0516E5CA-C20C-46AC-8BDC-83266D0521CE}" srcOrd="0" destOrd="0" presId="urn:microsoft.com/office/officeart/2005/8/layout/orgChart1"/>
    <dgm:cxn modelId="{248708CE-74BA-4B97-8144-007F908E497C}" type="presOf" srcId="{334C3108-2674-4F0D-BFAC-0462B10DFB65}" destId="{CB928C2D-E4B6-4703-AC57-5EE3FDF8766F}" srcOrd="0" destOrd="0" presId="urn:microsoft.com/office/officeart/2005/8/layout/orgChart1"/>
    <dgm:cxn modelId="{24B6DE7F-2123-4774-BB9F-884B49604038}" srcId="{E03D0BFB-C88F-4214-BF44-5DE254175277}" destId="{679C7BD3-EDD4-4F22-826B-DDFEE7EDB145}" srcOrd="3" destOrd="0" parTransId="{E5B43105-6233-45A0-82E9-2C878A27F408}" sibTransId="{EAFF6BB4-AF90-4638-94E6-442DEA828ECC}"/>
    <dgm:cxn modelId="{722E1576-7CA6-45F0-88A7-82F6807689EF}" type="presOf" srcId="{E96FC696-38D4-4D59-A6DF-D9962443FA25}" destId="{641F329A-DD3B-4D66-8EDD-2B707CC83BBB}" srcOrd="1" destOrd="0" presId="urn:microsoft.com/office/officeart/2005/8/layout/orgChart1"/>
    <dgm:cxn modelId="{525E8AD9-BECB-4CAA-A1BB-1DBE412D69B9}" type="presOf" srcId="{7EBAB4A7-9B45-4E10-BED3-1AA4E64BDF6D}" destId="{A05026A7-0676-4CFD-91C5-158E7CCD983C}" srcOrd="0" destOrd="0" presId="urn:microsoft.com/office/officeart/2005/8/layout/orgChart1"/>
    <dgm:cxn modelId="{FF7E00A3-ACD0-48CF-9F75-C7C7311603DF}" type="presOf" srcId="{76FACF14-8D49-4F6F-8EE5-677FC8C11EC6}" destId="{39841104-9E0B-4AA9-8D23-D75B7D55E709}" srcOrd="0" destOrd="0" presId="urn:microsoft.com/office/officeart/2005/8/layout/orgChart1"/>
    <dgm:cxn modelId="{8049E89B-522C-490B-810B-FAB256816C72}" type="presOf" srcId="{76FACF14-8D49-4F6F-8EE5-677FC8C11EC6}" destId="{4B91151A-FAB0-4A6A-84B1-A5CBCB566902}" srcOrd="1" destOrd="0" presId="urn:microsoft.com/office/officeart/2005/8/layout/orgChart1"/>
    <dgm:cxn modelId="{FCE0EAF6-83F2-49A5-AAEF-57C5F83A2AA4}" type="presOf" srcId="{64F081C6-446F-4587-BA4A-F37069E13F46}" destId="{60E7E1D1-3C15-4592-9EB9-699B43010E4E}" srcOrd="1" destOrd="0" presId="urn:microsoft.com/office/officeart/2005/8/layout/orgChart1"/>
    <dgm:cxn modelId="{DA4C5FC1-D487-4B42-A2A4-44533D63DD61}" srcId="{E03D0BFB-C88F-4214-BF44-5DE254175277}" destId="{E96FC696-38D4-4D59-A6DF-D9962443FA25}" srcOrd="2" destOrd="0" parTransId="{4D5C2C89-62D2-40D1-98DA-653F4BC813A2}" sibTransId="{09FEC040-B1E6-4555-A6D0-2DDD0148DD00}"/>
    <dgm:cxn modelId="{66B1F4D0-18AF-4713-B8BD-B63FA93D8EA4}" type="presOf" srcId="{E96FC696-38D4-4D59-A6DF-D9962443FA25}" destId="{2E3DE964-C4D7-41A6-9B92-EA6662F4A65A}" srcOrd="0" destOrd="0" presId="urn:microsoft.com/office/officeart/2005/8/layout/orgChart1"/>
    <dgm:cxn modelId="{BF42ECA5-5096-4246-BF57-F1ED8020B309}" srcId="{E03D0BFB-C88F-4214-BF44-5DE254175277}" destId="{76FACF14-8D49-4F6F-8EE5-677FC8C11EC6}" srcOrd="1" destOrd="0" parTransId="{FCA4214A-0C2F-4BFF-B9A7-BF95D7DD875E}" sibTransId="{B611B3F8-2D08-4A05-83E9-4208F16B1C2B}"/>
    <dgm:cxn modelId="{36F6CC6D-C38B-4E59-83B4-815408D8AEDF}" srcId="{E96FC696-38D4-4D59-A6DF-D9962443FA25}" destId="{EF54918F-5AAD-4D84-B445-E49913C40019}" srcOrd="0" destOrd="0" parTransId="{334C3108-2674-4F0D-BFAC-0462B10DFB65}" sibTransId="{B912EF74-22DA-4384-92F5-E758297A1C29}"/>
    <dgm:cxn modelId="{211F247C-0E8E-40A8-ABDE-0904E6C35B16}" type="presOf" srcId="{679C7BD3-EDD4-4F22-826B-DDFEE7EDB145}" destId="{5D709DD5-6571-4AB4-B5E3-5FA157B2732D}" srcOrd="0" destOrd="0" presId="urn:microsoft.com/office/officeart/2005/8/layout/orgChart1"/>
    <dgm:cxn modelId="{DA865129-6728-433F-9CBA-B4F209EC2540}" type="presOf" srcId="{1EB1AF0E-7FBE-422E-BBDC-71368E7B4194}" destId="{40F5573C-6B26-468A-B768-81B52D19FACF}" srcOrd="0" destOrd="0" presId="urn:microsoft.com/office/officeart/2005/8/layout/orgChart1"/>
    <dgm:cxn modelId="{B780BFA2-9B42-4367-BED5-07553CB2682C}" srcId="{E03D0BFB-C88F-4214-BF44-5DE254175277}" destId="{04B92B1F-A318-444D-9ECF-C42C522ABEF8}" srcOrd="0" destOrd="0" parTransId="{7EBAB4A7-9B45-4E10-BED3-1AA4E64BDF6D}" sibTransId="{19DECD3F-68F3-413D-A25F-30795DD32B78}"/>
    <dgm:cxn modelId="{59617F92-440B-48F2-ABDD-7A1D82A8B18D}" type="presOf" srcId="{C7F3200C-D0FB-4778-870C-A93FAB2E7461}" destId="{45A8D2D1-A1BB-4267-A7AC-B4AAC268E87C}" srcOrd="0" destOrd="0" presId="urn:microsoft.com/office/officeart/2005/8/layout/orgChart1"/>
    <dgm:cxn modelId="{D3C41B91-12BD-449B-A1FA-EA9AE8AC1216}" type="presOf" srcId="{EF54918F-5AAD-4D84-B445-E49913C40019}" destId="{23AF7073-CB42-4EE9-8279-3BFA62A8A875}" srcOrd="0" destOrd="0" presId="urn:microsoft.com/office/officeart/2005/8/layout/orgChart1"/>
    <dgm:cxn modelId="{B4D0175C-2DB6-43B5-9B70-4AC3EFD4E9EF}" type="presOf" srcId="{E03D0BFB-C88F-4214-BF44-5DE254175277}" destId="{D1983561-7065-4791-813D-F83C1B8F6B66}" srcOrd="1" destOrd="0" presId="urn:microsoft.com/office/officeart/2005/8/layout/orgChart1"/>
    <dgm:cxn modelId="{3870AF5A-98C8-4DFD-BB97-B50129BEF315}" type="presOf" srcId="{04B92B1F-A318-444D-9ECF-C42C522ABEF8}" destId="{8D5E873A-4E5E-40C0-896B-4EFD58D8FB26}" srcOrd="1" destOrd="0" presId="urn:microsoft.com/office/officeart/2005/8/layout/orgChart1"/>
    <dgm:cxn modelId="{DDB7DB94-A4FF-47A5-9659-2CB576FCF61D}" type="presParOf" srcId="{45A8D2D1-A1BB-4267-A7AC-B4AAC268E87C}" destId="{FFDF6658-61D4-46D7-BC35-A8C944DEFFA0}" srcOrd="0" destOrd="0" presId="urn:microsoft.com/office/officeart/2005/8/layout/orgChart1"/>
    <dgm:cxn modelId="{7A08D51F-73CA-4F02-8AFF-FB26212F7B13}" type="presParOf" srcId="{FFDF6658-61D4-46D7-BC35-A8C944DEFFA0}" destId="{B6321044-8F48-4949-AED7-09527D9927CA}" srcOrd="0" destOrd="0" presId="urn:microsoft.com/office/officeart/2005/8/layout/orgChart1"/>
    <dgm:cxn modelId="{BEBA2846-1971-4350-96FE-6C3636E31CFE}" type="presParOf" srcId="{B6321044-8F48-4949-AED7-09527D9927CA}" destId="{A43ED727-E729-4105-84B0-757B50C6DDB4}" srcOrd="0" destOrd="0" presId="urn:microsoft.com/office/officeart/2005/8/layout/orgChart1"/>
    <dgm:cxn modelId="{27AA7DBA-C771-4CBA-AD8E-7E9CBAEC3BDC}" type="presParOf" srcId="{B6321044-8F48-4949-AED7-09527D9927CA}" destId="{D1983561-7065-4791-813D-F83C1B8F6B66}" srcOrd="1" destOrd="0" presId="urn:microsoft.com/office/officeart/2005/8/layout/orgChart1"/>
    <dgm:cxn modelId="{7DD3A78A-4852-4F2A-B51F-A06212752B3C}" type="presParOf" srcId="{FFDF6658-61D4-46D7-BC35-A8C944DEFFA0}" destId="{03202BE0-BABB-4E3B-B96E-58D5B19C4E30}" srcOrd="1" destOrd="0" presId="urn:microsoft.com/office/officeart/2005/8/layout/orgChart1"/>
    <dgm:cxn modelId="{CF0A1390-A054-43F6-B76E-E4B6412F8BFB}" type="presParOf" srcId="{03202BE0-BABB-4E3B-B96E-58D5B19C4E30}" destId="{3266A739-C0D8-4E81-AB64-2BE9A553EF23}" srcOrd="0" destOrd="0" presId="urn:microsoft.com/office/officeart/2005/8/layout/orgChart1"/>
    <dgm:cxn modelId="{D0891EE7-F216-4F08-86E9-E9E40E487525}" type="presParOf" srcId="{03202BE0-BABB-4E3B-B96E-58D5B19C4E30}" destId="{B4DB86D9-BC61-4922-9672-D0AEE066EB06}" srcOrd="1" destOrd="0" presId="urn:microsoft.com/office/officeart/2005/8/layout/orgChart1"/>
    <dgm:cxn modelId="{23AF1E1A-9183-43C5-916C-52A7FD258D48}" type="presParOf" srcId="{B4DB86D9-BC61-4922-9672-D0AEE066EB06}" destId="{F1F172D2-4AE1-4A29-8D0B-A5E5BACF28A2}" srcOrd="0" destOrd="0" presId="urn:microsoft.com/office/officeart/2005/8/layout/orgChart1"/>
    <dgm:cxn modelId="{953A9494-085A-4B0C-90E7-8256B84E2040}" type="presParOf" srcId="{F1F172D2-4AE1-4A29-8D0B-A5E5BACF28A2}" destId="{2E3DE964-C4D7-41A6-9B92-EA6662F4A65A}" srcOrd="0" destOrd="0" presId="urn:microsoft.com/office/officeart/2005/8/layout/orgChart1"/>
    <dgm:cxn modelId="{D5700FA9-C0F9-4180-A165-04F0B9BD5E74}" type="presParOf" srcId="{F1F172D2-4AE1-4A29-8D0B-A5E5BACF28A2}" destId="{641F329A-DD3B-4D66-8EDD-2B707CC83BBB}" srcOrd="1" destOrd="0" presId="urn:microsoft.com/office/officeart/2005/8/layout/orgChart1"/>
    <dgm:cxn modelId="{F1FAB123-E98C-464F-890D-86B42E2BAA92}" type="presParOf" srcId="{B4DB86D9-BC61-4922-9672-D0AEE066EB06}" destId="{38470DDB-DD20-4073-A1BC-00F408444134}" srcOrd="1" destOrd="0" presId="urn:microsoft.com/office/officeart/2005/8/layout/orgChart1"/>
    <dgm:cxn modelId="{9ADF11E4-F920-41A5-A123-77E0FF6BF1F6}" type="presParOf" srcId="{38470DDB-DD20-4073-A1BC-00F408444134}" destId="{CB928C2D-E4B6-4703-AC57-5EE3FDF8766F}" srcOrd="0" destOrd="0" presId="urn:microsoft.com/office/officeart/2005/8/layout/orgChart1"/>
    <dgm:cxn modelId="{51738B6C-D3FE-4D16-8D8F-D595B5310018}" type="presParOf" srcId="{38470DDB-DD20-4073-A1BC-00F408444134}" destId="{0A080FCE-6522-47B1-A5DC-DAE43BB2A48F}" srcOrd="1" destOrd="0" presId="urn:microsoft.com/office/officeart/2005/8/layout/orgChart1"/>
    <dgm:cxn modelId="{84C13F32-C89A-4D97-B6C2-AF600EBAAB8F}" type="presParOf" srcId="{0A080FCE-6522-47B1-A5DC-DAE43BB2A48F}" destId="{997956FF-15BD-4141-8A88-7E6956B6C50A}" srcOrd="0" destOrd="0" presId="urn:microsoft.com/office/officeart/2005/8/layout/orgChart1"/>
    <dgm:cxn modelId="{F99FDEF8-627A-415C-A70C-225ACC09A2CD}" type="presParOf" srcId="{997956FF-15BD-4141-8A88-7E6956B6C50A}" destId="{23AF7073-CB42-4EE9-8279-3BFA62A8A875}" srcOrd="0" destOrd="0" presId="urn:microsoft.com/office/officeart/2005/8/layout/orgChart1"/>
    <dgm:cxn modelId="{805CA3C0-9DBE-4B44-8E2D-3F918F6857C0}" type="presParOf" srcId="{997956FF-15BD-4141-8A88-7E6956B6C50A}" destId="{68B6B1B2-C7B8-46B1-9F68-048853F9FA30}" srcOrd="1" destOrd="0" presId="urn:microsoft.com/office/officeart/2005/8/layout/orgChart1"/>
    <dgm:cxn modelId="{C96A3882-B66F-49D7-A35D-A05028F608E9}" type="presParOf" srcId="{0A080FCE-6522-47B1-A5DC-DAE43BB2A48F}" destId="{7F33C130-6B84-4F83-95E7-EE7087E332FA}" srcOrd="1" destOrd="0" presId="urn:microsoft.com/office/officeart/2005/8/layout/orgChart1"/>
    <dgm:cxn modelId="{9C0EA830-E5B5-4EAE-A128-14CDCEA737FA}" type="presParOf" srcId="{0A080FCE-6522-47B1-A5DC-DAE43BB2A48F}" destId="{89014E3B-63F2-403A-AC67-B7BCF6961887}" srcOrd="2" destOrd="0" presId="urn:microsoft.com/office/officeart/2005/8/layout/orgChart1"/>
    <dgm:cxn modelId="{B20C0D81-046E-4591-BA5A-62CE1E5674CA}" type="presParOf" srcId="{B4DB86D9-BC61-4922-9672-D0AEE066EB06}" destId="{BFEFA372-A823-44E6-A3AA-D34C6DF1F174}" srcOrd="2" destOrd="0" presId="urn:microsoft.com/office/officeart/2005/8/layout/orgChart1"/>
    <dgm:cxn modelId="{F7F9CEE8-1220-4193-ADAB-37C18DFA3EA6}" type="presParOf" srcId="{03202BE0-BABB-4E3B-B96E-58D5B19C4E30}" destId="{A70F86ED-7F70-4154-889E-403FB4DBD5D2}" srcOrd="2" destOrd="0" presId="urn:microsoft.com/office/officeart/2005/8/layout/orgChart1"/>
    <dgm:cxn modelId="{F5B98379-C329-4E15-A835-E4137F8FFC64}" type="presParOf" srcId="{03202BE0-BABB-4E3B-B96E-58D5B19C4E30}" destId="{8486F74C-D618-4330-9B5C-3511EA3C5613}" srcOrd="3" destOrd="0" presId="urn:microsoft.com/office/officeart/2005/8/layout/orgChart1"/>
    <dgm:cxn modelId="{8F411E62-916A-4FE9-B72A-097DDF9FEA0E}" type="presParOf" srcId="{8486F74C-D618-4330-9B5C-3511EA3C5613}" destId="{CFE0B223-46D6-48EA-855A-DFE32DBD85DB}" srcOrd="0" destOrd="0" presId="urn:microsoft.com/office/officeart/2005/8/layout/orgChart1"/>
    <dgm:cxn modelId="{334166A9-8670-4D87-907F-0B72CD971A0D}" type="presParOf" srcId="{CFE0B223-46D6-48EA-855A-DFE32DBD85DB}" destId="{5D709DD5-6571-4AB4-B5E3-5FA157B2732D}" srcOrd="0" destOrd="0" presId="urn:microsoft.com/office/officeart/2005/8/layout/orgChart1"/>
    <dgm:cxn modelId="{99C3F57B-C8E7-4AEB-96CE-E8898C3265A0}" type="presParOf" srcId="{CFE0B223-46D6-48EA-855A-DFE32DBD85DB}" destId="{DD8799B0-8AED-4A53-B926-995FC137161D}" srcOrd="1" destOrd="0" presId="urn:microsoft.com/office/officeart/2005/8/layout/orgChart1"/>
    <dgm:cxn modelId="{924008FD-B1ED-4BEE-9470-572D4910E62C}" type="presParOf" srcId="{8486F74C-D618-4330-9B5C-3511EA3C5613}" destId="{BC5D0F05-D3CE-4AD0-96B0-0F037ECE003C}" srcOrd="1" destOrd="0" presId="urn:microsoft.com/office/officeart/2005/8/layout/orgChart1"/>
    <dgm:cxn modelId="{ECA6C3FD-D43F-47ED-886B-DE51F4AB06FC}" type="presParOf" srcId="{8486F74C-D618-4330-9B5C-3511EA3C5613}" destId="{FE24FA20-2698-416F-9875-1E8823AD043F}" srcOrd="2" destOrd="0" presId="urn:microsoft.com/office/officeart/2005/8/layout/orgChart1"/>
    <dgm:cxn modelId="{00E9B8B9-E587-41A1-AE65-1DB5781F59BA}" type="presParOf" srcId="{03202BE0-BABB-4E3B-B96E-58D5B19C4E30}" destId="{40F5573C-6B26-468A-B768-81B52D19FACF}" srcOrd="4" destOrd="0" presId="urn:microsoft.com/office/officeart/2005/8/layout/orgChart1"/>
    <dgm:cxn modelId="{EF5D3891-9A57-44E4-A0F6-95F57ACEFAC1}" type="presParOf" srcId="{03202BE0-BABB-4E3B-B96E-58D5B19C4E30}" destId="{DAD5CD36-9CEF-4518-A84D-EFA881BB297F}" srcOrd="5" destOrd="0" presId="urn:microsoft.com/office/officeart/2005/8/layout/orgChart1"/>
    <dgm:cxn modelId="{FDD69A4A-877D-4E29-93AE-DCFBD77CBDF8}" type="presParOf" srcId="{DAD5CD36-9CEF-4518-A84D-EFA881BB297F}" destId="{D076D1F3-58C7-4FDF-93E4-FE26F9D3B374}" srcOrd="0" destOrd="0" presId="urn:microsoft.com/office/officeart/2005/8/layout/orgChart1"/>
    <dgm:cxn modelId="{935856E7-2C22-46C8-91D2-AC7D38870EE1}" type="presParOf" srcId="{D076D1F3-58C7-4FDF-93E4-FE26F9D3B374}" destId="{13000AEB-5F3E-4A27-A337-30E4EAA0858D}" srcOrd="0" destOrd="0" presId="urn:microsoft.com/office/officeart/2005/8/layout/orgChart1"/>
    <dgm:cxn modelId="{76645D44-C9FD-498C-9432-9B2503FBF89C}" type="presParOf" srcId="{D076D1F3-58C7-4FDF-93E4-FE26F9D3B374}" destId="{60E7E1D1-3C15-4592-9EB9-699B43010E4E}" srcOrd="1" destOrd="0" presId="urn:microsoft.com/office/officeart/2005/8/layout/orgChart1"/>
    <dgm:cxn modelId="{893B4DF8-F5AE-4085-8746-FCC17182BA55}" type="presParOf" srcId="{DAD5CD36-9CEF-4518-A84D-EFA881BB297F}" destId="{5035CE2E-C1D6-4040-9792-4530B1E08DD0}" srcOrd="1" destOrd="0" presId="urn:microsoft.com/office/officeart/2005/8/layout/orgChart1"/>
    <dgm:cxn modelId="{83809286-C7EA-4ADC-80C3-C9470CCC3AC1}" type="presParOf" srcId="{DAD5CD36-9CEF-4518-A84D-EFA881BB297F}" destId="{8CC45D92-2FFC-494D-9296-91571B312602}" srcOrd="2" destOrd="0" presId="urn:microsoft.com/office/officeart/2005/8/layout/orgChart1"/>
    <dgm:cxn modelId="{EBF0FF69-FB17-4E9E-A6DC-644B783955A1}" type="presParOf" srcId="{FFDF6658-61D4-46D7-BC35-A8C944DEFFA0}" destId="{7D6A9787-3052-42BF-89DB-C68AE7B7B1BD}" srcOrd="2" destOrd="0" presId="urn:microsoft.com/office/officeart/2005/8/layout/orgChart1"/>
    <dgm:cxn modelId="{C585EFAB-CB7E-4049-8025-E3B9834CFAD6}" type="presParOf" srcId="{7D6A9787-3052-42BF-89DB-C68AE7B7B1BD}" destId="{A05026A7-0676-4CFD-91C5-158E7CCD983C}" srcOrd="0" destOrd="0" presId="urn:microsoft.com/office/officeart/2005/8/layout/orgChart1"/>
    <dgm:cxn modelId="{2B524BA7-6E9B-468E-9086-36141E008543}" type="presParOf" srcId="{7D6A9787-3052-42BF-89DB-C68AE7B7B1BD}" destId="{A9A00CBB-64F4-42B1-B7D3-0EA10D6D411E}" srcOrd="1" destOrd="0" presId="urn:microsoft.com/office/officeart/2005/8/layout/orgChart1"/>
    <dgm:cxn modelId="{A9035D4C-C06D-4DBA-8981-ED1D117100CC}" type="presParOf" srcId="{A9A00CBB-64F4-42B1-B7D3-0EA10D6D411E}" destId="{9E97900D-3ABF-48A6-ABD8-BEF2A73A47C1}" srcOrd="0" destOrd="0" presId="urn:microsoft.com/office/officeart/2005/8/layout/orgChart1"/>
    <dgm:cxn modelId="{1358B8CA-3DBD-42C3-911B-20A70B4E3B46}" type="presParOf" srcId="{9E97900D-3ABF-48A6-ABD8-BEF2A73A47C1}" destId="{0516E5CA-C20C-46AC-8BDC-83266D0521CE}" srcOrd="0" destOrd="0" presId="urn:microsoft.com/office/officeart/2005/8/layout/orgChart1"/>
    <dgm:cxn modelId="{5E7563E5-6690-4528-A97A-6962C490D900}" type="presParOf" srcId="{9E97900D-3ABF-48A6-ABD8-BEF2A73A47C1}" destId="{8D5E873A-4E5E-40C0-896B-4EFD58D8FB26}" srcOrd="1" destOrd="0" presId="urn:microsoft.com/office/officeart/2005/8/layout/orgChart1"/>
    <dgm:cxn modelId="{B0943B4E-97F1-4F1F-BD19-648EF3A84538}" type="presParOf" srcId="{A9A00CBB-64F4-42B1-B7D3-0EA10D6D411E}" destId="{C9572D48-C63C-404A-95AD-872BCBBD484E}" srcOrd="1" destOrd="0" presId="urn:microsoft.com/office/officeart/2005/8/layout/orgChart1"/>
    <dgm:cxn modelId="{ABA33F1D-03A8-4EB0-AD27-04A17E1005C8}" type="presParOf" srcId="{A9A00CBB-64F4-42B1-B7D3-0EA10D6D411E}" destId="{B73C60ED-B197-4A80-9639-A8C41D5DE5F0}" srcOrd="2" destOrd="0" presId="urn:microsoft.com/office/officeart/2005/8/layout/orgChart1"/>
    <dgm:cxn modelId="{C9EE9BB3-99BE-4B43-A83B-E53D3149AAB9}" type="presParOf" srcId="{7D6A9787-3052-42BF-89DB-C68AE7B7B1BD}" destId="{FEC6C0A0-DEF0-4D63-88F3-981696F45784}" srcOrd="2" destOrd="0" presId="urn:microsoft.com/office/officeart/2005/8/layout/orgChart1"/>
    <dgm:cxn modelId="{F5194BC7-E145-47C4-B02C-8FBA73E6A841}" type="presParOf" srcId="{7D6A9787-3052-42BF-89DB-C68AE7B7B1BD}" destId="{D4B525C1-9208-40C1-A066-C25B8D7195BF}" srcOrd="3" destOrd="0" presId="urn:microsoft.com/office/officeart/2005/8/layout/orgChart1"/>
    <dgm:cxn modelId="{30B97E67-4C1F-46D1-84A0-28A59F157C4E}" type="presParOf" srcId="{D4B525C1-9208-40C1-A066-C25B8D7195BF}" destId="{2F1ABB67-E35B-42B9-8EB3-96BE6BA6F79D}" srcOrd="0" destOrd="0" presId="urn:microsoft.com/office/officeart/2005/8/layout/orgChart1"/>
    <dgm:cxn modelId="{69F1F9F8-2141-4C1A-9AB8-CB95694545EB}" type="presParOf" srcId="{2F1ABB67-E35B-42B9-8EB3-96BE6BA6F79D}" destId="{39841104-9E0B-4AA9-8D23-D75B7D55E709}" srcOrd="0" destOrd="0" presId="urn:microsoft.com/office/officeart/2005/8/layout/orgChart1"/>
    <dgm:cxn modelId="{04E10C45-85B2-48D4-83D8-EB53EF0468FD}" type="presParOf" srcId="{2F1ABB67-E35B-42B9-8EB3-96BE6BA6F79D}" destId="{4B91151A-FAB0-4A6A-84B1-A5CBCB566902}" srcOrd="1" destOrd="0" presId="urn:microsoft.com/office/officeart/2005/8/layout/orgChart1"/>
    <dgm:cxn modelId="{6AFF222E-1392-4134-B9CB-EAE11D6BACB2}" type="presParOf" srcId="{D4B525C1-9208-40C1-A066-C25B8D7195BF}" destId="{62720D51-1AB0-4F06-BB64-C964F2CDD58D}" srcOrd="1" destOrd="0" presId="urn:microsoft.com/office/officeart/2005/8/layout/orgChart1"/>
    <dgm:cxn modelId="{79F7EBE3-6FCF-4C4E-93E6-E6F29D95EB0C}" type="presParOf" srcId="{D4B525C1-9208-40C1-A066-C25B8D7195BF}" destId="{09AF118A-ECF9-4820-A560-7C2793C1EF6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240484-803E-40EE-ABE1-111A62890899}" type="doc">
      <dgm:prSet loTypeId="urn:microsoft.com/office/officeart/2005/8/layout/chevron1" loCatId="process" qsTypeId="urn:microsoft.com/office/officeart/2005/8/quickstyle/3d1" qsCatId="3D" csTypeId="urn:microsoft.com/office/officeart/2005/8/colors/colorful4" csCatId="colorful" phldr="1"/>
      <dgm:spPr/>
    </dgm:pt>
    <dgm:pt modelId="{D5F3F927-03D4-4784-894A-5CA015E704FE}">
      <dgm:prSet phldrT="[文字]"/>
      <dgm:spPr>
        <a:ln>
          <a:solidFill>
            <a:schemeClr val="tx1"/>
          </a:solidFill>
        </a:ln>
      </dgm:spPr>
      <dgm:t>
        <a:bodyPr/>
        <a:lstStyle/>
        <a:p>
          <a:r>
            <a:rPr lang="zh-TW" altLang="en-US" dirty="0" smtClean="0"/>
            <a:t>專責單位溝通</a:t>
          </a:r>
          <a:endParaRPr lang="zh-TW" altLang="en-US" dirty="0"/>
        </a:p>
      </dgm:t>
    </dgm:pt>
    <dgm:pt modelId="{39425D91-20FF-4CBF-825F-86F58992BFFA}" type="parTrans" cxnId="{0A19FD56-D846-4613-8E87-0CAFD30D2030}">
      <dgm:prSet/>
      <dgm:spPr/>
      <dgm:t>
        <a:bodyPr/>
        <a:lstStyle/>
        <a:p>
          <a:endParaRPr lang="zh-TW" altLang="en-US"/>
        </a:p>
      </dgm:t>
    </dgm:pt>
    <dgm:pt modelId="{1147B9CA-C809-4192-9BA5-A0796AD68EE0}" type="sibTrans" cxnId="{0A19FD56-D846-4613-8E87-0CAFD30D2030}">
      <dgm:prSet/>
      <dgm:spPr/>
      <dgm:t>
        <a:bodyPr/>
        <a:lstStyle/>
        <a:p>
          <a:endParaRPr lang="zh-TW" altLang="en-US"/>
        </a:p>
      </dgm:t>
    </dgm:pt>
    <dgm:pt modelId="{2F304C25-3707-4FCA-B778-BB36643AF23F}">
      <dgm:prSet phldrT="[文字]"/>
      <dgm:spPr>
        <a:ln>
          <a:solidFill>
            <a:schemeClr val="tx1"/>
          </a:solidFill>
        </a:ln>
      </dgm:spPr>
      <dgm:t>
        <a:bodyPr/>
        <a:lstStyle/>
        <a:p>
          <a:r>
            <a:rPr lang="zh-TW" altLang="en-US" dirty="0" smtClean="0"/>
            <a:t>取得</a:t>
          </a:r>
          <a:endParaRPr lang="en-US" altLang="zh-TW" dirty="0" smtClean="0"/>
        </a:p>
        <a:p>
          <a:r>
            <a:rPr lang="zh-TW" altLang="en-US" dirty="0" smtClean="0"/>
            <a:t>同意</a:t>
          </a:r>
          <a:endParaRPr lang="zh-TW" altLang="en-US" dirty="0"/>
        </a:p>
      </dgm:t>
    </dgm:pt>
    <dgm:pt modelId="{BC73BA17-6630-4D2E-AE34-61CC3C191190}" type="parTrans" cxnId="{4FF2CFDF-8E90-49C0-937E-30C26DC45EB9}">
      <dgm:prSet/>
      <dgm:spPr/>
      <dgm:t>
        <a:bodyPr/>
        <a:lstStyle/>
        <a:p>
          <a:endParaRPr lang="zh-TW" altLang="en-US"/>
        </a:p>
      </dgm:t>
    </dgm:pt>
    <dgm:pt modelId="{83A4CE70-7A58-4D0F-BE48-93BBE4802504}" type="sibTrans" cxnId="{4FF2CFDF-8E90-49C0-937E-30C26DC45EB9}">
      <dgm:prSet/>
      <dgm:spPr/>
      <dgm:t>
        <a:bodyPr/>
        <a:lstStyle/>
        <a:p>
          <a:endParaRPr lang="zh-TW" altLang="en-US"/>
        </a:p>
      </dgm:t>
    </dgm:pt>
    <dgm:pt modelId="{CB8235FD-5E2B-4FF0-AE45-1CE94A99D93F}">
      <dgm:prSet phldrT="[文字]"/>
      <dgm:spPr>
        <a:ln>
          <a:solidFill>
            <a:schemeClr val="tx1"/>
          </a:solidFill>
        </a:ln>
      </dgm:spPr>
      <dgm:t>
        <a:bodyPr/>
        <a:lstStyle/>
        <a:p>
          <a:r>
            <a:rPr lang="zh-TW" altLang="en-US" dirty="0" smtClean="0"/>
            <a:t>制定</a:t>
          </a:r>
          <a:endParaRPr lang="en-US" altLang="zh-TW" dirty="0" smtClean="0"/>
        </a:p>
        <a:p>
          <a:r>
            <a:rPr lang="zh-TW" altLang="en-US" dirty="0" smtClean="0"/>
            <a:t>規範</a:t>
          </a:r>
          <a:endParaRPr lang="zh-TW" altLang="en-US" dirty="0"/>
        </a:p>
      </dgm:t>
    </dgm:pt>
    <dgm:pt modelId="{A3D206C6-34A1-4847-B65A-26EACE64EFF1}" type="parTrans" cxnId="{C7AE2196-F5A3-456A-AFEA-CABFED63EB13}">
      <dgm:prSet/>
      <dgm:spPr/>
      <dgm:t>
        <a:bodyPr/>
        <a:lstStyle/>
        <a:p>
          <a:endParaRPr lang="zh-TW" altLang="en-US"/>
        </a:p>
      </dgm:t>
    </dgm:pt>
    <dgm:pt modelId="{00DC3A91-8493-46B0-96BD-62B1A5A854F4}" type="sibTrans" cxnId="{C7AE2196-F5A3-456A-AFEA-CABFED63EB13}">
      <dgm:prSet/>
      <dgm:spPr/>
      <dgm:t>
        <a:bodyPr/>
        <a:lstStyle/>
        <a:p>
          <a:endParaRPr lang="zh-TW" altLang="en-US"/>
        </a:p>
      </dgm:t>
    </dgm:pt>
    <dgm:pt modelId="{6408AE20-5EBC-48A6-85D4-4B2A32B2C3D1}" type="pres">
      <dgm:prSet presAssocID="{17240484-803E-40EE-ABE1-111A62890899}" presName="Name0" presStyleCnt="0">
        <dgm:presLayoutVars>
          <dgm:dir/>
          <dgm:animLvl val="lvl"/>
          <dgm:resizeHandles val="exact"/>
        </dgm:presLayoutVars>
      </dgm:prSet>
      <dgm:spPr/>
    </dgm:pt>
    <dgm:pt modelId="{9EDFED0F-DBC1-483F-8C3F-5A8E4EAE5403}" type="pres">
      <dgm:prSet presAssocID="{D5F3F927-03D4-4784-894A-5CA015E704FE}" presName="parTxOnly" presStyleLbl="node1" presStyleIdx="0" presStyleCnt="3" custScaleY="1142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3481C6-BC47-471A-A7D4-49F5363A7CC2}" type="pres">
      <dgm:prSet presAssocID="{1147B9CA-C809-4192-9BA5-A0796AD68EE0}" presName="parTxOnlySpace" presStyleCnt="0"/>
      <dgm:spPr/>
    </dgm:pt>
    <dgm:pt modelId="{C9C4D866-3EF3-4036-81D6-45BF4EB7FF1C}" type="pres">
      <dgm:prSet presAssocID="{2F304C25-3707-4FCA-B778-BB36643AF23F}" presName="parTxOnly" presStyleLbl="node1" presStyleIdx="1" presStyleCnt="3" custScaleY="1142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30A334-513E-4A3C-AE8B-C27BBB9BFA4B}" type="pres">
      <dgm:prSet presAssocID="{83A4CE70-7A58-4D0F-BE48-93BBE4802504}" presName="parTxOnlySpace" presStyleCnt="0"/>
      <dgm:spPr/>
    </dgm:pt>
    <dgm:pt modelId="{E70563AB-78D7-4A17-ADC6-48ECD83CD5E7}" type="pres">
      <dgm:prSet presAssocID="{CB8235FD-5E2B-4FF0-AE45-1CE94A99D93F}" presName="parTxOnly" presStyleLbl="node1" presStyleIdx="2" presStyleCnt="3" custScaleY="1142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FF2CFDF-8E90-49C0-937E-30C26DC45EB9}" srcId="{17240484-803E-40EE-ABE1-111A62890899}" destId="{2F304C25-3707-4FCA-B778-BB36643AF23F}" srcOrd="1" destOrd="0" parTransId="{BC73BA17-6630-4D2E-AE34-61CC3C191190}" sibTransId="{83A4CE70-7A58-4D0F-BE48-93BBE4802504}"/>
    <dgm:cxn modelId="{FEF903C9-1F02-4672-89A0-CB23AF3F51AA}" type="presOf" srcId="{CB8235FD-5E2B-4FF0-AE45-1CE94A99D93F}" destId="{E70563AB-78D7-4A17-ADC6-48ECD83CD5E7}" srcOrd="0" destOrd="0" presId="urn:microsoft.com/office/officeart/2005/8/layout/chevron1"/>
    <dgm:cxn modelId="{45EF44F6-E53C-404E-A6E8-8B994A3844E3}" type="presOf" srcId="{2F304C25-3707-4FCA-B778-BB36643AF23F}" destId="{C9C4D866-3EF3-4036-81D6-45BF4EB7FF1C}" srcOrd="0" destOrd="0" presId="urn:microsoft.com/office/officeart/2005/8/layout/chevron1"/>
    <dgm:cxn modelId="{B836987A-ABB9-442A-B034-D00A48D420D1}" type="presOf" srcId="{D5F3F927-03D4-4784-894A-5CA015E704FE}" destId="{9EDFED0F-DBC1-483F-8C3F-5A8E4EAE5403}" srcOrd="0" destOrd="0" presId="urn:microsoft.com/office/officeart/2005/8/layout/chevron1"/>
    <dgm:cxn modelId="{C7AE2196-F5A3-456A-AFEA-CABFED63EB13}" srcId="{17240484-803E-40EE-ABE1-111A62890899}" destId="{CB8235FD-5E2B-4FF0-AE45-1CE94A99D93F}" srcOrd="2" destOrd="0" parTransId="{A3D206C6-34A1-4847-B65A-26EACE64EFF1}" sibTransId="{00DC3A91-8493-46B0-96BD-62B1A5A854F4}"/>
    <dgm:cxn modelId="{0A19FD56-D846-4613-8E87-0CAFD30D2030}" srcId="{17240484-803E-40EE-ABE1-111A62890899}" destId="{D5F3F927-03D4-4784-894A-5CA015E704FE}" srcOrd="0" destOrd="0" parTransId="{39425D91-20FF-4CBF-825F-86F58992BFFA}" sibTransId="{1147B9CA-C809-4192-9BA5-A0796AD68EE0}"/>
    <dgm:cxn modelId="{FC52BE7A-3289-48F0-9D31-4C49064DF8A4}" type="presOf" srcId="{17240484-803E-40EE-ABE1-111A62890899}" destId="{6408AE20-5EBC-48A6-85D4-4B2A32B2C3D1}" srcOrd="0" destOrd="0" presId="urn:microsoft.com/office/officeart/2005/8/layout/chevron1"/>
    <dgm:cxn modelId="{BDAA7B7B-C84E-4342-ABA6-0C4AFC8B50B4}" type="presParOf" srcId="{6408AE20-5EBC-48A6-85D4-4B2A32B2C3D1}" destId="{9EDFED0F-DBC1-483F-8C3F-5A8E4EAE5403}" srcOrd="0" destOrd="0" presId="urn:microsoft.com/office/officeart/2005/8/layout/chevron1"/>
    <dgm:cxn modelId="{7BEE7C9A-C848-4E2B-B8B1-C04F7C5E7F24}" type="presParOf" srcId="{6408AE20-5EBC-48A6-85D4-4B2A32B2C3D1}" destId="{F03481C6-BC47-471A-A7D4-49F5363A7CC2}" srcOrd="1" destOrd="0" presId="urn:microsoft.com/office/officeart/2005/8/layout/chevron1"/>
    <dgm:cxn modelId="{EE137A6E-ADBC-4F45-8F38-52F6E85D7A0E}" type="presParOf" srcId="{6408AE20-5EBC-48A6-85D4-4B2A32B2C3D1}" destId="{C9C4D866-3EF3-4036-81D6-45BF4EB7FF1C}" srcOrd="2" destOrd="0" presId="urn:microsoft.com/office/officeart/2005/8/layout/chevron1"/>
    <dgm:cxn modelId="{C4EDB30B-E1FB-4FAD-B0F5-4162BC4F73EC}" type="presParOf" srcId="{6408AE20-5EBC-48A6-85D4-4B2A32B2C3D1}" destId="{6730A334-513E-4A3C-AE8B-C27BBB9BFA4B}" srcOrd="3" destOrd="0" presId="urn:microsoft.com/office/officeart/2005/8/layout/chevron1"/>
    <dgm:cxn modelId="{F86D017C-7A68-40D2-B294-2085188C628A}" type="presParOf" srcId="{6408AE20-5EBC-48A6-85D4-4B2A32B2C3D1}" destId="{E70563AB-78D7-4A17-ADC6-48ECD83CD5E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4BFF7F-667B-42E2-A985-DA01727FB83D}" type="doc">
      <dgm:prSet loTypeId="urn:microsoft.com/office/officeart/2005/8/layout/arrow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BBC5A80F-EE21-4CFC-A6CA-AB1A473C4C5D}">
      <dgm:prSet phldrT="[文字]"/>
      <dgm:spPr>
        <a:ln>
          <a:solidFill>
            <a:schemeClr val="tx1"/>
          </a:solidFill>
        </a:ln>
      </dgm:spPr>
      <dgm:t>
        <a:bodyPr/>
        <a:lstStyle/>
        <a:p>
          <a:r>
            <a:rPr lang="zh-TW" altLang="en-US" dirty="0" smtClean="0"/>
            <a:t>額外工作</a:t>
          </a:r>
          <a:endParaRPr lang="zh-TW" altLang="en-US" dirty="0"/>
        </a:p>
      </dgm:t>
    </dgm:pt>
    <dgm:pt modelId="{73D61018-44A2-4231-943E-27CB1D9CA43D}" type="parTrans" cxnId="{98DD0C05-501F-4801-B4DD-D6AA71E42FC1}">
      <dgm:prSet/>
      <dgm:spPr/>
      <dgm:t>
        <a:bodyPr/>
        <a:lstStyle/>
        <a:p>
          <a:endParaRPr lang="zh-TW" altLang="en-US"/>
        </a:p>
      </dgm:t>
    </dgm:pt>
    <dgm:pt modelId="{57BF84B6-25C2-401B-AFE0-7BF3C7BF06FA}" type="sibTrans" cxnId="{98DD0C05-501F-4801-B4DD-D6AA71E42FC1}">
      <dgm:prSet/>
      <dgm:spPr/>
      <dgm:t>
        <a:bodyPr/>
        <a:lstStyle/>
        <a:p>
          <a:endParaRPr lang="zh-TW" altLang="en-US"/>
        </a:p>
      </dgm:t>
    </dgm:pt>
    <dgm:pt modelId="{01B8E2E7-E85E-49B5-A899-CB438E830175}">
      <dgm:prSet phldrT="[文字]"/>
      <dgm:spPr>
        <a:ln>
          <a:solidFill>
            <a:schemeClr val="tx1"/>
          </a:solidFill>
        </a:ln>
      </dgm:spPr>
      <dgm:t>
        <a:bodyPr/>
        <a:lstStyle/>
        <a:p>
          <a:r>
            <a:rPr lang="zh-TW" altLang="en-US" dirty="0" smtClean="0"/>
            <a:t>預防網</a:t>
          </a:r>
          <a:endParaRPr lang="en-US" altLang="zh-TW" dirty="0" smtClean="0"/>
        </a:p>
        <a:p>
          <a:r>
            <a:rPr lang="zh-TW" altLang="en-US" dirty="0" smtClean="0"/>
            <a:t>路霸凌</a:t>
          </a:r>
          <a:endParaRPr lang="zh-TW" altLang="en-US" dirty="0"/>
        </a:p>
      </dgm:t>
    </dgm:pt>
    <dgm:pt modelId="{94D51ED5-EE20-4D10-B9AE-573A747C6F96}" type="parTrans" cxnId="{BBC77EDF-43D4-4E9D-B799-642787228C0F}">
      <dgm:prSet/>
      <dgm:spPr/>
      <dgm:t>
        <a:bodyPr/>
        <a:lstStyle/>
        <a:p>
          <a:endParaRPr lang="zh-TW" altLang="en-US"/>
        </a:p>
      </dgm:t>
    </dgm:pt>
    <dgm:pt modelId="{E4AD29EB-43A8-4844-AF19-895B5556288B}" type="sibTrans" cxnId="{BBC77EDF-43D4-4E9D-B799-642787228C0F}">
      <dgm:prSet/>
      <dgm:spPr/>
      <dgm:t>
        <a:bodyPr/>
        <a:lstStyle/>
        <a:p>
          <a:endParaRPr lang="zh-TW" altLang="en-US"/>
        </a:p>
      </dgm:t>
    </dgm:pt>
    <dgm:pt modelId="{21127D6D-4F50-46C9-B0C6-A12264CC416D}" type="pres">
      <dgm:prSet presAssocID="{584BFF7F-667B-42E2-A985-DA01727FB83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30DB555-27CC-495D-8FDF-C42B2FAE1E99}" type="pres">
      <dgm:prSet presAssocID="{BBC5A80F-EE21-4CFC-A6CA-AB1A473C4C5D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9718B8-3115-499A-90FF-F9244D078C94}" type="pres">
      <dgm:prSet presAssocID="{01B8E2E7-E85E-49B5-A899-CB438E830175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5F27531-28F3-4763-906E-24A2F80C3AE3}" type="presOf" srcId="{BBC5A80F-EE21-4CFC-A6CA-AB1A473C4C5D}" destId="{930DB555-27CC-495D-8FDF-C42B2FAE1E99}" srcOrd="0" destOrd="0" presId="urn:microsoft.com/office/officeart/2005/8/layout/arrow5"/>
    <dgm:cxn modelId="{98DD0C05-501F-4801-B4DD-D6AA71E42FC1}" srcId="{584BFF7F-667B-42E2-A985-DA01727FB83D}" destId="{BBC5A80F-EE21-4CFC-A6CA-AB1A473C4C5D}" srcOrd="0" destOrd="0" parTransId="{73D61018-44A2-4231-943E-27CB1D9CA43D}" sibTransId="{57BF84B6-25C2-401B-AFE0-7BF3C7BF06FA}"/>
    <dgm:cxn modelId="{BBC77EDF-43D4-4E9D-B799-642787228C0F}" srcId="{584BFF7F-667B-42E2-A985-DA01727FB83D}" destId="{01B8E2E7-E85E-49B5-A899-CB438E830175}" srcOrd="1" destOrd="0" parTransId="{94D51ED5-EE20-4D10-B9AE-573A747C6F96}" sibTransId="{E4AD29EB-43A8-4844-AF19-895B5556288B}"/>
    <dgm:cxn modelId="{1B889408-20CB-4883-A2A2-48D8ECD979D6}" type="presOf" srcId="{01B8E2E7-E85E-49B5-A899-CB438E830175}" destId="{DE9718B8-3115-499A-90FF-F9244D078C94}" srcOrd="0" destOrd="0" presId="urn:microsoft.com/office/officeart/2005/8/layout/arrow5"/>
    <dgm:cxn modelId="{28908BDA-01EB-489E-978B-218A5BB1DD40}" type="presOf" srcId="{584BFF7F-667B-42E2-A985-DA01727FB83D}" destId="{21127D6D-4F50-46C9-B0C6-A12264CC416D}" srcOrd="0" destOrd="0" presId="urn:microsoft.com/office/officeart/2005/8/layout/arrow5"/>
    <dgm:cxn modelId="{96394186-6547-4FA7-930F-A69467B49DD5}" type="presParOf" srcId="{21127D6D-4F50-46C9-B0C6-A12264CC416D}" destId="{930DB555-27CC-495D-8FDF-C42B2FAE1E99}" srcOrd="0" destOrd="0" presId="urn:microsoft.com/office/officeart/2005/8/layout/arrow5"/>
    <dgm:cxn modelId="{21D22066-12B3-4C2C-A0DA-61DA8A889C86}" type="presParOf" srcId="{21127D6D-4F50-46C9-B0C6-A12264CC416D}" destId="{DE9718B8-3115-499A-90FF-F9244D078C94}" srcOrd="1" destOrd="0" presId="urn:microsoft.com/office/officeart/2005/8/layout/arrow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6E381-7C22-4A72-953C-39781A1CF7E8}" type="datetimeFigureOut">
              <a:rPr lang="zh-TW" altLang="en-US" smtClean="0"/>
              <a:t>2016/5/9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AD0E7-2106-48E8-8B24-17C3F9E31F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1433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AD0E7-2106-48E8-8B24-17C3F9E31FBC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1318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AD0E7-2106-48E8-8B24-17C3F9E31FBC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11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9144000" cy="1477347"/>
          </a:xfrm>
          <a:prstGeom prst="rect">
            <a:avLst/>
          </a:prstGeom>
          <a:gradFill flip="none" rotWithShape="1">
            <a:gsLst>
              <a:gs pos="0">
                <a:srgbClr val="7E7878">
                  <a:shade val="30000"/>
                  <a:satMod val="115000"/>
                  <a:alpha val="88000"/>
                  <a:lumMod val="94000"/>
                </a:srgbClr>
              </a:gs>
              <a:gs pos="49000">
                <a:srgbClr val="7E7878">
                  <a:shade val="67500"/>
                  <a:satMod val="115000"/>
                  <a:alpha val="88000"/>
                </a:srgbClr>
              </a:gs>
              <a:gs pos="100000">
                <a:srgbClr val="7E7878">
                  <a:shade val="100000"/>
                  <a:satMod val="115000"/>
                  <a:lumMod val="96000"/>
                  <a:lumOff val="4000"/>
                  <a:alpha val="4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217207"/>
          </a:xfrm>
          <a:prstGeom prst="rect">
            <a:avLst/>
          </a:prstGeom>
          <a:solidFill>
            <a:srgbClr val="3E3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 userDrawn="1"/>
        </p:nvSpPr>
        <p:spPr>
          <a:xfrm>
            <a:off x="4311441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第二步驟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3" name="圓角矩形 12"/>
          <p:cNvSpPr/>
          <p:nvPr userDrawn="1"/>
        </p:nvSpPr>
        <p:spPr>
          <a:xfrm>
            <a:off x="5911687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第三步驟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" name="圓角矩形 13"/>
          <p:cNvSpPr/>
          <p:nvPr userDrawn="1"/>
        </p:nvSpPr>
        <p:spPr>
          <a:xfrm>
            <a:off x="7524328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第四步驟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269013"/>
            <a:ext cx="9144000" cy="4445987"/>
          </a:xfrm>
          <a:prstGeom prst="rect">
            <a:avLst/>
          </a:prstGeom>
          <a:solidFill>
            <a:srgbClr val="261E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5377780"/>
            <a:ext cx="9144000" cy="337220"/>
          </a:xfrm>
          <a:prstGeom prst="rect">
            <a:avLst/>
          </a:prstGeom>
          <a:solidFill>
            <a:srgbClr val="3E31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251520" y="1477347"/>
            <a:ext cx="8280920" cy="3780420"/>
          </a:xfrm>
          <a:prstGeom prst="rect">
            <a:avLst/>
          </a:prstGeom>
          <a:solidFill>
            <a:srgbClr val="60564C"/>
          </a:solidFill>
          <a:ln>
            <a:solidFill>
              <a:srgbClr val="7E7878"/>
            </a:solidFill>
          </a:ln>
          <a:effectLst>
            <a:innerShdw blurRad="393700" dist="228600" dir="1356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8820472" y="1477347"/>
            <a:ext cx="144016" cy="3780420"/>
          </a:xfrm>
          <a:prstGeom prst="rect">
            <a:avLst/>
          </a:prstGeom>
          <a:solidFill>
            <a:srgbClr val="7E7878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 userDrawn="1"/>
        </p:nvSpPr>
        <p:spPr>
          <a:xfrm>
            <a:off x="2699792" y="937287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第一步驟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pic>
        <p:nvPicPr>
          <p:cNvPr id="17" name="圖片 16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14" b="74654"/>
          <a:stretch/>
        </p:blipFill>
        <p:spPr bwMode="auto">
          <a:xfrm>
            <a:off x="114646" y="337220"/>
            <a:ext cx="2592290" cy="916058"/>
          </a:xfrm>
          <a:prstGeom prst="rect">
            <a:avLst/>
          </a:prstGeom>
          <a:noFill/>
        </p:spPr>
      </p:pic>
      <p:sp>
        <p:nvSpPr>
          <p:cNvPr id="18" name="日期版面配置區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3129-179C-46E4-BDDF-3E6D9443D648}" type="datetime1">
              <a:rPr lang="zh-TW" altLang="en-US" smtClean="0"/>
              <a:t>2016/5/9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fld id="{5FB4FC20-1B54-4C84-9BB3-3C896D1481E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336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261E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0" y="5377780"/>
            <a:ext cx="9144000" cy="337220"/>
          </a:xfrm>
          <a:prstGeom prst="rect">
            <a:avLst/>
          </a:prstGeom>
          <a:solidFill>
            <a:srgbClr val="3E31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251520" y="398305"/>
            <a:ext cx="8280920" cy="4859462"/>
          </a:xfrm>
          <a:prstGeom prst="rect">
            <a:avLst/>
          </a:prstGeom>
          <a:solidFill>
            <a:srgbClr val="60564C"/>
          </a:solidFill>
          <a:ln>
            <a:solidFill>
              <a:srgbClr val="7E7878"/>
            </a:solidFill>
          </a:ln>
          <a:effectLst>
            <a:innerShdw blurRad="393700" dist="228600" dir="1356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8820472" y="398305"/>
            <a:ext cx="144016" cy="4859462"/>
          </a:xfrm>
          <a:prstGeom prst="rect">
            <a:avLst/>
          </a:prstGeom>
          <a:solidFill>
            <a:srgbClr val="7E7878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9144000" cy="217207"/>
          </a:xfrm>
          <a:prstGeom prst="rect">
            <a:avLst/>
          </a:prstGeom>
          <a:solidFill>
            <a:srgbClr val="3E31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4" name="圖片 23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98305"/>
            <a:ext cx="2592290" cy="3419302"/>
          </a:xfrm>
          <a:prstGeom prst="rect">
            <a:avLst/>
          </a:prstGeom>
          <a:noFill/>
        </p:spPr>
      </p:pic>
      <p:sp>
        <p:nvSpPr>
          <p:cNvPr id="14" name="矩形 13"/>
          <p:cNvSpPr/>
          <p:nvPr userDrawn="1"/>
        </p:nvSpPr>
        <p:spPr>
          <a:xfrm>
            <a:off x="963216" y="1369335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1403648" y="1370462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1844080" y="1370462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2284512" y="1370462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6203032" y="4068508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 userDrawn="1"/>
        </p:nvSpPr>
        <p:spPr>
          <a:xfrm>
            <a:off x="6643464" y="4069635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 userDrawn="1"/>
        </p:nvSpPr>
        <p:spPr>
          <a:xfrm>
            <a:off x="7083896" y="4069635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 userDrawn="1"/>
        </p:nvSpPr>
        <p:spPr>
          <a:xfrm>
            <a:off x="7524328" y="4069635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 userDrawn="1"/>
        </p:nvSpPr>
        <p:spPr>
          <a:xfrm>
            <a:off x="935596" y="2515323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dirty="0" smtClean="0">
                <a:ln w="3175">
                  <a:noFill/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理律盃公民行動方案</a:t>
            </a:r>
            <a:endParaRPr lang="zh-TW" altLang="en-US" sz="5400" b="1" dirty="0">
              <a:ln w="3175">
                <a:noFill/>
              </a:ln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838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261E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0" y="5377780"/>
            <a:ext cx="9144000" cy="337220"/>
          </a:xfrm>
          <a:prstGeom prst="rect">
            <a:avLst/>
          </a:prstGeom>
          <a:solidFill>
            <a:srgbClr val="3E31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251520" y="398305"/>
            <a:ext cx="8280920" cy="4859462"/>
          </a:xfrm>
          <a:prstGeom prst="rect">
            <a:avLst/>
          </a:prstGeom>
          <a:solidFill>
            <a:srgbClr val="60564C"/>
          </a:solidFill>
          <a:ln>
            <a:solidFill>
              <a:srgbClr val="7E7878"/>
            </a:solidFill>
          </a:ln>
          <a:effectLst>
            <a:innerShdw blurRad="393700" dist="228600" dir="1356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8820472" y="398305"/>
            <a:ext cx="144016" cy="4859462"/>
          </a:xfrm>
          <a:prstGeom prst="rect">
            <a:avLst/>
          </a:prstGeom>
          <a:solidFill>
            <a:srgbClr val="7E7878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9144000" cy="217207"/>
          </a:xfrm>
          <a:prstGeom prst="rect">
            <a:avLst/>
          </a:prstGeom>
          <a:solidFill>
            <a:srgbClr val="3E31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963216" y="1297327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1403648" y="1298454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1844080" y="1298454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2284512" y="1298454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6203032" y="3996500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 userDrawn="1"/>
        </p:nvSpPr>
        <p:spPr>
          <a:xfrm>
            <a:off x="6643464" y="3997627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 userDrawn="1"/>
        </p:nvSpPr>
        <p:spPr>
          <a:xfrm>
            <a:off x="7083896" y="3997627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 userDrawn="1"/>
        </p:nvSpPr>
        <p:spPr>
          <a:xfrm>
            <a:off x="7524328" y="3997627"/>
            <a:ext cx="288032" cy="300033"/>
          </a:xfrm>
          <a:prstGeom prst="rect">
            <a:avLst/>
          </a:prstGeom>
          <a:gradFill flip="none" rotWithShape="1">
            <a:gsLst>
              <a:gs pos="0">
                <a:srgbClr val="979191">
                  <a:tint val="66000"/>
                  <a:satMod val="160000"/>
                  <a:lumMod val="67000"/>
                </a:srgbClr>
              </a:gs>
              <a:gs pos="50000">
                <a:srgbClr val="979191">
                  <a:tint val="44500"/>
                  <a:satMod val="160000"/>
                  <a:lumMod val="78000"/>
                </a:srgbClr>
              </a:gs>
              <a:gs pos="100000">
                <a:srgbClr val="97919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 userDrawn="1"/>
        </p:nvSpPr>
        <p:spPr>
          <a:xfrm>
            <a:off x="1403648" y="1957400"/>
            <a:ext cx="582426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8800" dirty="0" smtClean="0">
                <a:ln>
                  <a:solidFill>
                    <a:srgbClr val="3E310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THE  END</a:t>
            </a:r>
          </a:p>
          <a:p>
            <a:pPr algn="ctr"/>
            <a:r>
              <a:rPr lang="en-US" altLang="zh-TW" sz="3600" b="1" dirty="0" smtClean="0">
                <a:ln w="3175">
                  <a:solidFill>
                    <a:srgbClr val="B2B1AE"/>
                  </a:solidFill>
                </a:ln>
                <a:solidFill>
                  <a:srgbClr val="3E310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Thank</a:t>
            </a:r>
            <a:r>
              <a:rPr lang="en-US" altLang="zh-TW" sz="3600" b="1" baseline="0" dirty="0" smtClean="0">
                <a:ln w="3175">
                  <a:solidFill>
                    <a:srgbClr val="B2B1AE"/>
                  </a:solidFill>
                </a:ln>
                <a:solidFill>
                  <a:srgbClr val="3E310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 you for listening</a:t>
            </a:r>
            <a:endParaRPr lang="zh-TW" altLang="en-US" sz="3600" b="1" dirty="0">
              <a:ln w="3175">
                <a:solidFill>
                  <a:srgbClr val="B2B1AE"/>
                </a:solidFill>
              </a:ln>
              <a:solidFill>
                <a:srgbClr val="3E3100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23" name="圖片 22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98305"/>
            <a:ext cx="2592290" cy="3419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291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9144000" cy="1477347"/>
          </a:xfrm>
          <a:prstGeom prst="rect">
            <a:avLst/>
          </a:prstGeom>
          <a:gradFill flip="none" rotWithShape="1">
            <a:gsLst>
              <a:gs pos="0">
                <a:srgbClr val="7E7878">
                  <a:shade val="30000"/>
                  <a:satMod val="115000"/>
                  <a:alpha val="88000"/>
                  <a:lumMod val="94000"/>
                </a:srgbClr>
              </a:gs>
              <a:gs pos="49000">
                <a:srgbClr val="7E7878">
                  <a:shade val="67500"/>
                  <a:satMod val="115000"/>
                  <a:alpha val="88000"/>
                </a:srgbClr>
              </a:gs>
              <a:gs pos="100000">
                <a:srgbClr val="7E7878">
                  <a:shade val="100000"/>
                  <a:satMod val="115000"/>
                  <a:lumMod val="96000"/>
                  <a:lumOff val="4000"/>
                  <a:alpha val="4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217207"/>
          </a:xfrm>
          <a:prstGeom prst="rect">
            <a:avLst/>
          </a:prstGeom>
          <a:solidFill>
            <a:srgbClr val="3E3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 userDrawn="1"/>
        </p:nvSpPr>
        <p:spPr>
          <a:xfrm>
            <a:off x="2699792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第一步驟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3" name="圓角矩形 12"/>
          <p:cNvSpPr/>
          <p:nvPr userDrawn="1"/>
        </p:nvSpPr>
        <p:spPr>
          <a:xfrm>
            <a:off x="5911687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第三步驟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" name="圓角矩形 13"/>
          <p:cNvSpPr/>
          <p:nvPr userDrawn="1"/>
        </p:nvSpPr>
        <p:spPr>
          <a:xfrm>
            <a:off x="7524328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第四步驟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269013"/>
            <a:ext cx="9144000" cy="4445987"/>
          </a:xfrm>
          <a:prstGeom prst="rect">
            <a:avLst/>
          </a:prstGeom>
          <a:solidFill>
            <a:srgbClr val="261E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5377780"/>
            <a:ext cx="9144000" cy="337220"/>
          </a:xfrm>
          <a:prstGeom prst="rect">
            <a:avLst/>
          </a:prstGeom>
          <a:solidFill>
            <a:srgbClr val="3E31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251520" y="1477347"/>
            <a:ext cx="8280920" cy="3780420"/>
          </a:xfrm>
          <a:prstGeom prst="rect">
            <a:avLst/>
          </a:prstGeom>
          <a:solidFill>
            <a:srgbClr val="60564C"/>
          </a:solidFill>
          <a:ln>
            <a:solidFill>
              <a:srgbClr val="7E7878"/>
            </a:solidFill>
          </a:ln>
          <a:effectLst>
            <a:innerShdw blurRad="393700" dist="228600" dir="1356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8820472" y="1477347"/>
            <a:ext cx="144016" cy="3780420"/>
          </a:xfrm>
          <a:prstGeom prst="rect">
            <a:avLst/>
          </a:prstGeom>
          <a:solidFill>
            <a:srgbClr val="7E7878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 userDrawn="1"/>
        </p:nvSpPr>
        <p:spPr>
          <a:xfrm>
            <a:off x="4311441" y="937287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第二步驟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pic>
        <p:nvPicPr>
          <p:cNvPr id="15" name="圖片 14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14" b="74654"/>
          <a:stretch/>
        </p:blipFill>
        <p:spPr bwMode="auto">
          <a:xfrm>
            <a:off x="114646" y="337220"/>
            <a:ext cx="2592290" cy="916058"/>
          </a:xfrm>
          <a:prstGeom prst="rect">
            <a:avLst/>
          </a:prstGeom>
          <a:noFill/>
        </p:spPr>
      </p:pic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FA2B-7EFE-4911-9FE6-AE1D4F5AC2DB}" type="datetime1">
              <a:rPr lang="zh-TW" altLang="en-US" smtClean="0"/>
              <a:t>2016/5/9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zh-TW" altLang="en-US" sz="20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FB4FC20-1B54-4C84-9BB3-3C896D1481ED}" type="slidenum">
              <a:rPr lang="en-US" altLang="zh-TW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65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9144000" cy="1477347"/>
          </a:xfrm>
          <a:prstGeom prst="rect">
            <a:avLst/>
          </a:prstGeom>
          <a:gradFill flip="none" rotWithShape="1">
            <a:gsLst>
              <a:gs pos="0">
                <a:srgbClr val="7E7878">
                  <a:shade val="30000"/>
                  <a:satMod val="115000"/>
                  <a:alpha val="88000"/>
                  <a:lumMod val="94000"/>
                </a:srgbClr>
              </a:gs>
              <a:gs pos="49000">
                <a:srgbClr val="7E7878">
                  <a:shade val="67500"/>
                  <a:satMod val="115000"/>
                  <a:alpha val="88000"/>
                </a:srgbClr>
              </a:gs>
              <a:gs pos="100000">
                <a:srgbClr val="7E7878">
                  <a:shade val="100000"/>
                  <a:satMod val="115000"/>
                  <a:lumMod val="96000"/>
                  <a:lumOff val="4000"/>
                  <a:alpha val="4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217207"/>
          </a:xfrm>
          <a:prstGeom prst="rect">
            <a:avLst/>
          </a:prstGeom>
          <a:solidFill>
            <a:srgbClr val="3E3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 userDrawn="1"/>
        </p:nvSpPr>
        <p:spPr>
          <a:xfrm>
            <a:off x="2699792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第一步驟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2" name="圓角矩形 11"/>
          <p:cNvSpPr/>
          <p:nvPr userDrawn="1"/>
        </p:nvSpPr>
        <p:spPr>
          <a:xfrm>
            <a:off x="4311441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第二步驟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" name="圓角矩形 13"/>
          <p:cNvSpPr/>
          <p:nvPr userDrawn="1"/>
        </p:nvSpPr>
        <p:spPr>
          <a:xfrm>
            <a:off x="7524328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第四步驟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269013"/>
            <a:ext cx="9144000" cy="4445987"/>
          </a:xfrm>
          <a:prstGeom prst="rect">
            <a:avLst/>
          </a:prstGeom>
          <a:solidFill>
            <a:srgbClr val="261E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5377780"/>
            <a:ext cx="9144000" cy="337220"/>
          </a:xfrm>
          <a:prstGeom prst="rect">
            <a:avLst/>
          </a:prstGeom>
          <a:solidFill>
            <a:srgbClr val="3E31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251520" y="1477347"/>
            <a:ext cx="8280920" cy="3780420"/>
          </a:xfrm>
          <a:prstGeom prst="rect">
            <a:avLst/>
          </a:prstGeom>
          <a:solidFill>
            <a:srgbClr val="60564C"/>
          </a:solidFill>
          <a:ln>
            <a:solidFill>
              <a:srgbClr val="7E7878"/>
            </a:solidFill>
          </a:ln>
          <a:effectLst>
            <a:innerShdw blurRad="393700" dist="228600" dir="1356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8820472" y="1477347"/>
            <a:ext cx="144016" cy="3780420"/>
          </a:xfrm>
          <a:prstGeom prst="rect">
            <a:avLst/>
          </a:prstGeom>
          <a:solidFill>
            <a:srgbClr val="7E7878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 userDrawn="1"/>
        </p:nvSpPr>
        <p:spPr>
          <a:xfrm>
            <a:off x="5911687" y="937287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第三步驟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pic>
        <p:nvPicPr>
          <p:cNvPr id="15" name="圖片 14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14" b="74654"/>
          <a:stretch/>
        </p:blipFill>
        <p:spPr bwMode="auto">
          <a:xfrm>
            <a:off x="114646" y="337220"/>
            <a:ext cx="2592290" cy="916058"/>
          </a:xfrm>
          <a:prstGeom prst="rect">
            <a:avLst/>
          </a:prstGeom>
          <a:noFill/>
        </p:spPr>
      </p:pic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AF3D-1B04-4BB5-B63A-E3AACAF366CE}" type="datetime1">
              <a:rPr lang="zh-TW" altLang="en-US" smtClean="0"/>
              <a:t>2016/5/9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zh-TW" altLang="en-US" sz="20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FB4FC20-1B54-4C84-9BB3-3C896D1481ED}" type="slidenum">
              <a:rPr lang="en-US" altLang="zh-TW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65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9144000" cy="1477347"/>
          </a:xfrm>
          <a:prstGeom prst="rect">
            <a:avLst/>
          </a:prstGeom>
          <a:gradFill flip="none" rotWithShape="1">
            <a:gsLst>
              <a:gs pos="0">
                <a:srgbClr val="7E7878">
                  <a:shade val="30000"/>
                  <a:satMod val="115000"/>
                  <a:alpha val="88000"/>
                  <a:lumMod val="94000"/>
                </a:srgbClr>
              </a:gs>
              <a:gs pos="49000">
                <a:srgbClr val="7E7878">
                  <a:shade val="67500"/>
                  <a:satMod val="115000"/>
                  <a:alpha val="88000"/>
                </a:srgbClr>
              </a:gs>
              <a:gs pos="100000">
                <a:srgbClr val="7E7878">
                  <a:shade val="100000"/>
                  <a:satMod val="115000"/>
                  <a:lumMod val="96000"/>
                  <a:lumOff val="4000"/>
                  <a:alpha val="4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217207"/>
          </a:xfrm>
          <a:prstGeom prst="rect">
            <a:avLst/>
          </a:prstGeom>
          <a:solidFill>
            <a:srgbClr val="3E3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 userDrawn="1"/>
        </p:nvSpPr>
        <p:spPr>
          <a:xfrm>
            <a:off x="2699792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第一步驟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2" name="圓角矩形 11"/>
          <p:cNvSpPr/>
          <p:nvPr userDrawn="1"/>
        </p:nvSpPr>
        <p:spPr>
          <a:xfrm>
            <a:off x="4311441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第二步驟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3" name="圓角矩形 12"/>
          <p:cNvSpPr/>
          <p:nvPr userDrawn="1"/>
        </p:nvSpPr>
        <p:spPr>
          <a:xfrm>
            <a:off x="5911687" y="853559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第三步驟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269013"/>
            <a:ext cx="9144000" cy="4445987"/>
          </a:xfrm>
          <a:prstGeom prst="rect">
            <a:avLst/>
          </a:prstGeom>
          <a:solidFill>
            <a:srgbClr val="261E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5377780"/>
            <a:ext cx="9144000" cy="337220"/>
          </a:xfrm>
          <a:prstGeom prst="rect">
            <a:avLst/>
          </a:prstGeom>
          <a:solidFill>
            <a:srgbClr val="3E31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251520" y="1477347"/>
            <a:ext cx="8280920" cy="3780420"/>
          </a:xfrm>
          <a:prstGeom prst="rect">
            <a:avLst/>
          </a:prstGeom>
          <a:solidFill>
            <a:srgbClr val="60564C"/>
          </a:solidFill>
          <a:ln>
            <a:solidFill>
              <a:srgbClr val="7E7878"/>
            </a:solidFill>
          </a:ln>
          <a:effectLst>
            <a:innerShdw blurRad="393700" dist="228600" dir="1356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8820472" y="1477347"/>
            <a:ext cx="144016" cy="3780420"/>
          </a:xfrm>
          <a:prstGeom prst="rect">
            <a:avLst/>
          </a:prstGeom>
          <a:solidFill>
            <a:srgbClr val="7E7878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 userDrawn="1"/>
        </p:nvSpPr>
        <p:spPr>
          <a:xfrm>
            <a:off x="7524328" y="937287"/>
            <a:ext cx="1512168" cy="480053"/>
          </a:xfrm>
          <a:prstGeom prst="roundRect">
            <a:avLst>
              <a:gd name="adj" fmla="val 24226"/>
            </a:avLst>
          </a:prstGeom>
          <a:gradFill flip="none" rotWithShape="1">
            <a:gsLst>
              <a:gs pos="0">
                <a:srgbClr val="7E7878">
                  <a:tint val="66000"/>
                  <a:satMod val="160000"/>
                  <a:lumMod val="29000"/>
                </a:srgbClr>
              </a:gs>
              <a:gs pos="47000">
                <a:srgbClr val="7E7878">
                  <a:tint val="44500"/>
                  <a:satMod val="160000"/>
                  <a:lumMod val="62000"/>
                </a:srgbClr>
              </a:gs>
              <a:gs pos="100000">
                <a:srgbClr val="7E7878">
                  <a:tint val="23500"/>
                  <a:satMod val="160000"/>
                </a:srgb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flat" dir="t">
              <a:rot lat="0" lon="0" rev="1200000"/>
            </a:lightRig>
          </a:scene3d>
          <a:sp3d contourW="38100" prstMaterial="metal">
            <a:bevelT w="82550" h="95250" prst="relaxedInset"/>
            <a:bevelB w="222250" h="107950" prst="coolSlan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TW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第四步驟</a:t>
            </a:r>
            <a:endParaRPr lang="zh-TW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pic>
        <p:nvPicPr>
          <p:cNvPr id="15" name="圖片 14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14" b="74654"/>
          <a:stretch/>
        </p:blipFill>
        <p:spPr bwMode="auto">
          <a:xfrm>
            <a:off x="114646" y="337220"/>
            <a:ext cx="2592290" cy="916058"/>
          </a:xfrm>
          <a:prstGeom prst="rect">
            <a:avLst/>
          </a:prstGeom>
          <a:noFill/>
        </p:spPr>
      </p:pic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50815-9859-4689-B70F-2A3AE72D7DE5}" type="datetime1">
              <a:rPr lang="zh-TW" altLang="en-US" smtClean="0"/>
              <a:t>2016/5/9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zh-TW" sz="20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FB4FC20-1B54-4C84-9BB3-3C896D1481ED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4565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流程圖: 文件 14"/>
          <p:cNvSpPr/>
          <p:nvPr userDrawn="1"/>
        </p:nvSpPr>
        <p:spPr>
          <a:xfrm rot="10800000" flipH="1" flipV="1">
            <a:off x="35499" y="73660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</a:t>
            </a:r>
            <a:endParaRPr lang="zh-TW" altLang="en-US" dirty="0"/>
          </a:p>
        </p:txBody>
      </p:sp>
      <p:sp>
        <p:nvSpPr>
          <p:cNvPr id="16" name="流程圖: 文件 15"/>
          <p:cNvSpPr/>
          <p:nvPr userDrawn="1"/>
        </p:nvSpPr>
        <p:spPr>
          <a:xfrm flipH="1">
            <a:off x="35498" y="496580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文件 11"/>
          <p:cNvSpPr/>
          <p:nvPr userDrawn="1"/>
        </p:nvSpPr>
        <p:spPr>
          <a:xfrm rot="10800000" flipH="1" flipV="1">
            <a:off x="28600" y="1652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文件 12"/>
          <p:cNvSpPr/>
          <p:nvPr userDrawn="1"/>
        </p:nvSpPr>
        <p:spPr>
          <a:xfrm flipH="1">
            <a:off x="28599" y="16527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14299" y="49673"/>
            <a:ext cx="9144000" cy="5715000"/>
          </a:xfrm>
          <a:prstGeom prst="rect">
            <a:avLst/>
          </a:prstGeom>
          <a:gradFill flip="none" rotWithShape="1">
            <a:gsLst>
              <a:gs pos="0">
                <a:srgbClr val="7E7878">
                  <a:shade val="30000"/>
                  <a:satMod val="115000"/>
                  <a:alpha val="88000"/>
                  <a:lumMod val="94000"/>
                </a:srgbClr>
              </a:gs>
              <a:gs pos="49000">
                <a:srgbClr val="7E7878">
                  <a:shade val="67500"/>
                  <a:satMod val="115000"/>
                  <a:alpha val="88000"/>
                </a:srgbClr>
              </a:gs>
              <a:gs pos="100000">
                <a:srgbClr val="7E7878">
                  <a:shade val="100000"/>
                  <a:satMod val="115000"/>
                  <a:lumMod val="96000"/>
                  <a:lumOff val="4000"/>
                  <a:alpha val="4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流程圖: 文件 9"/>
          <p:cNvSpPr/>
          <p:nvPr userDrawn="1"/>
        </p:nvSpPr>
        <p:spPr>
          <a:xfrm rot="10800000" flipH="1" flipV="1">
            <a:off x="28600" y="16528"/>
            <a:ext cx="9115400" cy="1358572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文件 10"/>
          <p:cNvSpPr/>
          <p:nvPr userDrawn="1"/>
        </p:nvSpPr>
        <p:spPr>
          <a:xfrm flipH="1">
            <a:off x="28600" y="16527"/>
            <a:ext cx="9115401" cy="1026761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文件 13"/>
          <p:cNvSpPr/>
          <p:nvPr userDrawn="1"/>
        </p:nvSpPr>
        <p:spPr>
          <a:xfrm>
            <a:off x="59882" y="19674"/>
            <a:ext cx="9115401" cy="775088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 userDrawn="1"/>
        </p:nvSpPr>
        <p:spPr>
          <a:xfrm>
            <a:off x="251520" y="78769"/>
            <a:ext cx="2999952" cy="589906"/>
          </a:xfrm>
          <a:prstGeom prst="rect">
            <a:avLst/>
          </a:prstGeom>
          <a:noFill/>
        </p:spPr>
        <p:txBody>
          <a:bodyPr wrap="square" rtlCol="0">
            <a:prstTxWarp prst="textCanDown">
              <a:avLst>
                <a:gd name="adj" fmla="val 4034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altLang="zh-TW" sz="4000" b="1" dirty="0" smtClean="0">
                <a:ln>
                  <a:solidFill>
                    <a:srgbClr val="7E7878"/>
                  </a:solidFill>
                </a:ln>
                <a:solidFill>
                  <a:srgbClr val="261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Contents</a:t>
            </a:r>
          </a:p>
        </p:txBody>
      </p:sp>
      <p:grpSp>
        <p:nvGrpSpPr>
          <p:cNvPr id="26" name="群組 25"/>
          <p:cNvGrpSpPr/>
          <p:nvPr userDrawn="1"/>
        </p:nvGrpSpPr>
        <p:grpSpPr>
          <a:xfrm>
            <a:off x="743384" y="1375101"/>
            <a:ext cx="1008112" cy="1020113"/>
            <a:chOff x="2171352" y="3087530"/>
            <a:chExt cx="1248520" cy="1565606"/>
          </a:xfrm>
        </p:grpSpPr>
        <p:sp>
          <p:nvSpPr>
            <p:cNvPr id="23" name="流程圖: 接點 22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流程圖: 接點 24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流程圖: 接點 2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1</a:t>
              </a:r>
              <a:endParaRPr lang="zh-TW" altLang="en-US" sz="4000" dirty="0"/>
            </a:p>
          </p:txBody>
        </p:sp>
      </p:grpSp>
      <p:grpSp>
        <p:nvGrpSpPr>
          <p:cNvPr id="27" name="群組 26"/>
          <p:cNvGrpSpPr/>
          <p:nvPr userDrawn="1"/>
        </p:nvGrpSpPr>
        <p:grpSpPr>
          <a:xfrm>
            <a:off x="2747416" y="1265102"/>
            <a:ext cx="1008112" cy="1020113"/>
            <a:chOff x="2171352" y="3087530"/>
            <a:chExt cx="1248520" cy="1565606"/>
          </a:xfrm>
        </p:grpSpPr>
        <p:sp>
          <p:nvSpPr>
            <p:cNvPr id="28" name="流程圖: 接點 27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流程圖: 接點 28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流程圖: 接點 29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2</a:t>
              </a:r>
              <a:endParaRPr lang="zh-TW" altLang="en-US" sz="4000" dirty="0"/>
            </a:p>
          </p:txBody>
        </p:sp>
      </p:grpSp>
      <p:grpSp>
        <p:nvGrpSpPr>
          <p:cNvPr id="31" name="群組 30"/>
          <p:cNvGrpSpPr/>
          <p:nvPr userDrawn="1"/>
        </p:nvGrpSpPr>
        <p:grpSpPr>
          <a:xfrm>
            <a:off x="4932040" y="911346"/>
            <a:ext cx="1008112" cy="1020113"/>
            <a:chOff x="2171352" y="3087530"/>
            <a:chExt cx="1248520" cy="1565606"/>
          </a:xfrm>
        </p:grpSpPr>
        <p:sp>
          <p:nvSpPr>
            <p:cNvPr id="32" name="流程圖: 接點 31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流程圖: 接點 32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流程圖: 接點 3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3</a:t>
              </a:r>
            </a:p>
          </p:txBody>
        </p:sp>
      </p:grpSp>
      <p:grpSp>
        <p:nvGrpSpPr>
          <p:cNvPr id="36" name="群組 35"/>
          <p:cNvGrpSpPr/>
          <p:nvPr userDrawn="1"/>
        </p:nvGrpSpPr>
        <p:grpSpPr>
          <a:xfrm>
            <a:off x="7164288" y="639277"/>
            <a:ext cx="1008112" cy="1020113"/>
            <a:chOff x="2171352" y="3087530"/>
            <a:chExt cx="1248520" cy="1565606"/>
          </a:xfrm>
        </p:grpSpPr>
        <p:sp>
          <p:nvSpPr>
            <p:cNvPr id="37" name="流程圖: 接點 36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流程圖: 接點 37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流程圖: 接點 38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4</a:t>
              </a:r>
            </a:p>
          </p:txBody>
        </p:sp>
      </p:grpSp>
      <p:sp>
        <p:nvSpPr>
          <p:cNvPr id="40" name="流程圖: 接點 39"/>
          <p:cNvSpPr/>
          <p:nvPr userDrawn="1"/>
        </p:nvSpPr>
        <p:spPr>
          <a:xfrm>
            <a:off x="881858" y="1531400"/>
            <a:ext cx="754371" cy="753816"/>
          </a:xfrm>
          <a:prstGeom prst="flowChartConnector">
            <a:avLst/>
          </a:prstGeom>
          <a:gradFill flip="none" rotWithShape="1">
            <a:gsLst>
              <a:gs pos="0">
                <a:srgbClr val="FF5050">
                  <a:lumMod val="90000"/>
                  <a:lumOff val="10000"/>
                </a:srgbClr>
              </a:gs>
              <a:gs pos="50000">
                <a:srgbClr val="FF7C80">
                  <a:lumMod val="86000"/>
                  <a:lumOff val="14000"/>
                </a:srgbClr>
              </a:gs>
              <a:gs pos="100000">
                <a:srgbClr val="FF9999">
                  <a:lumMod val="30000"/>
                  <a:lumOff val="7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1</a:t>
            </a:r>
            <a:endParaRPr lang="zh-TW" altLang="en-US" sz="4000" dirty="0"/>
          </a:p>
        </p:txBody>
      </p:sp>
      <p:sp>
        <p:nvSpPr>
          <p:cNvPr id="41" name="流程圖: 接點 40"/>
          <p:cNvSpPr/>
          <p:nvPr userDrawn="1"/>
        </p:nvSpPr>
        <p:spPr>
          <a:xfrm>
            <a:off x="2881527" y="1417341"/>
            <a:ext cx="754371" cy="753816"/>
          </a:xfrm>
          <a:prstGeom prst="flowChartConnector">
            <a:avLst/>
          </a:prstGeom>
          <a:gradFill flip="none" rotWithShape="1">
            <a:gsLst>
              <a:gs pos="0">
                <a:srgbClr val="FF6600">
                  <a:lumMod val="90000"/>
                  <a:lumOff val="10000"/>
                </a:srgbClr>
              </a:gs>
              <a:gs pos="50000">
                <a:srgbClr val="FF9966"/>
              </a:gs>
              <a:gs pos="100000">
                <a:srgbClr val="FF9999">
                  <a:lumMod val="30000"/>
                  <a:lumOff val="7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2</a:t>
            </a:r>
            <a:endParaRPr lang="zh-TW" altLang="en-US" sz="4000" dirty="0"/>
          </a:p>
        </p:txBody>
      </p:sp>
      <p:sp>
        <p:nvSpPr>
          <p:cNvPr id="42" name="流程圖: 接點 41"/>
          <p:cNvSpPr/>
          <p:nvPr userDrawn="1"/>
        </p:nvSpPr>
        <p:spPr>
          <a:xfrm>
            <a:off x="5072142" y="1067644"/>
            <a:ext cx="754371" cy="753816"/>
          </a:xfrm>
          <a:prstGeom prst="flowChartConnector">
            <a:avLst/>
          </a:prstGeom>
          <a:gradFill flip="none" rotWithShape="1">
            <a:gsLst>
              <a:gs pos="58000">
                <a:srgbClr val="339933">
                  <a:alpha val="93000"/>
                  <a:lumMod val="64000"/>
                  <a:lumOff val="36000"/>
                </a:srgbClr>
              </a:gs>
              <a:gs pos="0">
                <a:srgbClr val="3F6541">
                  <a:lumMod val="97000"/>
                </a:srgbClr>
              </a:gs>
              <a:gs pos="98000">
                <a:srgbClr val="FF9966">
                  <a:lumMod val="47000"/>
                  <a:lumOff val="53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3</a:t>
            </a:r>
            <a:endParaRPr lang="zh-TW" altLang="en-US" sz="4000" dirty="0"/>
          </a:p>
        </p:txBody>
      </p:sp>
      <p:sp>
        <p:nvSpPr>
          <p:cNvPr id="43" name="流程圖: 接點 42"/>
          <p:cNvSpPr/>
          <p:nvPr userDrawn="1"/>
        </p:nvSpPr>
        <p:spPr>
          <a:xfrm>
            <a:off x="7307044" y="795576"/>
            <a:ext cx="754371" cy="753816"/>
          </a:xfrm>
          <a:prstGeom prst="flowChartConnector">
            <a:avLst/>
          </a:prstGeom>
          <a:gradFill flip="none" rotWithShape="1">
            <a:gsLst>
              <a:gs pos="58000">
                <a:srgbClr val="6699FF"/>
              </a:gs>
              <a:gs pos="0">
                <a:srgbClr val="3366FF">
                  <a:lumMod val="96000"/>
                </a:srgbClr>
              </a:gs>
              <a:gs pos="98000">
                <a:srgbClr val="FF9966">
                  <a:lumMod val="47000"/>
                  <a:lumOff val="53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4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 userDrawn="1"/>
        </p:nvSpPr>
        <p:spPr>
          <a:xfrm>
            <a:off x="923980" y="255917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第一步驟</a:t>
            </a:r>
            <a:endParaRPr lang="zh-TW" alt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文字方塊 43"/>
          <p:cNvSpPr txBox="1"/>
          <p:nvPr userDrawn="1"/>
        </p:nvSpPr>
        <p:spPr>
          <a:xfrm>
            <a:off x="3047642" y="242545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第二步驟</a:t>
            </a:r>
            <a:endParaRPr lang="zh-TW" altLang="en-US" sz="2400" b="1" dirty="0">
              <a:solidFill>
                <a:srgbClr val="FF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文字方塊 44"/>
          <p:cNvSpPr txBox="1"/>
          <p:nvPr userDrawn="1"/>
        </p:nvSpPr>
        <p:spPr>
          <a:xfrm>
            <a:off x="5388476" y="210780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7FB2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第三步驟</a:t>
            </a:r>
            <a:endParaRPr lang="zh-TW" altLang="en-US" sz="2400" b="1" dirty="0">
              <a:solidFill>
                <a:srgbClr val="7FB2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文字方塊 45"/>
          <p:cNvSpPr txBox="1"/>
          <p:nvPr userDrawn="1"/>
        </p:nvSpPr>
        <p:spPr>
          <a:xfrm>
            <a:off x="7596336" y="179853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第四步驟</a:t>
            </a:r>
            <a:endParaRPr lang="zh-TW" altLang="en-US" sz="2400" b="1" dirty="0">
              <a:solidFill>
                <a:srgbClr val="66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7" name="圖片 46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2822574"/>
            <a:ext cx="2592290" cy="3419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056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"/>
                            </p:stCondLst>
                            <p:childTnLst>
                              <p:par>
                                <p:cTn id="5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300"/>
                            </p:stCondLst>
                            <p:childTnLst>
                              <p:par>
                                <p:cTn id="61" presetID="6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8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700"/>
                            </p:stCondLst>
                            <p:childTnLst>
                              <p:par>
                                <p:cTn id="75" presetID="6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400"/>
                            </p:stCondLst>
                            <p:childTnLst>
                              <p:par>
                                <p:cTn id="8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200"/>
                            </p:stCondLst>
                            <p:childTnLst>
                              <p:par>
                                <p:cTn id="89" presetID="6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xit" presetSubtype="8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900"/>
                            </p:stCondLst>
                            <p:childTnLst>
                              <p:par>
                                <p:cTn id="9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700"/>
                            </p:stCondLst>
                            <p:childTnLst>
                              <p:par>
                                <p:cTn id="103" presetID="6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xit" presetSubtype="8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2" grpId="0" animBg="1"/>
      <p:bldP spid="13" grpId="0" animBg="1"/>
      <p:bldP spid="10" grpId="0" animBg="1"/>
      <p:bldP spid="11" grpId="0" animBg="1"/>
      <p:bldP spid="14" grpId="0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" grpId="0"/>
      <p:bldP spid="4" grpId="1"/>
      <p:bldP spid="44" grpId="0"/>
      <p:bldP spid="44" grpId="1"/>
      <p:bldP spid="45" grpId="0"/>
      <p:bldP spid="45" grpId="1"/>
      <p:bldP spid="46" grpId="0"/>
      <p:bldP spid="46" grpId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流程圖: 文件 14"/>
          <p:cNvSpPr/>
          <p:nvPr userDrawn="1"/>
        </p:nvSpPr>
        <p:spPr>
          <a:xfrm rot="10800000" flipH="1" flipV="1">
            <a:off x="35499" y="73660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</a:t>
            </a:r>
            <a:endParaRPr lang="zh-TW" altLang="en-US" dirty="0"/>
          </a:p>
        </p:txBody>
      </p:sp>
      <p:sp>
        <p:nvSpPr>
          <p:cNvPr id="16" name="流程圖: 文件 15"/>
          <p:cNvSpPr/>
          <p:nvPr userDrawn="1"/>
        </p:nvSpPr>
        <p:spPr>
          <a:xfrm flipH="1">
            <a:off x="35498" y="496580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文件 11"/>
          <p:cNvSpPr/>
          <p:nvPr userDrawn="1"/>
        </p:nvSpPr>
        <p:spPr>
          <a:xfrm rot="10800000" flipH="1" flipV="1">
            <a:off x="28600" y="1652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文件 12"/>
          <p:cNvSpPr/>
          <p:nvPr userDrawn="1"/>
        </p:nvSpPr>
        <p:spPr>
          <a:xfrm flipH="1">
            <a:off x="28599" y="16527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gradFill flip="none" rotWithShape="1">
            <a:gsLst>
              <a:gs pos="0">
                <a:srgbClr val="7E7878">
                  <a:shade val="30000"/>
                  <a:satMod val="115000"/>
                  <a:alpha val="88000"/>
                  <a:lumMod val="94000"/>
                </a:srgbClr>
              </a:gs>
              <a:gs pos="49000">
                <a:srgbClr val="7E7878">
                  <a:shade val="67500"/>
                  <a:satMod val="115000"/>
                  <a:alpha val="88000"/>
                </a:srgbClr>
              </a:gs>
              <a:gs pos="100000">
                <a:srgbClr val="7E7878">
                  <a:shade val="100000"/>
                  <a:satMod val="115000"/>
                  <a:lumMod val="96000"/>
                  <a:lumOff val="4000"/>
                  <a:alpha val="4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文件 9"/>
          <p:cNvSpPr/>
          <p:nvPr userDrawn="1"/>
        </p:nvSpPr>
        <p:spPr>
          <a:xfrm rot="10800000" flipH="1" flipV="1">
            <a:off x="28600" y="16528"/>
            <a:ext cx="9115400" cy="1358572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文件 10"/>
          <p:cNvSpPr/>
          <p:nvPr userDrawn="1"/>
        </p:nvSpPr>
        <p:spPr>
          <a:xfrm flipH="1">
            <a:off x="28600" y="16527"/>
            <a:ext cx="9115401" cy="1026761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文件 13"/>
          <p:cNvSpPr/>
          <p:nvPr userDrawn="1"/>
        </p:nvSpPr>
        <p:spPr>
          <a:xfrm>
            <a:off x="59882" y="19674"/>
            <a:ext cx="9115401" cy="775088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 userDrawn="1"/>
        </p:nvSpPr>
        <p:spPr>
          <a:xfrm>
            <a:off x="251520" y="78769"/>
            <a:ext cx="2999952" cy="589906"/>
          </a:xfrm>
          <a:prstGeom prst="rect">
            <a:avLst/>
          </a:prstGeom>
          <a:noFill/>
        </p:spPr>
        <p:txBody>
          <a:bodyPr wrap="square" rtlCol="0">
            <a:prstTxWarp prst="textCanDown">
              <a:avLst>
                <a:gd name="adj" fmla="val 4034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altLang="zh-TW" sz="4000" b="1" dirty="0" smtClean="0">
                <a:ln>
                  <a:solidFill>
                    <a:srgbClr val="7E7878"/>
                  </a:solidFill>
                </a:ln>
                <a:solidFill>
                  <a:srgbClr val="261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Section.1</a:t>
            </a:r>
          </a:p>
        </p:txBody>
      </p:sp>
      <p:grpSp>
        <p:nvGrpSpPr>
          <p:cNvPr id="26" name="群組 25"/>
          <p:cNvGrpSpPr/>
          <p:nvPr userDrawn="1"/>
        </p:nvGrpSpPr>
        <p:grpSpPr>
          <a:xfrm>
            <a:off x="743384" y="1375101"/>
            <a:ext cx="1008112" cy="1020113"/>
            <a:chOff x="2171352" y="3087530"/>
            <a:chExt cx="1248520" cy="1565606"/>
          </a:xfrm>
        </p:grpSpPr>
        <p:sp>
          <p:nvSpPr>
            <p:cNvPr id="23" name="流程圖: 接點 22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流程圖: 接點 24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流程圖: 接點 2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1</a:t>
              </a:r>
              <a:endParaRPr lang="zh-TW" altLang="en-US" sz="4000" dirty="0"/>
            </a:p>
          </p:txBody>
        </p:sp>
      </p:grpSp>
      <p:grpSp>
        <p:nvGrpSpPr>
          <p:cNvPr id="27" name="群組 26"/>
          <p:cNvGrpSpPr/>
          <p:nvPr userDrawn="1"/>
        </p:nvGrpSpPr>
        <p:grpSpPr>
          <a:xfrm>
            <a:off x="2747416" y="1265102"/>
            <a:ext cx="1008112" cy="1020113"/>
            <a:chOff x="2171352" y="3087530"/>
            <a:chExt cx="1248520" cy="1565606"/>
          </a:xfrm>
        </p:grpSpPr>
        <p:sp>
          <p:nvSpPr>
            <p:cNvPr id="28" name="流程圖: 接點 27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流程圖: 接點 28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流程圖: 接點 29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2</a:t>
              </a:r>
              <a:endParaRPr lang="zh-TW" altLang="en-US" sz="4000" dirty="0"/>
            </a:p>
          </p:txBody>
        </p:sp>
      </p:grpSp>
      <p:grpSp>
        <p:nvGrpSpPr>
          <p:cNvPr id="31" name="群組 30"/>
          <p:cNvGrpSpPr/>
          <p:nvPr userDrawn="1"/>
        </p:nvGrpSpPr>
        <p:grpSpPr>
          <a:xfrm>
            <a:off x="4932040" y="911346"/>
            <a:ext cx="1008112" cy="1020113"/>
            <a:chOff x="2171352" y="3087530"/>
            <a:chExt cx="1248520" cy="1565606"/>
          </a:xfrm>
        </p:grpSpPr>
        <p:sp>
          <p:nvSpPr>
            <p:cNvPr id="32" name="流程圖: 接點 31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流程圖: 接點 32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流程圖: 接點 3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3</a:t>
              </a:r>
            </a:p>
          </p:txBody>
        </p:sp>
      </p:grpSp>
      <p:grpSp>
        <p:nvGrpSpPr>
          <p:cNvPr id="36" name="群組 35"/>
          <p:cNvGrpSpPr/>
          <p:nvPr userDrawn="1"/>
        </p:nvGrpSpPr>
        <p:grpSpPr>
          <a:xfrm>
            <a:off x="7164288" y="639277"/>
            <a:ext cx="1008112" cy="1020113"/>
            <a:chOff x="2171352" y="3087530"/>
            <a:chExt cx="1248520" cy="1565606"/>
          </a:xfrm>
        </p:grpSpPr>
        <p:sp>
          <p:nvSpPr>
            <p:cNvPr id="37" name="流程圖: 接點 36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流程圖: 接點 37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流程圖: 接點 38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4</a:t>
              </a:r>
            </a:p>
          </p:txBody>
        </p:sp>
      </p:grpSp>
      <p:sp>
        <p:nvSpPr>
          <p:cNvPr id="40" name="流程圖: 接點 39"/>
          <p:cNvSpPr/>
          <p:nvPr userDrawn="1"/>
        </p:nvSpPr>
        <p:spPr>
          <a:xfrm>
            <a:off x="881858" y="1531400"/>
            <a:ext cx="754371" cy="753816"/>
          </a:xfrm>
          <a:prstGeom prst="flowChartConnector">
            <a:avLst/>
          </a:prstGeom>
          <a:gradFill flip="none" rotWithShape="1">
            <a:gsLst>
              <a:gs pos="0">
                <a:srgbClr val="FF5050">
                  <a:lumMod val="90000"/>
                  <a:lumOff val="10000"/>
                </a:srgbClr>
              </a:gs>
              <a:gs pos="50000">
                <a:srgbClr val="FF7C80">
                  <a:lumMod val="86000"/>
                  <a:lumOff val="14000"/>
                </a:srgbClr>
              </a:gs>
              <a:gs pos="100000">
                <a:srgbClr val="FF9999">
                  <a:lumMod val="30000"/>
                  <a:lumOff val="7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1</a:t>
            </a:r>
            <a:endParaRPr lang="zh-TW" altLang="en-US" sz="4000" dirty="0"/>
          </a:p>
        </p:txBody>
      </p:sp>
      <p:sp>
        <p:nvSpPr>
          <p:cNvPr id="2" name="文字方塊 1"/>
          <p:cNvSpPr txBox="1"/>
          <p:nvPr userDrawn="1"/>
        </p:nvSpPr>
        <p:spPr>
          <a:xfrm flipH="1">
            <a:off x="2299243" y="3721596"/>
            <a:ext cx="3558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第一步驟</a:t>
            </a:r>
            <a:endParaRPr lang="zh-TW" altLang="en-US" sz="5400" b="1" dirty="0">
              <a:solidFill>
                <a:srgbClr val="FF5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" name="圖片 40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2822574"/>
            <a:ext cx="2592290" cy="3419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77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"/>
                            </p:stCondLst>
                            <p:childTnLst>
                              <p:par>
                                <p:cTn id="5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2" grpId="0" animBg="1"/>
      <p:bldP spid="13" grpId="0" animBg="1"/>
      <p:bldP spid="10" grpId="0" animBg="1"/>
      <p:bldP spid="11" grpId="0" animBg="1"/>
      <p:bldP spid="14" grpId="0" animBg="1"/>
      <p:bldP spid="40" grpId="0" animBg="1"/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流程圖: 文件 14"/>
          <p:cNvSpPr/>
          <p:nvPr userDrawn="1"/>
        </p:nvSpPr>
        <p:spPr>
          <a:xfrm rot="10800000" flipH="1" flipV="1">
            <a:off x="35499" y="73660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</a:t>
            </a:r>
            <a:endParaRPr lang="zh-TW" altLang="en-US" dirty="0"/>
          </a:p>
        </p:txBody>
      </p:sp>
      <p:sp>
        <p:nvSpPr>
          <p:cNvPr id="16" name="流程圖: 文件 15"/>
          <p:cNvSpPr/>
          <p:nvPr userDrawn="1"/>
        </p:nvSpPr>
        <p:spPr>
          <a:xfrm flipH="1">
            <a:off x="35498" y="496580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文件 11"/>
          <p:cNvSpPr/>
          <p:nvPr userDrawn="1"/>
        </p:nvSpPr>
        <p:spPr>
          <a:xfrm rot="10800000" flipH="1" flipV="1">
            <a:off x="28600" y="1652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文件 12"/>
          <p:cNvSpPr/>
          <p:nvPr userDrawn="1"/>
        </p:nvSpPr>
        <p:spPr>
          <a:xfrm flipH="1">
            <a:off x="28599" y="16527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gradFill flip="none" rotWithShape="1">
            <a:gsLst>
              <a:gs pos="0">
                <a:srgbClr val="7E7878">
                  <a:shade val="30000"/>
                  <a:satMod val="115000"/>
                  <a:alpha val="88000"/>
                  <a:lumMod val="94000"/>
                </a:srgbClr>
              </a:gs>
              <a:gs pos="49000">
                <a:srgbClr val="7E7878">
                  <a:shade val="67500"/>
                  <a:satMod val="115000"/>
                  <a:alpha val="88000"/>
                </a:srgbClr>
              </a:gs>
              <a:gs pos="100000">
                <a:srgbClr val="7E7878">
                  <a:shade val="100000"/>
                  <a:satMod val="115000"/>
                  <a:lumMod val="96000"/>
                  <a:lumOff val="4000"/>
                  <a:alpha val="4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文件 9"/>
          <p:cNvSpPr/>
          <p:nvPr userDrawn="1"/>
        </p:nvSpPr>
        <p:spPr>
          <a:xfrm rot="10800000" flipH="1" flipV="1">
            <a:off x="28600" y="16528"/>
            <a:ext cx="9115400" cy="1358572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文件 10"/>
          <p:cNvSpPr/>
          <p:nvPr userDrawn="1"/>
        </p:nvSpPr>
        <p:spPr>
          <a:xfrm flipH="1">
            <a:off x="28600" y="16527"/>
            <a:ext cx="9115401" cy="1026761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文件 13"/>
          <p:cNvSpPr/>
          <p:nvPr userDrawn="1"/>
        </p:nvSpPr>
        <p:spPr>
          <a:xfrm>
            <a:off x="59882" y="19674"/>
            <a:ext cx="9115401" cy="775088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 userDrawn="1"/>
        </p:nvSpPr>
        <p:spPr>
          <a:xfrm>
            <a:off x="251520" y="78769"/>
            <a:ext cx="2999952" cy="589906"/>
          </a:xfrm>
          <a:prstGeom prst="rect">
            <a:avLst/>
          </a:prstGeom>
          <a:noFill/>
        </p:spPr>
        <p:txBody>
          <a:bodyPr wrap="square" rtlCol="0">
            <a:prstTxWarp prst="textCanDown">
              <a:avLst>
                <a:gd name="adj" fmla="val 4034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altLang="zh-TW" sz="4000" b="1" dirty="0" smtClean="0">
                <a:ln>
                  <a:solidFill>
                    <a:srgbClr val="7E7878"/>
                  </a:solidFill>
                </a:ln>
                <a:solidFill>
                  <a:srgbClr val="261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Section.2</a:t>
            </a:r>
          </a:p>
        </p:txBody>
      </p:sp>
      <p:grpSp>
        <p:nvGrpSpPr>
          <p:cNvPr id="26" name="群組 25"/>
          <p:cNvGrpSpPr/>
          <p:nvPr userDrawn="1"/>
        </p:nvGrpSpPr>
        <p:grpSpPr>
          <a:xfrm>
            <a:off x="743384" y="1375101"/>
            <a:ext cx="1008112" cy="1020113"/>
            <a:chOff x="2171352" y="3087530"/>
            <a:chExt cx="1248520" cy="1565606"/>
          </a:xfrm>
        </p:grpSpPr>
        <p:sp>
          <p:nvSpPr>
            <p:cNvPr id="23" name="流程圖: 接點 22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流程圖: 接點 24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流程圖: 接點 2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1</a:t>
              </a:r>
              <a:endParaRPr lang="zh-TW" altLang="en-US" sz="4000" dirty="0"/>
            </a:p>
          </p:txBody>
        </p:sp>
      </p:grpSp>
      <p:grpSp>
        <p:nvGrpSpPr>
          <p:cNvPr id="27" name="群組 26"/>
          <p:cNvGrpSpPr/>
          <p:nvPr userDrawn="1"/>
        </p:nvGrpSpPr>
        <p:grpSpPr>
          <a:xfrm>
            <a:off x="2747416" y="1265102"/>
            <a:ext cx="1008112" cy="1020113"/>
            <a:chOff x="2171352" y="3087530"/>
            <a:chExt cx="1248520" cy="1565606"/>
          </a:xfrm>
        </p:grpSpPr>
        <p:sp>
          <p:nvSpPr>
            <p:cNvPr id="28" name="流程圖: 接點 27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流程圖: 接點 28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流程圖: 接點 29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2</a:t>
              </a:r>
              <a:endParaRPr lang="zh-TW" altLang="en-US" sz="4000" dirty="0"/>
            </a:p>
          </p:txBody>
        </p:sp>
      </p:grpSp>
      <p:grpSp>
        <p:nvGrpSpPr>
          <p:cNvPr id="31" name="群組 30"/>
          <p:cNvGrpSpPr/>
          <p:nvPr userDrawn="1"/>
        </p:nvGrpSpPr>
        <p:grpSpPr>
          <a:xfrm>
            <a:off x="4932040" y="911346"/>
            <a:ext cx="1008112" cy="1020113"/>
            <a:chOff x="2171352" y="3087530"/>
            <a:chExt cx="1248520" cy="1565606"/>
          </a:xfrm>
        </p:grpSpPr>
        <p:sp>
          <p:nvSpPr>
            <p:cNvPr id="32" name="流程圖: 接點 31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流程圖: 接點 32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流程圖: 接點 3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3</a:t>
              </a:r>
            </a:p>
          </p:txBody>
        </p:sp>
      </p:grpSp>
      <p:grpSp>
        <p:nvGrpSpPr>
          <p:cNvPr id="36" name="群組 35"/>
          <p:cNvGrpSpPr/>
          <p:nvPr userDrawn="1"/>
        </p:nvGrpSpPr>
        <p:grpSpPr>
          <a:xfrm>
            <a:off x="7164288" y="639277"/>
            <a:ext cx="1008112" cy="1020113"/>
            <a:chOff x="2171352" y="3087530"/>
            <a:chExt cx="1248520" cy="1565606"/>
          </a:xfrm>
        </p:grpSpPr>
        <p:sp>
          <p:nvSpPr>
            <p:cNvPr id="37" name="流程圖: 接點 36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流程圖: 接點 37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流程圖: 接點 38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4</a:t>
              </a:r>
            </a:p>
          </p:txBody>
        </p:sp>
      </p:grpSp>
      <p:sp>
        <p:nvSpPr>
          <p:cNvPr id="41" name="流程圖: 接點 40"/>
          <p:cNvSpPr/>
          <p:nvPr userDrawn="1"/>
        </p:nvSpPr>
        <p:spPr>
          <a:xfrm>
            <a:off x="2881527" y="1417341"/>
            <a:ext cx="754371" cy="753816"/>
          </a:xfrm>
          <a:prstGeom prst="flowChartConnector">
            <a:avLst/>
          </a:prstGeom>
          <a:gradFill flip="none" rotWithShape="1">
            <a:gsLst>
              <a:gs pos="0">
                <a:srgbClr val="FF6600">
                  <a:lumMod val="90000"/>
                  <a:lumOff val="10000"/>
                </a:srgbClr>
              </a:gs>
              <a:gs pos="50000">
                <a:srgbClr val="FF9966"/>
              </a:gs>
              <a:gs pos="100000">
                <a:srgbClr val="FF9999">
                  <a:lumMod val="30000"/>
                  <a:lumOff val="7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2</a:t>
            </a:r>
            <a:endParaRPr lang="zh-TW" altLang="en-US" sz="4000" dirty="0"/>
          </a:p>
        </p:txBody>
      </p:sp>
      <p:sp>
        <p:nvSpPr>
          <p:cNvPr id="40" name="文字方塊 39"/>
          <p:cNvSpPr txBox="1"/>
          <p:nvPr userDrawn="1"/>
        </p:nvSpPr>
        <p:spPr>
          <a:xfrm flipH="1">
            <a:off x="2299243" y="3721596"/>
            <a:ext cx="3558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第二步驟</a:t>
            </a:r>
            <a:endParaRPr lang="zh-TW" altLang="en-US" sz="5400" b="1" dirty="0">
              <a:solidFill>
                <a:srgbClr val="FF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2" name="圖片 41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2822574"/>
            <a:ext cx="2592290" cy="3419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073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"/>
                            </p:stCondLst>
                            <p:childTnLst>
                              <p:par>
                                <p:cTn id="5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2" grpId="0" animBg="1"/>
      <p:bldP spid="13" grpId="0" animBg="1"/>
      <p:bldP spid="10" grpId="0" animBg="1"/>
      <p:bldP spid="11" grpId="0" animBg="1"/>
      <p:bldP spid="14" grpId="0" animBg="1"/>
      <p:bldP spid="41" grpId="0" animBg="1"/>
      <p:bldP spid="4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流程圖: 文件 14"/>
          <p:cNvSpPr/>
          <p:nvPr userDrawn="1"/>
        </p:nvSpPr>
        <p:spPr>
          <a:xfrm rot="10800000" flipH="1" flipV="1">
            <a:off x="35499" y="73660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</a:t>
            </a:r>
            <a:endParaRPr lang="zh-TW" altLang="en-US" dirty="0"/>
          </a:p>
        </p:txBody>
      </p:sp>
      <p:sp>
        <p:nvSpPr>
          <p:cNvPr id="16" name="流程圖: 文件 15"/>
          <p:cNvSpPr/>
          <p:nvPr userDrawn="1"/>
        </p:nvSpPr>
        <p:spPr>
          <a:xfrm flipH="1">
            <a:off x="35498" y="496580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文件 11"/>
          <p:cNvSpPr/>
          <p:nvPr userDrawn="1"/>
        </p:nvSpPr>
        <p:spPr>
          <a:xfrm rot="10800000" flipH="1" flipV="1">
            <a:off x="28600" y="1652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文件 12"/>
          <p:cNvSpPr/>
          <p:nvPr userDrawn="1"/>
        </p:nvSpPr>
        <p:spPr>
          <a:xfrm flipH="1">
            <a:off x="28599" y="16527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gradFill flip="none" rotWithShape="1">
            <a:gsLst>
              <a:gs pos="0">
                <a:srgbClr val="7E7878">
                  <a:shade val="30000"/>
                  <a:satMod val="115000"/>
                  <a:alpha val="88000"/>
                  <a:lumMod val="94000"/>
                </a:srgbClr>
              </a:gs>
              <a:gs pos="49000">
                <a:srgbClr val="7E7878">
                  <a:shade val="67500"/>
                  <a:satMod val="115000"/>
                  <a:alpha val="88000"/>
                </a:srgbClr>
              </a:gs>
              <a:gs pos="100000">
                <a:srgbClr val="7E7878">
                  <a:shade val="100000"/>
                  <a:satMod val="115000"/>
                  <a:lumMod val="96000"/>
                  <a:lumOff val="4000"/>
                  <a:alpha val="4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文件 9"/>
          <p:cNvSpPr/>
          <p:nvPr userDrawn="1"/>
        </p:nvSpPr>
        <p:spPr>
          <a:xfrm rot="10800000" flipH="1" flipV="1">
            <a:off x="28600" y="16528"/>
            <a:ext cx="9115400" cy="1358572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文件 10"/>
          <p:cNvSpPr/>
          <p:nvPr userDrawn="1"/>
        </p:nvSpPr>
        <p:spPr>
          <a:xfrm flipH="1">
            <a:off x="28600" y="16527"/>
            <a:ext cx="9115401" cy="1026761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文件 13"/>
          <p:cNvSpPr/>
          <p:nvPr userDrawn="1"/>
        </p:nvSpPr>
        <p:spPr>
          <a:xfrm>
            <a:off x="59882" y="19674"/>
            <a:ext cx="9115401" cy="775088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 userDrawn="1"/>
        </p:nvSpPr>
        <p:spPr>
          <a:xfrm>
            <a:off x="251520" y="78769"/>
            <a:ext cx="2999952" cy="589906"/>
          </a:xfrm>
          <a:prstGeom prst="rect">
            <a:avLst/>
          </a:prstGeom>
          <a:noFill/>
        </p:spPr>
        <p:txBody>
          <a:bodyPr wrap="square" rtlCol="0">
            <a:prstTxWarp prst="textCanDown">
              <a:avLst>
                <a:gd name="adj" fmla="val 4034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altLang="zh-TW" sz="4000" b="1" dirty="0" smtClean="0">
                <a:ln>
                  <a:solidFill>
                    <a:srgbClr val="7E7878"/>
                  </a:solidFill>
                </a:ln>
                <a:solidFill>
                  <a:srgbClr val="261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Section.3</a:t>
            </a:r>
          </a:p>
        </p:txBody>
      </p:sp>
      <p:grpSp>
        <p:nvGrpSpPr>
          <p:cNvPr id="26" name="群組 25"/>
          <p:cNvGrpSpPr/>
          <p:nvPr userDrawn="1"/>
        </p:nvGrpSpPr>
        <p:grpSpPr>
          <a:xfrm>
            <a:off x="743384" y="1375101"/>
            <a:ext cx="1008112" cy="1020113"/>
            <a:chOff x="2171352" y="3087530"/>
            <a:chExt cx="1248520" cy="1565606"/>
          </a:xfrm>
        </p:grpSpPr>
        <p:sp>
          <p:nvSpPr>
            <p:cNvPr id="23" name="流程圖: 接點 22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流程圖: 接點 24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流程圖: 接點 2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1</a:t>
              </a:r>
              <a:endParaRPr lang="zh-TW" altLang="en-US" sz="4000" dirty="0"/>
            </a:p>
          </p:txBody>
        </p:sp>
      </p:grpSp>
      <p:grpSp>
        <p:nvGrpSpPr>
          <p:cNvPr id="27" name="群組 26"/>
          <p:cNvGrpSpPr/>
          <p:nvPr userDrawn="1"/>
        </p:nvGrpSpPr>
        <p:grpSpPr>
          <a:xfrm>
            <a:off x="2747416" y="1265102"/>
            <a:ext cx="1008112" cy="1020113"/>
            <a:chOff x="2171352" y="3087530"/>
            <a:chExt cx="1248520" cy="1565606"/>
          </a:xfrm>
        </p:grpSpPr>
        <p:sp>
          <p:nvSpPr>
            <p:cNvPr id="28" name="流程圖: 接點 27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流程圖: 接點 28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流程圖: 接點 29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2</a:t>
              </a:r>
              <a:endParaRPr lang="zh-TW" altLang="en-US" sz="4000" dirty="0"/>
            </a:p>
          </p:txBody>
        </p:sp>
      </p:grpSp>
      <p:grpSp>
        <p:nvGrpSpPr>
          <p:cNvPr id="31" name="群組 30"/>
          <p:cNvGrpSpPr/>
          <p:nvPr userDrawn="1"/>
        </p:nvGrpSpPr>
        <p:grpSpPr>
          <a:xfrm>
            <a:off x="4932040" y="911346"/>
            <a:ext cx="1008112" cy="1020113"/>
            <a:chOff x="2171352" y="3087530"/>
            <a:chExt cx="1248520" cy="1565606"/>
          </a:xfrm>
        </p:grpSpPr>
        <p:sp>
          <p:nvSpPr>
            <p:cNvPr id="32" name="流程圖: 接點 31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流程圖: 接點 32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流程圖: 接點 3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3</a:t>
              </a:r>
            </a:p>
          </p:txBody>
        </p:sp>
      </p:grpSp>
      <p:grpSp>
        <p:nvGrpSpPr>
          <p:cNvPr id="36" name="群組 35"/>
          <p:cNvGrpSpPr/>
          <p:nvPr userDrawn="1"/>
        </p:nvGrpSpPr>
        <p:grpSpPr>
          <a:xfrm>
            <a:off x="7164288" y="639277"/>
            <a:ext cx="1008112" cy="1020113"/>
            <a:chOff x="2171352" y="3087530"/>
            <a:chExt cx="1248520" cy="1565606"/>
          </a:xfrm>
        </p:grpSpPr>
        <p:sp>
          <p:nvSpPr>
            <p:cNvPr id="37" name="流程圖: 接點 36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流程圖: 接點 37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流程圖: 接點 38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4</a:t>
              </a:r>
            </a:p>
          </p:txBody>
        </p:sp>
      </p:grpSp>
      <p:sp>
        <p:nvSpPr>
          <p:cNvPr id="42" name="流程圖: 接點 41"/>
          <p:cNvSpPr/>
          <p:nvPr userDrawn="1"/>
        </p:nvSpPr>
        <p:spPr>
          <a:xfrm>
            <a:off x="5072142" y="1067644"/>
            <a:ext cx="754371" cy="753816"/>
          </a:xfrm>
          <a:prstGeom prst="flowChartConnector">
            <a:avLst/>
          </a:prstGeom>
          <a:gradFill flip="none" rotWithShape="1">
            <a:gsLst>
              <a:gs pos="58000">
                <a:srgbClr val="339933">
                  <a:alpha val="93000"/>
                  <a:lumMod val="64000"/>
                  <a:lumOff val="36000"/>
                </a:srgbClr>
              </a:gs>
              <a:gs pos="0">
                <a:srgbClr val="3F6541">
                  <a:lumMod val="97000"/>
                </a:srgbClr>
              </a:gs>
              <a:gs pos="98000">
                <a:srgbClr val="FF9966">
                  <a:lumMod val="47000"/>
                  <a:lumOff val="53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3</a:t>
            </a:r>
            <a:endParaRPr lang="zh-TW" altLang="en-US" sz="4000" dirty="0"/>
          </a:p>
        </p:txBody>
      </p:sp>
      <p:sp>
        <p:nvSpPr>
          <p:cNvPr id="35" name="文字方塊 34"/>
          <p:cNvSpPr txBox="1"/>
          <p:nvPr userDrawn="1"/>
        </p:nvSpPr>
        <p:spPr>
          <a:xfrm flipH="1">
            <a:off x="2299243" y="3721596"/>
            <a:ext cx="3558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solidFill>
                  <a:srgbClr val="7FB2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第三步驟</a:t>
            </a:r>
            <a:endParaRPr lang="zh-TW" altLang="en-US" sz="5400" b="1" dirty="0">
              <a:solidFill>
                <a:srgbClr val="7FB2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" name="圖片 39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2822574"/>
            <a:ext cx="2592290" cy="3419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073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"/>
                            </p:stCondLst>
                            <p:childTnLst>
                              <p:par>
                                <p:cTn id="5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2" grpId="0" animBg="1"/>
      <p:bldP spid="13" grpId="0" animBg="1"/>
      <p:bldP spid="10" grpId="0" animBg="1"/>
      <p:bldP spid="11" grpId="0" animBg="1"/>
      <p:bldP spid="14" grpId="0" animBg="1"/>
      <p:bldP spid="42" grpId="0" animBg="1"/>
      <p:bldP spid="35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流程圖: 文件 14"/>
          <p:cNvSpPr/>
          <p:nvPr userDrawn="1"/>
        </p:nvSpPr>
        <p:spPr>
          <a:xfrm rot="10800000" flipH="1" flipV="1">
            <a:off x="35499" y="73660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</a:t>
            </a:r>
            <a:endParaRPr lang="zh-TW" altLang="en-US" dirty="0"/>
          </a:p>
        </p:txBody>
      </p:sp>
      <p:sp>
        <p:nvSpPr>
          <p:cNvPr id="16" name="流程圖: 文件 15"/>
          <p:cNvSpPr/>
          <p:nvPr userDrawn="1"/>
        </p:nvSpPr>
        <p:spPr>
          <a:xfrm flipH="1">
            <a:off x="35498" y="496580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文件 11"/>
          <p:cNvSpPr/>
          <p:nvPr userDrawn="1"/>
        </p:nvSpPr>
        <p:spPr>
          <a:xfrm rot="10800000" flipH="1" flipV="1">
            <a:off x="28600" y="16528"/>
            <a:ext cx="9115400" cy="2060886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文件 12"/>
          <p:cNvSpPr/>
          <p:nvPr userDrawn="1"/>
        </p:nvSpPr>
        <p:spPr>
          <a:xfrm flipH="1">
            <a:off x="28599" y="16527"/>
            <a:ext cx="9115401" cy="1557543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gradFill flip="none" rotWithShape="1">
            <a:gsLst>
              <a:gs pos="0">
                <a:srgbClr val="7E7878">
                  <a:shade val="30000"/>
                  <a:satMod val="115000"/>
                  <a:alpha val="88000"/>
                  <a:lumMod val="94000"/>
                </a:srgbClr>
              </a:gs>
              <a:gs pos="49000">
                <a:srgbClr val="7E7878">
                  <a:shade val="67500"/>
                  <a:satMod val="115000"/>
                  <a:alpha val="88000"/>
                </a:srgbClr>
              </a:gs>
              <a:gs pos="100000">
                <a:srgbClr val="7E7878">
                  <a:shade val="100000"/>
                  <a:satMod val="115000"/>
                  <a:lumMod val="96000"/>
                  <a:lumOff val="4000"/>
                  <a:alpha val="49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文件 9"/>
          <p:cNvSpPr/>
          <p:nvPr userDrawn="1"/>
        </p:nvSpPr>
        <p:spPr>
          <a:xfrm rot="10800000" flipH="1" flipV="1">
            <a:off x="28600" y="16528"/>
            <a:ext cx="9115400" cy="1358572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文件 10"/>
          <p:cNvSpPr/>
          <p:nvPr userDrawn="1"/>
        </p:nvSpPr>
        <p:spPr>
          <a:xfrm flipH="1">
            <a:off x="28600" y="16527"/>
            <a:ext cx="9115401" cy="1026761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文件 13"/>
          <p:cNvSpPr/>
          <p:nvPr userDrawn="1"/>
        </p:nvSpPr>
        <p:spPr>
          <a:xfrm>
            <a:off x="59882" y="19674"/>
            <a:ext cx="9115401" cy="775088"/>
          </a:xfrm>
          <a:prstGeom prst="flowChartDocument">
            <a:avLst/>
          </a:prstGeom>
          <a:gradFill flip="none" rotWithShape="1">
            <a:gsLst>
              <a:gs pos="47000">
                <a:srgbClr val="7E7878">
                  <a:tint val="66000"/>
                  <a:satMod val="160000"/>
                  <a:lumMod val="77000"/>
                </a:srgbClr>
              </a:gs>
              <a:gs pos="0">
                <a:srgbClr val="7E7878">
                  <a:tint val="44500"/>
                  <a:satMod val="160000"/>
                  <a:lumMod val="63000"/>
                </a:srgbClr>
              </a:gs>
              <a:gs pos="100000">
                <a:srgbClr val="7E7878">
                  <a:tint val="23500"/>
                  <a:satMod val="160000"/>
                  <a:alpha val="91000"/>
                </a:srgbClr>
              </a:gs>
            </a:gsLst>
            <a:lin ang="10800000" scaled="1"/>
            <a:tileRect/>
          </a:gra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 userDrawn="1"/>
        </p:nvSpPr>
        <p:spPr>
          <a:xfrm>
            <a:off x="251520" y="78769"/>
            <a:ext cx="2999952" cy="589906"/>
          </a:xfrm>
          <a:prstGeom prst="rect">
            <a:avLst/>
          </a:prstGeom>
          <a:noFill/>
        </p:spPr>
        <p:txBody>
          <a:bodyPr wrap="square" rtlCol="0">
            <a:prstTxWarp prst="textCanDown">
              <a:avLst>
                <a:gd name="adj" fmla="val 4034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altLang="zh-TW" sz="4000" b="1" dirty="0" smtClean="0">
                <a:ln>
                  <a:solidFill>
                    <a:srgbClr val="7E7878"/>
                  </a:solidFill>
                </a:ln>
                <a:solidFill>
                  <a:srgbClr val="261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Section.4</a:t>
            </a:r>
          </a:p>
        </p:txBody>
      </p:sp>
      <p:grpSp>
        <p:nvGrpSpPr>
          <p:cNvPr id="26" name="群組 25"/>
          <p:cNvGrpSpPr/>
          <p:nvPr userDrawn="1"/>
        </p:nvGrpSpPr>
        <p:grpSpPr>
          <a:xfrm>
            <a:off x="743384" y="1375101"/>
            <a:ext cx="1008112" cy="1020113"/>
            <a:chOff x="2171352" y="3087530"/>
            <a:chExt cx="1248520" cy="1565606"/>
          </a:xfrm>
        </p:grpSpPr>
        <p:sp>
          <p:nvSpPr>
            <p:cNvPr id="23" name="流程圖: 接點 22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流程圖: 接點 24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流程圖: 接點 2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1</a:t>
              </a:r>
              <a:endParaRPr lang="zh-TW" altLang="en-US" sz="4000" dirty="0"/>
            </a:p>
          </p:txBody>
        </p:sp>
      </p:grpSp>
      <p:grpSp>
        <p:nvGrpSpPr>
          <p:cNvPr id="27" name="群組 26"/>
          <p:cNvGrpSpPr/>
          <p:nvPr userDrawn="1"/>
        </p:nvGrpSpPr>
        <p:grpSpPr>
          <a:xfrm>
            <a:off x="2747416" y="1265102"/>
            <a:ext cx="1008112" cy="1020113"/>
            <a:chOff x="2171352" y="3087530"/>
            <a:chExt cx="1248520" cy="1565606"/>
          </a:xfrm>
        </p:grpSpPr>
        <p:sp>
          <p:nvSpPr>
            <p:cNvPr id="28" name="流程圖: 接點 27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流程圖: 接點 28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流程圖: 接點 29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2</a:t>
              </a:r>
              <a:endParaRPr lang="zh-TW" altLang="en-US" sz="4000" dirty="0"/>
            </a:p>
          </p:txBody>
        </p:sp>
      </p:grpSp>
      <p:grpSp>
        <p:nvGrpSpPr>
          <p:cNvPr id="31" name="群組 30"/>
          <p:cNvGrpSpPr/>
          <p:nvPr userDrawn="1"/>
        </p:nvGrpSpPr>
        <p:grpSpPr>
          <a:xfrm>
            <a:off x="4932040" y="911346"/>
            <a:ext cx="1008112" cy="1020113"/>
            <a:chOff x="2171352" y="3087530"/>
            <a:chExt cx="1248520" cy="1565606"/>
          </a:xfrm>
        </p:grpSpPr>
        <p:sp>
          <p:nvSpPr>
            <p:cNvPr id="32" name="流程圖: 接點 31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流程圖: 接點 32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流程圖: 接點 33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3</a:t>
              </a:r>
            </a:p>
          </p:txBody>
        </p:sp>
      </p:grpSp>
      <p:grpSp>
        <p:nvGrpSpPr>
          <p:cNvPr id="36" name="群組 35"/>
          <p:cNvGrpSpPr/>
          <p:nvPr userDrawn="1"/>
        </p:nvGrpSpPr>
        <p:grpSpPr>
          <a:xfrm>
            <a:off x="7164288" y="639277"/>
            <a:ext cx="1008112" cy="1020113"/>
            <a:chOff x="2171352" y="3087530"/>
            <a:chExt cx="1248520" cy="1565606"/>
          </a:xfrm>
        </p:grpSpPr>
        <p:sp>
          <p:nvSpPr>
            <p:cNvPr id="37" name="流程圖: 接點 36"/>
            <p:cNvSpPr/>
            <p:nvPr userDrawn="1"/>
          </p:nvSpPr>
          <p:spPr>
            <a:xfrm>
              <a:off x="2171352" y="3087530"/>
              <a:ext cx="1248520" cy="1565606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7E787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流程圖: 接點 37"/>
            <p:cNvSpPr/>
            <p:nvPr userDrawn="1"/>
          </p:nvSpPr>
          <p:spPr>
            <a:xfrm>
              <a:off x="2296481" y="3257868"/>
              <a:ext cx="1026999" cy="1262855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7E7878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流程圖: 接點 38"/>
            <p:cNvSpPr/>
            <p:nvPr userDrawn="1"/>
          </p:nvSpPr>
          <p:spPr>
            <a:xfrm>
              <a:off x="2348149" y="3327408"/>
              <a:ext cx="934268" cy="1156909"/>
            </a:xfrm>
            <a:prstGeom prst="flowChartConnector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lumMod val="93000"/>
                  </a:schemeClr>
                </a:gs>
                <a:gs pos="50000">
                  <a:schemeClr val="bg1">
                    <a:shade val="67500"/>
                    <a:satMod val="115000"/>
                    <a:lumMod val="88000"/>
                  </a:schemeClr>
                </a:gs>
                <a:gs pos="100000">
                  <a:schemeClr val="bg1">
                    <a:shade val="100000"/>
                    <a:satMod val="115000"/>
                    <a:lumMod val="86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 smtClean="0"/>
                <a:t>4</a:t>
              </a:r>
            </a:p>
          </p:txBody>
        </p:sp>
      </p:grpSp>
      <p:sp>
        <p:nvSpPr>
          <p:cNvPr id="43" name="流程圖: 接點 42"/>
          <p:cNvSpPr/>
          <p:nvPr userDrawn="1"/>
        </p:nvSpPr>
        <p:spPr>
          <a:xfrm>
            <a:off x="7307044" y="795576"/>
            <a:ext cx="754371" cy="753816"/>
          </a:xfrm>
          <a:prstGeom prst="flowChartConnector">
            <a:avLst/>
          </a:prstGeom>
          <a:gradFill flip="none" rotWithShape="1">
            <a:gsLst>
              <a:gs pos="58000">
                <a:srgbClr val="6699FF"/>
              </a:gs>
              <a:gs pos="0">
                <a:srgbClr val="3366FF">
                  <a:lumMod val="96000"/>
                </a:srgbClr>
              </a:gs>
              <a:gs pos="98000">
                <a:srgbClr val="FF9966">
                  <a:lumMod val="47000"/>
                  <a:lumOff val="53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4</a:t>
            </a:r>
            <a:endParaRPr lang="zh-TW" altLang="en-US" sz="4000" dirty="0"/>
          </a:p>
        </p:txBody>
      </p:sp>
      <p:sp>
        <p:nvSpPr>
          <p:cNvPr id="35" name="文字方塊 34"/>
          <p:cNvSpPr txBox="1"/>
          <p:nvPr userDrawn="1"/>
        </p:nvSpPr>
        <p:spPr>
          <a:xfrm flipH="1">
            <a:off x="2299243" y="3721596"/>
            <a:ext cx="3558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第四步驟</a:t>
            </a:r>
            <a:endParaRPr lang="zh-TW" altLang="en-US" sz="5400" b="1" dirty="0">
              <a:solidFill>
                <a:srgbClr val="66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" name="圖片 39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2822574"/>
            <a:ext cx="2592290" cy="3419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073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"/>
                            </p:stCondLst>
                            <p:childTnLst>
                              <p:par>
                                <p:cTn id="5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2" grpId="0" animBg="1"/>
      <p:bldP spid="13" grpId="0" animBg="1"/>
      <p:bldP spid="10" grpId="0" animBg="1"/>
      <p:bldP spid="11" grpId="0" animBg="1"/>
      <p:bldP spid="14" grpId="0" animBg="1"/>
      <p:bldP spid="43" grpId="0" animBg="1"/>
      <p:bldP spid="35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24D4-49EF-48F0-B18A-654D08A49FA6}" type="datetime1">
              <a:rPr lang="zh-TW" altLang="en-US" smtClean="0"/>
              <a:t>2016/5/9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4FC20-1B54-4C84-9BB3-3C896D1481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35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95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向左箭號 6"/>
          <p:cNvSpPr/>
          <p:nvPr/>
        </p:nvSpPr>
        <p:spPr>
          <a:xfrm rot="11700000">
            <a:off x="2386664" y="3667826"/>
            <a:ext cx="1138178" cy="362762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7E7878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手繪多邊形 7"/>
          <p:cNvSpPr/>
          <p:nvPr/>
        </p:nvSpPr>
        <p:spPr>
          <a:xfrm>
            <a:off x="1680533" y="3271382"/>
            <a:ext cx="1451047" cy="967366"/>
          </a:xfrm>
          <a:custGeom>
            <a:avLst/>
            <a:gdLst>
              <a:gd name="connsiteX0" fmla="*/ 0 w 1451047"/>
              <a:gd name="connsiteY0" fmla="*/ 116084 h 1160838"/>
              <a:gd name="connsiteX1" fmla="*/ 116084 w 1451047"/>
              <a:gd name="connsiteY1" fmla="*/ 0 h 1160838"/>
              <a:gd name="connsiteX2" fmla="*/ 1334963 w 1451047"/>
              <a:gd name="connsiteY2" fmla="*/ 0 h 1160838"/>
              <a:gd name="connsiteX3" fmla="*/ 1451047 w 1451047"/>
              <a:gd name="connsiteY3" fmla="*/ 116084 h 1160838"/>
              <a:gd name="connsiteX4" fmla="*/ 1451047 w 1451047"/>
              <a:gd name="connsiteY4" fmla="*/ 1044754 h 1160838"/>
              <a:gd name="connsiteX5" fmla="*/ 1334963 w 1451047"/>
              <a:gd name="connsiteY5" fmla="*/ 1160838 h 1160838"/>
              <a:gd name="connsiteX6" fmla="*/ 116084 w 1451047"/>
              <a:gd name="connsiteY6" fmla="*/ 1160838 h 1160838"/>
              <a:gd name="connsiteX7" fmla="*/ 0 w 1451047"/>
              <a:gd name="connsiteY7" fmla="*/ 1044754 h 1160838"/>
              <a:gd name="connsiteX8" fmla="*/ 0 w 1451047"/>
              <a:gd name="connsiteY8" fmla="*/ 116084 h 1160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1047" h="1160838">
                <a:moveTo>
                  <a:pt x="0" y="116084"/>
                </a:moveTo>
                <a:cubicBezTo>
                  <a:pt x="0" y="51973"/>
                  <a:pt x="51973" y="0"/>
                  <a:pt x="116084" y="0"/>
                </a:cubicBezTo>
                <a:lnTo>
                  <a:pt x="1334963" y="0"/>
                </a:lnTo>
                <a:cubicBezTo>
                  <a:pt x="1399074" y="0"/>
                  <a:pt x="1451047" y="51973"/>
                  <a:pt x="1451047" y="116084"/>
                </a:cubicBezTo>
                <a:lnTo>
                  <a:pt x="1451047" y="1044754"/>
                </a:lnTo>
                <a:cubicBezTo>
                  <a:pt x="1451047" y="1108865"/>
                  <a:pt x="1399074" y="1160838"/>
                  <a:pt x="1334963" y="1160838"/>
                </a:cubicBezTo>
                <a:lnTo>
                  <a:pt x="116084" y="1160838"/>
                </a:lnTo>
                <a:cubicBezTo>
                  <a:pt x="51973" y="1160838"/>
                  <a:pt x="0" y="1108865"/>
                  <a:pt x="0" y="1044754"/>
                </a:cubicBezTo>
                <a:lnTo>
                  <a:pt x="0" y="116084"/>
                </a:lnTo>
                <a:close/>
              </a:path>
            </a:pathLst>
          </a:custGeom>
          <a:gradFill flip="none" rotWithShape="1">
            <a:gsLst>
              <a:gs pos="0">
                <a:srgbClr val="9999FF">
                  <a:shade val="30000"/>
                  <a:satMod val="115000"/>
                </a:srgbClr>
              </a:gs>
              <a:gs pos="50000">
                <a:srgbClr val="9999FF">
                  <a:shade val="67500"/>
                  <a:satMod val="115000"/>
                </a:srgbClr>
              </a:gs>
              <a:gs pos="100000">
                <a:srgbClr val="9999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580" tIns="102580" rIns="102580" bIns="10258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kern="1200" dirty="0" smtClean="0"/>
              <a:t>憂鬱</a:t>
            </a:r>
            <a:endParaRPr lang="zh-TW" altLang="en-US" sz="2800" kern="1200" dirty="0"/>
          </a:p>
        </p:txBody>
      </p:sp>
      <p:sp>
        <p:nvSpPr>
          <p:cNvPr id="9" name="向左箭號 8"/>
          <p:cNvSpPr/>
          <p:nvPr/>
        </p:nvSpPr>
        <p:spPr>
          <a:xfrm rot="14708127">
            <a:off x="3258845" y="2884717"/>
            <a:ext cx="930286" cy="435314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7E7878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手繪多邊形 9"/>
          <p:cNvSpPr/>
          <p:nvPr/>
        </p:nvSpPr>
        <p:spPr>
          <a:xfrm>
            <a:off x="2763768" y="2225265"/>
            <a:ext cx="1451047" cy="967366"/>
          </a:xfrm>
          <a:custGeom>
            <a:avLst/>
            <a:gdLst>
              <a:gd name="connsiteX0" fmla="*/ 0 w 1451047"/>
              <a:gd name="connsiteY0" fmla="*/ 116084 h 1160838"/>
              <a:gd name="connsiteX1" fmla="*/ 116084 w 1451047"/>
              <a:gd name="connsiteY1" fmla="*/ 0 h 1160838"/>
              <a:gd name="connsiteX2" fmla="*/ 1334963 w 1451047"/>
              <a:gd name="connsiteY2" fmla="*/ 0 h 1160838"/>
              <a:gd name="connsiteX3" fmla="*/ 1451047 w 1451047"/>
              <a:gd name="connsiteY3" fmla="*/ 116084 h 1160838"/>
              <a:gd name="connsiteX4" fmla="*/ 1451047 w 1451047"/>
              <a:gd name="connsiteY4" fmla="*/ 1044754 h 1160838"/>
              <a:gd name="connsiteX5" fmla="*/ 1334963 w 1451047"/>
              <a:gd name="connsiteY5" fmla="*/ 1160838 h 1160838"/>
              <a:gd name="connsiteX6" fmla="*/ 116084 w 1451047"/>
              <a:gd name="connsiteY6" fmla="*/ 1160838 h 1160838"/>
              <a:gd name="connsiteX7" fmla="*/ 0 w 1451047"/>
              <a:gd name="connsiteY7" fmla="*/ 1044754 h 1160838"/>
              <a:gd name="connsiteX8" fmla="*/ 0 w 1451047"/>
              <a:gd name="connsiteY8" fmla="*/ 116084 h 1160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1047" h="1160838">
                <a:moveTo>
                  <a:pt x="0" y="116084"/>
                </a:moveTo>
                <a:cubicBezTo>
                  <a:pt x="0" y="51973"/>
                  <a:pt x="51973" y="0"/>
                  <a:pt x="116084" y="0"/>
                </a:cubicBezTo>
                <a:lnTo>
                  <a:pt x="1334963" y="0"/>
                </a:lnTo>
                <a:cubicBezTo>
                  <a:pt x="1399074" y="0"/>
                  <a:pt x="1451047" y="51973"/>
                  <a:pt x="1451047" y="116084"/>
                </a:cubicBezTo>
                <a:lnTo>
                  <a:pt x="1451047" y="1044754"/>
                </a:lnTo>
                <a:cubicBezTo>
                  <a:pt x="1451047" y="1108865"/>
                  <a:pt x="1399074" y="1160838"/>
                  <a:pt x="1334963" y="1160838"/>
                </a:cubicBezTo>
                <a:lnTo>
                  <a:pt x="116084" y="1160838"/>
                </a:lnTo>
                <a:cubicBezTo>
                  <a:pt x="51973" y="1160838"/>
                  <a:pt x="0" y="1108865"/>
                  <a:pt x="0" y="1044754"/>
                </a:cubicBezTo>
                <a:lnTo>
                  <a:pt x="0" y="116084"/>
                </a:lnTo>
                <a:close/>
              </a:path>
            </a:pathLst>
          </a:cu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580" tIns="102580" rIns="102580" bIns="10258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kern="1200" dirty="0" smtClean="0"/>
              <a:t>憤怒</a:t>
            </a:r>
            <a:endParaRPr lang="zh-TW" altLang="en-US" sz="2800" kern="1200" dirty="0"/>
          </a:p>
        </p:txBody>
      </p:sp>
      <p:sp>
        <p:nvSpPr>
          <p:cNvPr id="11" name="向左箭號 10"/>
          <p:cNvSpPr/>
          <p:nvPr/>
        </p:nvSpPr>
        <p:spPr>
          <a:xfrm rot="17700000">
            <a:off x="4424143" y="2876663"/>
            <a:ext cx="948482" cy="435314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7E7878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手繪多邊形 11"/>
          <p:cNvSpPr/>
          <p:nvPr/>
        </p:nvSpPr>
        <p:spPr>
          <a:xfrm>
            <a:off x="4413370" y="2209428"/>
            <a:ext cx="1451047" cy="967366"/>
          </a:xfrm>
          <a:custGeom>
            <a:avLst/>
            <a:gdLst>
              <a:gd name="connsiteX0" fmla="*/ 0 w 1451047"/>
              <a:gd name="connsiteY0" fmla="*/ 116084 h 1160838"/>
              <a:gd name="connsiteX1" fmla="*/ 116084 w 1451047"/>
              <a:gd name="connsiteY1" fmla="*/ 0 h 1160838"/>
              <a:gd name="connsiteX2" fmla="*/ 1334963 w 1451047"/>
              <a:gd name="connsiteY2" fmla="*/ 0 h 1160838"/>
              <a:gd name="connsiteX3" fmla="*/ 1451047 w 1451047"/>
              <a:gd name="connsiteY3" fmla="*/ 116084 h 1160838"/>
              <a:gd name="connsiteX4" fmla="*/ 1451047 w 1451047"/>
              <a:gd name="connsiteY4" fmla="*/ 1044754 h 1160838"/>
              <a:gd name="connsiteX5" fmla="*/ 1334963 w 1451047"/>
              <a:gd name="connsiteY5" fmla="*/ 1160838 h 1160838"/>
              <a:gd name="connsiteX6" fmla="*/ 116084 w 1451047"/>
              <a:gd name="connsiteY6" fmla="*/ 1160838 h 1160838"/>
              <a:gd name="connsiteX7" fmla="*/ 0 w 1451047"/>
              <a:gd name="connsiteY7" fmla="*/ 1044754 h 1160838"/>
              <a:gd name="connsiteX8" fmla="*/ 0 w 1451047"/>
              <a:gd name="connsiteY8" fmla="*/ 116084 h 1160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1047" h="1160838">
                <a:moveTo>
                  <a:pt x="0" y="116084"/>
                </a:moveTo>
                <a:cubicBezTo>
                  <a:pt x="0" y="51973"/>
                  <a:pt x="51973" y="0"/>
                  <a:pt x="116084" y="0"/>
                </a:cubicBezTo>
                <a:lnTo>
                  <a:pt x="1334963" y="0"/>
                </a:lnTo>
                <a:cubicBezTo>
                  <a:pt x="1399074" y="0"/>
                  <a:pt x="1451047" y="51973"/>
                  <a:pt x="1451047" y="116084"/>
                </a:cubicBezTo>
                <a:lnTo>
                  <a:pt x="1451047" y="1044754"/>
                </a:lnTo>
                <a:cubicBezTo>
                  <a:pt x="1451047" y="1108865"/>
                  <a:pt x="1399074" y="1160838"/>
                  <a:pt x="1334963" y="1160838"/>
                </a:cubicBezTo>
                <a:lnTo>
                  <a:pt x="116084" y="1160838"/>
                </a:lnTo>
                <a:cubicBezTo>
                  <a:pt x="51973" y="1160838"/>
                  <a:pt x="0" y="1108865"/>
                  <a:pt x="0" y="1044754"/>
                </a:cubicBezTo>
                <a:lnTo>
                  <a:pt x="0" y="116084"/>
                </a:lnTo>
                <a:close/>
              </a:path>
            </a:pathLst>
          </a:custGeom>
          <a:gradFill flip="none" rotWithShape="1">
            <a:gsLst>
              <a:gs pos="0">
                <a:srgbClr val="7FB276">
                  <a:shade val="30000"/>
                  <a:satMod val="115000"/>
                </a:srgbClr>
              </a:gs>
              <a:gs pos="50000">
                <a:srgbClr val="7FB276">
                  <a:shade val="67500"/>
                  <a:satMod val="115000"/>
                </a:srgbClr>
              </a:gs>
              <a:gs pos="100000">
                <a:srgbClr val="7FB27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580" tIns="102580" rIns="102580" bIns="10258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kern="1200" dirty="0" smtClean="0"/>
              <a:t>挫折</a:t>
            </a:r>
            <a:endParaRPr lang="zh-TW" altLang="en-US" sz="2800" kern="1200" dirty="0"/>
          </a:p>
        </p:txBody>
      </p:sp>
      <p:sp>
        <p:nvSpPr>
          <p:cNvPr id="13" name="向左箭號 12"/>
          <p:cNvSpPr/>
          <p:nvPr/>
        </p:nvSpPr>
        <p:spPr>
          <a:xfrm rot="20700000">
            <a:off x="5089405" y="3667826"/>
            <a:ext cx="1138178" cy="362762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7E7878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手繪多邊形 13"/>
          <p:cNvSpPr/>
          <p:nvPr/>
        </p:nvSpPr>
        <p:spPr>
          <a:xfrm>
            <a:off x="5482670" y="3271382"/>
            <a:ext cx="1451047" cy="967366"/>
          </a:xfrm>
          <a:custGeom>
            <a:avLst/>
            <a:gdLst>
              <a:gd name="connsiteX0" fmla="*/ 0 w 1451047"/>
              <a:gd name="connsiteY0" fmla="*/ 116084 h 1160838"/>
              <a:gd name="connsiteX1" fmla="*/ 116084 w 1451047"/>
              <a:gd name="connsiteY1" fmla="*/ 0 h 1160838"/>
              <a:gd name="connsiteX2" fmla="*/ 1334963 w 1451047"/>
              <a:gd name="connsiteY2" fmla="*/ 0 h 1160838"/>
              <a:gd name="connsiteX3" fmla="*/ 1451047 w 1451047"/>
              <a:gd name="connsiteY3" fmla="*/ 116084 h 1160838"/>
              <a:gd name="connsiteX4" fmla="*/ 1451047 w 1451047"/>
              <a:gd name="connsiteY4" fmla="*/ 1044754 h 1160838"/>
              <a:gd name="connsiteX5" fmla="*/ 1334963 w 1451047"/>
              <a:gd name="connsiteY5" fmla="*/ 1160838 h 1160838"/>
              <a:gd name="connsiteX6" fmla="*/ 116084 w 1451047"/>
              <a:gd name="connsiteY6" fmla="*/ 1160838 h 1160838"/>
              <a:gd name="connsiteX7" fmla="*/ 0 w 1451047"/>
              <a:gd name="connsiteY7" fmla="*/ 1044754 h 1160838"/>
              <a:gd name="connsiteX8" fmla="*/ 0 w 1451047"/>
              <a:gd name="connsiteY8" fmla="*/ 116084 h 1160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1047" h="1160838">
                <a:moveTo>
                  <a:pt x="0" y="116084"/>
                </a:moveTo>
                <a:cubicBezTo>
                  <a:pt x="0" y="51973"/>
                  <a:pt x="51973" y="0"/>
                  <a:pt x="116084" y="0"/>
                </a:cubicBezTo>
                <a:lnTo>
                  <a:pt x="1334963" y="0"/>
                </a:lnTo>
                <a:cubicBezTo>
                  <a:pt x="1399074" y="0"/>
                  <a:pt x="1451047" y="51973"/>
                  <a:pt x="1451047" y="116084"/>
                </a:cubicBezTo>
                <a:lnTo>
                  <a:pt x="1451047" y="1044754"/>
                </a:lnTo>
                <a:cubicBezTo>
                  <a:pt x="1451047" y="1108865"/>
                  <a:pt x="1399074" y="1160838"/>
                  <a:pt x="1334963" y="1160838"/>
                </a:cubicBezTo>
                <a:lnTo>
                  <a:pt x="116084" y="1160838"/>
                </a:lnTo>
                <a:cubicBezTo>
                  <a:pt x="51973" y="1160838"/>
                  <a:pt x="0" y="1108865"/>
                  <a:pt x="0" y="1044754"/>
                </a:cubicBezTo>
                <a:lnTo>
                  <a:pt x="0" y="116084"/>
                </a:lnTo>
                <a:close/>
              </a:path>
            </a:pathLst>
          </a:custGeom>
          <a:gradFill flip="none" rotWithShape="1">
            <a:gsLst>
              <a:gs pos="0">
                <a:srgbClr val="FF9966">
                  <a:shade val="30000"/>
                  <a:satMod val="115000"/>
                </a:srgbClr>
              </a:gs>
              <a:gs pos="50000">
                <a:srgbClr val="FF9966">
                  <a:shade val="67500"/>
                  <a:satMod val="115000"/>
                </a:srgbClr>
              </a:gs>
              <a:gs pos="100000">
                <a:srgbClr val="FF996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580" tIns="102580" rIns="102580" bIns="10258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kern="1200" dirty="0" smtClean="0"/>
              <a:t>人格</a:t>
            </a:r>
            <a:endParaRPr lang="en-US" altLang="zh-TW" sz="2800" kern="1200" dirty="0" smtClean="0"/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kern="1200" dirty="0" smtClean="0"/>
              <a:t>偏差</a:t>
            </a:r>
            <a:endParaRPr lang="zh-TW" altLang="en-US" sz="2800" kern="1200" dirty="0"/>
          </a:p>
        </p:txBody>
      </p:sp>
      <p:sp>
        <p:nvSpPr>
          <p:cNvPr id="5" name="矩形 4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普遍性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嚴重性</a:t>
            </a:r>
            <a:r>
              <a:rPr lang="en-US" altLang="zh-TW" baseline="30000" dirty="0" smtClean="0">
                <a:solidFill>
                  <a:srgbClr val="FF7C80"/>
                </a:solidFill>
              </a:rPr>
              <a:t>2</a:t>
            </a:r>
            <a:r>
              <a:rPr lang="zh-TW" altLang="en-US" baseline="30000" dirty="0" smtClean="0">
                <a:solidFill>
                  <a:srgbClr val="FF7C80"/>
                </a:solidFill>
              </a:rPr>
              <a:t>、</a:t>
            </a:r>
            <a:r>
              <a:rPr lang="en-US" altLang="zh-TW" baseline="30000" dirty="0" smtClean="0">
                <a:solidFill>
                  <a:srgbClr val="FF7C80"/>
                </a:solidFill>
              </a:rPr>
              <a:t>3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grpSp>
        <p:nvGrpSpPr>
          <p:cNvPr id="16" name="群組 15"/>
          <p:cNvGrpSpPr/>
          <p:nvPr/>
        </p:nvGrpSpPr>
        <p:grpSpPr>
          <a:xfrm>
            <a:off x="3543414" y="3543130"/>
            <a:ext cx="1527418" cy="1272849"/>
            <a:chOff x="3543414" y="4359304"/>
            <a:chExt cx="1527418" cy="1527418"/>
          </a:xfrm>
        </p:grpSpPr>
        <p:sp>
          <p:nvSpPr>
            <p:cNvPr id="6" name="手繪多邊形 5"/>
            <p:cNvSpPr/>
            <p:nvPr/>
          </p:nvSpPr>
          <p:spPr>
            <a:xfrm>
              <a:off x="3543414" y="4359304"/>
              <a:ext cx="1527418" cy="1527418"/>
            </a:xfrm>
            <a:custGeom>
              <a:avLst/>
              <a:gdLst>
                <a:gd name="connsiteX0" fmla="*/ 0 w 1527418"/>
                <a:gd name="connsiteY0" fmla="*/ 763709 h 1527418"/>
                <a:gd name="connsiteX1" fmla="*/ 763709 w 1527418"/>
                <a:gd name="connsiteY1" fmla="*/ 0 h 1527418"/>
                <a:gd name="connsiteX2" fmla="*/ 1527418 w 1527418"/>
                <a:gd name="connsiteY2" fmla="*/ 763709 h 1527418"/>
                <a:gd name="connsiteX3" fmla="*/ 763709 w 1527418"/>
                <a:gd name="connsiteY3" fmla="*/ 1527418 h 1527418"/>
                <a:gd name="connsiteX4" fmla="*/ 0 w 1527418"/>
                <a:gd name="connsiteY4" fmla="*/ 763709 h 152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7418" h="1527418">
                  <a:moveTo>
                    <a:pt x="0" y="763709"/>
                  </a:moveTo>
                  <a:cubicBezTo>
                    <a:pt x="0" y="341924"/>
                    <a:pt x="341924" y="0"/>
                    <a:pt x="763709" y="0"/>
                  </a:cubicBezTo>
                  <a:cubicBezTo>
                    <a:pt x="1185494" y="0"/>
                    <a:pt x="1527418" y="341924"/>
                    <a:pt x="1527418" y="763709"/>
                  </a:cubicBezTo>
                  <a:cubicBezTo>
                    <a:pt x="1527418" y="1185494"/>
                    <a:pt x="1185494" y="1527418"/>
                    <a:pt x="763709" y="1527418"/>
                  </a:cubicBezTo>
                  <a:cubicBezTo>
                    <a:pt x="341924" y="1527418"/>
                    <a:pt x="0" y="1185494"/>
                    <a:pt x="0" y="76370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7C80">
                    <a:shade val="30000"/>
                    <a:satMod val="115000"/>
                  </a:srgbClr>
                </a:gs>
                <a:gs pos="50000">
                  <a:srgbClr val="FF7C80">
                    <a:shade val="67500"/>
                    <a:satMod val="115000"/>
                  </a:srgbClr>
                </a:gs>
                <a:gs pos="100000">
                  <a:srgbClr val="FF7C8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6545" tIns="246545" rIns="246545" bIns="246545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kern="1200" dirty="0" smtClean="0"/>
                <a:t>社會問題</a:t>
              </a:r>
              <a:endParaRPr lang="zh-TW" altLang="en-US" sz="2800" kern="1200" dirty="0"/>
            </a:p>
          </p:txBody>
        </p:sp>
        <p:sp>
          <p:nvSpPr>
            <p:cNvPr id="15" name="流程圖: 接點 14"/>
            <p:cNvSpPr/>
            <p:nvPr/>
          </p:nvSpPr>
          <p:spPr>
            <a:xfrm>
              <a:off x="3995935" y="4369064"/>
              <a:ext cx="792089" cy="715064"/>
            </a:xfrm>
            <a:prstGeom prst="flowChartConnector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251521" y="4844107"/>
            <a:ext cx="7096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zh-TW" altLang="en-US" sz="1200" dirty="0">
                <a:solidFill>
                  <a:srgbClr val="B6A0A0"/>
                </a:solidFill>
              </a:rPr>
              <a:t>吳佳儀、李明濱、張立人，網路霸凌之身心反應與防治，台灣醫界，</a:t>
            </a:r>
            <a:r>
              <a:rPr lang="en-US" altLang="zh-TW" sz="1200" dirty="0">
                <a:solidFill>
                  <a:srgbClr val="B6A0A0"/>
                </a:solidFill>
              </a:rPr>
              <a:t>2015</a:t>
            </a:r>
            <a:r>
              <a:rPr lang="zh-TW" altLang="en-US" sz="1200" dirty="0">
                <a:solidFill>
                  <a:srgbClr val="B6A0A0"/>
                </a:solidFill>
              </a:rPr>
              <a:t>，</a:t>
            </a:r>
            <a:r>
              <a:rPr lang="en-US" altLang="zh-TW" sz="1200" dirty="0">
                <a:solidFill>
                  <a:srgbClr val="B6A0A0"/>
                </a:solidFill>
              </a:rPr>
              <a:t>Vol.58</a:t>
            </a:r>
            <a:r>
              <a:rPr lang="zh-TW" altLang="en-US" sz="1200" dirty="0">
                <a:solidFill>
                  <a:srgbClr val="B6A0A0"/>
                </a:solidFill>
              </a:rPr>
              <a:t>，</a:t>
            </a:r>
            <a:r>
              <a:rPr lang="en-US" altLang="zh-TW" sz="1200" dirty="0">
                <a:solidFill>
                  <a:srgbClr val="B6A0A0"/>
                </a:solidFill>
              </a:rPr>
              <a:t>NO.6</a:t>
            </a:r>
            <a:r>
              <a:rPr lang="zh-TW" altLang="en-US" sz="1200" dirty="0">
                <a:solidFill>
                  <a:srgbClr val="B6A0A0"/>
                </a:solidFill>
              </a:rPr>
              <a:t>，頁 </a:t>
            </a:r>
            <a:r>
              <a:rPr lang="en-US" altLang="zh-TW" sz="1200" dirty="0">
                <a:solidFill>
                  <a:srgbClr val="B6A0A0"/>
                </a:solidFill>
              </a:rPr>
              <a:t>265</a:t>
            </a:r>
            <a:r>
              <a:rPr lang="zh-TW" altLang="en-US" sz="1200" dirty="0">
                <a:solidFill>
                  <a:srgbClr val="B6A0A0"/>
                </a:solidFill>
              </a:rPr>
              <a:t>。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zh-TW" altLang="en-US" sz="1200" dirty="0">
                <a:solidFill>
                  <a:srgbClr val="B6A0A0"/>
                </a:solidFill>
              </a:rPr>
              <a:t>邱靖惠、蕭慧琳，台灣校園霸凌現象與危機因素之解析，頁</a:t>
            </a:r>
            <a:r>
              <a:rPr lang="en-US" altLang="zh-TW" sz="1200" dirty="0">
                <a:solidFill>
                  <a:srgbClr val="B6A0A0"/>
                </a:solidFill>
              </a:rPr>
              <a:t>3</a:t>
            </a:r>
            <a:r>
              <a:rPr lang="zh-TW" altLang="en-US" sz="1200" dirty="0">
                <a:solidFill>
                  <a:srgbClr val="B6A0A0"/>
                </a:solidFill>
              </a:rPr>
              <a:t>。</a:t>
            </a:r>
            <a:endParaRPr lang="en-US" altLang="zh-TW" sz="1200" dirty="0">
              <a:solidFill>
                <a:srgbClr val="B6A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93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普遍性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公眾性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2627782" y="2222500"/>
            <a:ext cx="2916326" cy="2855246"/>
            <a:chOff x="2864579" y="2662269"/>
            <a:chExt cx="2084430" cy="3267519"/>
          </a:xfrm>
        </p:grpSpPr>
        <p:sp>
          <p:nvSpPr>
            <p:cNvPr id="6" name="六邊形 5"/>
            <p:cNvSpPr/>
            <p:nvPr/>
          </p:nvSpPr>
          <p:spPr>
            <a:xfrm>
              <a:off x="2967514" y="2662269"/>
              <a:ext cx="1158017" cy="1508877"/>
            </a:xfrm>
            <a:prstGeom prst="hexagon">
              <a:avLst/>
            </a:prstGeom>
            <a:solidFill>
              <a:srgbClr val="FF7C8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isometricOffAxis1Left">
                <a:rot lat="241766" lon="1593404" rev="21379471"/>
              </a:camera>
              <a:lightRig rig="threePt" dir="t">
                <a:rot lat="0" lon="0" rev="1200000"/>
              </a:lightRig>
            </a:scene3d>
            <a:sp3d extrusionH="101600" contourW="6350">
              <a:bevelT w="260350" h="50800" prst="softRound"/>
              <a:bevelB prst="softRound"/>
              <a:extrusionClr>
                <a:srgbClr val="FFFFFF"/>
              </a:extrusionClr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/>
                <a:t>匿名</a:t>
              </a:r>
              <a:endParaRPr lang="zh-TW" altLang="en-US" sz="2800" dirty="0"/>
            </a:p>
          </p:txBody>
        </p:sp>
        <p:sp>
          <p:nvSpPr>
            <p:cNvPr id="8" name="六邊形 7"/>
            <p:cNvSpPr/>
            <p:nvPr/>
          </p:nvSpPr>
          <p:spPr>
            <a:xfrm>
              <a:off x="2864579" y="4323546"/>
              <a:ext cx="1143363" cy="1606242"/>
            </a:xfrm>
            <a:prstGeom prst="hexagon">
              <a:avLst/>
            </a:prstGeom>
            <a:solidFill>
              <a:srgbClr val="7FB276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isometricOffAxis1Left">
                <a:rot lat="241766" lon="1593404" rev="21379471"/>
              </a:camera>
              <a:lightRig rig="threePt" dir="t">
                <a:rot lat="0" lon="0" rev="1200000"/>
              </a:lightRig>
            </a:scene3d>
            <a:sp3d extrusionH="101600" contourW="6350">
              <a:bevelT w="260350" h="50800" prst="softRound"/>
              <a:bevelB prst="softRound"/>
              <a:extrusionClr>
                <a:srgbClr val="FFFFFF"/>
              </a:extrusionClr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/>
                <a:t>時間</a:t>
              </a:r>
              <a:endParaRPr lang="zh-TW" altLang="en-US" sz="2800" dirty="0"/>
            </a:p>
          </p:txBody>
        </p:sp>
        <p:sp>
          <p:nvSpPr>
            <p:cNvPr id="9" name="六邊形 8"/>
            <p:cNvSpPr/>
            <p:nvPr/>
          </p:nvSpPr>
          <p:spPr>
            <a:xfrm>
              <a:off x="3842461" y="3718579"/>
              <a:ext cx="1106548" cy="1428217"/>
            </a:xfrm>
            <a:prstGeom prst="hexagon">
              <a:avLst/>
            </a:prstGeom>
            <a:solidFill>
              <a:srgbClr val="6699FF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isometricOffAxis1Left">
                <a:rot lat="241766" lon="1593404" rev="21379471"/>
              </a:camera>
              <a:lightRig rig="threePt" dir="t">
                <a:rot lat="0" lon="0" rev="1200000"/>
              </a:lightRig>
            </a:scene3d>
            <a:sp3d extrusionH="101600" contourW="6350">
              <a:bevelT w="260350" h="50800" prst="softRound"/>
              <a:bevelB prst="softRound"/>
              <a:extrusionClr>
                <a:srgbClr val="FFFFFF"/>
              </a:extrusionClr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/>
                <a:t>空間</a:t>
              </a: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02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普遍性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法制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4185615" y="2239162"/>
            <a:ext cx="3312368" cy="1295949"/>
          </a:xfrm>
          <a:prstGeom prst="roundRect">
            <a:avLst/>
          </a:prstGeom>
          <a:gradFill flip="none" rotWithShape="1">
            <a:gsLst>
              <a:gs pos="0">
                <a:srgbClr val="B7ADA3">
                  <a:shade val="30000"/>
                  <a:satMod val="115000"/>
                </a:srgbClr>
              </a:gs>
              <a:gs pos="50000">
                <a:srgbClr val="B7ADA3">
                  <a:shade val="67500"/>
                  <a:satMod val="115000"/>
                </a:srgbClr>
              </a:gs>
              <a:gs pos="100000">
                <a:srgbClr val="B7ADA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4211960" y="3687511"/>
            <a:ext cx="3312368" cy="1295949"/>
          </a:xfrm>
          <a:prstGeom prst="roundRect">
            <a:avLst/>
          </a:prstGeom>
          <a:gradFill flip="none" rotWithShape="1">
            <a:gsLst>
              <a:gs pos="0">
                <a:srgbClr val="B7ADA3">
                  <a:shade val="30000"/>
                  <a:satMod val="115000"/>
                </a:srgbClr>
              </a:gs>
              <a:gs pos="50000">
                <a:srgbClr val="B7ADA3">
                  <a:shade val="67500"/>
                  <a:satMod val="115000"/>
                </a:srgbClr>
              </a:gs>
              <a:gs pos="100000">
                <a:srgbClr val="B7ADA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1" name="群組 20"/>
          <p:cNvGrpSpPr/>
          <p:nvPr/>
        </p:nvGrpSpPr>
        <p:grpSpPr>
          <a:xfrm>
            <a:off x="4267281" y="2356136"/>
            <a:ext cx="3133279" cy="1036359"/>
            <a:chOff x="4555313" y="2356136"/>
            <a:chExt cx="3133279" cy="1036359"/>
          </a:xfrm>
        </p:grpSpPr>
        <p:sp>
          <p:nvSpPr>
            <p:cNvPr id="10" name="圓角矩形 9"/>
            <p:cNvSpPr/>
            <p:nvPr/>
          </p:nvSpPr>
          <p:spPr>
            <a:xfrm>
              <a:off x="4555313" y="2356136"/>
              <a:ext cx="3133279" cy="1036359"/>
            </a:xfrm>
            <a:prstGeom prst="roundRect">
              <a:avLst/>
            </a:prstGeom>
            <a:gradFill flip="none" rotWithShape="1">
              <a:gsLst>
                <a:gs pos="0">
                  <a:srgbClr val="FF99CC">
                    <a:shade val="30000"/>
                    <a:satMod val="115000"/>
                    <a:lumMod val="86000"/>
                    <a:lumOff val="14000"/>
                  </a:srgbClr>
                </a:gs>
                <a:gs pos="50000">
                  <a:srgbClr val="FF99CC">
                    <a:shade val="67500"/>
                    <a:satMod val="115000"/>
                    <a:lumMod val="83000"/>
                    <a:lumOff val="17000"/>
                  </a:srgbClr>
                </a:gs>
                <a:gs pos="100000">
                  <a:srgbClr val="FF99CC">
                    <a:shade val="100000"/>
                    <a:satMod val="115000"/>
                    <a:lumMod val="48000"/>
                    <a:lumOff val="52000"/>
                  </a:srgbClr>
                </a:gs>
              </a:gsLst>
              <a:lin ang="16200000" scaled="1"/>
              <a:tileRect/>
            </a:gradFill>
            <a:ln>
              <a:solidFill>
                <a:srgbClr val="FF99CC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1" indent="-285750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網路使用規範</a:t>
              </a:r>
            </a:p>
            <a:p>
              <a:pPr marL="285750" lvl="1" indent="-285750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刑罰</a:t>
              </a:r>
            </a:p>
          </p:txBody>
        </p:sp>
        <p:sp>
          <p:nvSpPr>
            <p:cNvPr id="16" name="橢圓 15"/>
            <p:cNvSpPr/>
            <p:nvPr/>
          </p:nvSpPr>
          <p:spPr>
            <a:xfrm>
              <a:off x="5076056" y="2414840"/>
              <a:ext cx="2468520" cy="298644"/>
            </a:xfrm>
            <a:prstGeom prst="ellipse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4293626" y="3804485"/>
            <a:ext cx="3133279" cy="1036359"/>
            <a:chOff x="4581658" y="3804485"/>
            <a:chExt cx="3133279" cy="1036359"/>
          </a:xfrm>
        </p:grpSpPr>
        <p:sp>
          <p:nvSpPr>
            <p:cNvPr id="14" name="圓角矩形 13"/>
            <p:cNvSpPr/>
            <p:nvPr/>
          </p:nvSpPr>
          <p:spPr>
            <a:xfrm>
              <a:off x="4581658" y="3804485"/>
              <a:ext cx="3133279" cy="1036359"/>
            </a:xfrm>
            <a:prstGeom prst="roundRect">
              <a:avLst/>
            </a:prstGeom>
            <a:gradFill flip="none" rotWithShape="1">
              <a:gsLst>
                <a:gs pos="0">
                  <a:srgbClr val="6699FF">
                    <a:shade val="30000"/>
                    <a:satMod val="115000"/>
                    <a:lumMod val="77000"/>
                    <a:lumOff val="23000"/>
                  </a:srgbClr>
                </a:gs>
                <a:gs pos="50000">
                  <a:srgbClr val="6699FF">
                    <a:shade val="67500"/>
                    <a:satMod val="115000"/>
                    <a:lumMod val="78000"/>
                    <a:lumOff val="22000"/>
                  </a:srgbClr>
                </a:gs>
                <a:gs pos="100000">
                  <a:srgbClr val="6699FF">
                    <a:shade val="100000"/>
                    <a:satMod val="115000"/>
                    <a:lumMod val="46000"/>
                    <a:lumOff val="54000"/>
                  </a:srgbClr>
                </a:gs>
              </a:gsLst>
              <a:lin ang="16200000" scaled="1"/>
              <a:tileRect/>
            </a:gradFill>
            <a:ln>
              <a:solidFill>
                <a:srgbClr val="6699FF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1" indent="-285750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400" b="1" dirty="0">
                  <a:solidFill>
                    <a:schemeClr val="tx2">
                      <a:lumMod val="50000"/>
                    </a:schemeClr>
                  </a:solidFill>
                </a:rPr>
                <a:t>網路使用規範</a:t>
              </a:r>
            </a:p>
            <a:p>
              <a:pPr marL="285750" lvl="1" indent="-285750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400" b="1" dirty="0">
                  <a:solidFill>
                    <a:schemeClr val="tx2">
                      <a:lumMod val="50000"/>
                    </a:schemeClr>
                  </a:solidFill>
                </a:rPr>
                <a:t>霸凌法規</a:t>
              </a:r>
              <a:r>
                <a:rPr lang="en-US" altLang="zh-TW" sz="2400" b="1" dirty="0">
                  <a:solidFill>
                    <a:schemeClr val="tx2">
                      <a:lumMod val="50000"/>
                    </a:schemeClr>
                  </a:solidFill>
                </a:rPr>
                <a:t>?</a:t>
              </a:r>
              <a:endParaRPr lang="zh-TW" altLang="en-US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7" name="橢圓 16"/>
            <p:cNvSpPr/>
            <p:nvPr/>
          </p:nvSpPr>
          <p:spPr>
            <a:xfrm>
              <a:off x="5076056" y="3838269"/>
              <a:ext cx="2468520" cy="298644"/>
            </a:xfrm>
            <a:prstGeom prst="ellipse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9" name="橢圓 18"/>
          <p:cNvSpPr/>
          <p:nvPr/>
        </p:nvSpPr>
        <p:spPr>
          <a:xfrm>
            <a:off x="1187624" y="2388840"/>
            <a:ext cx="1987177" cy="970949"/>
          </a:xfrm>
          <a:prstGeom prst="ellipse">
            <a:avLst/>
          </a:prstGeom>
          <a:solidFill>
            <a:srgbClr val="FF99C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1331640" y="2463800"/>
            <a:ext cx="1656184" cy="838200"/>
          </a:xfrm>
          <a:prstGeom prst="ellipse">
            <a:avLst/>
          </a:prstGeom>
          <a:gradFill flip="none" rotWithShape="1">
            <a:gsLst>
              <a:gs pos="0">
                <a:srgbClr val="FF99CC">
                  <a:shade val="30000"/>
                  <a:satMod val="115000"/>
                  <a:lumMod val="78000"/>
                  <a:lumOff val="22000"/>
                  <a:alpha val="91000"/>
                </a:srgbClr>
              </a:gs>
              <a:gs pos="50000">
                <a:srgbClr val="FF99CC">
                  <a:shade val="67500"/>
                  <a:satMod val="115000"/>
                  <a:lumMod val="93000"/>
                  <a:lumOff val="7000"/>
                  <a:alpha val="90000"/>
                </a:srgbClr>
              </a:gs>
              <a:gs pos="100000">
                <a:srgbClr val="FF99CC">
                  <a:shade val="100000"/>
                  <a:satMod val="115000"/>
                  <a:lumMod val="54000"/>
                  <a:lumOff val="46000"/>
                  <a:alpha val="97000"/>
                </a:srgbClr>
              </a:gs>
            </a:gsLst>
            <a:lin ang="16200000" scaled="1"/>
            <a:tileRect/>
          </a:gradFill>
          <a:ln>
            <a:solidFill>
              <a:srgbClr val="FFFFFF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政府</a:t>
            </a:r>
            <a:endParaRPr lang="zh-TW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1230584" y="3841425"/>
            <a:ext cx="1987177" cy="970949"/>
          </a:xfrm>
          <a:prstGeom prst="ellipse">
            <a:avLst/>
          </a:prstGeom>
          <a:solidFill>
            <a:srgbClr val="6699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1374600" y="3916385"/>
            <a:ext cx="1656184" cy="838200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  <a:lumMod val="74000"/>
                  <a:lumOff val="26000"/>
                  <a:alpha val="93000"/>
                </a:srgbClr>
              </a:gs>
              <a:gs pos="42900">
                <a:srgbClr val="5784DE"/>
              </a:gs>
              <a:gs pos="50000">
                <a:srgbClr val="6699FF">
                  <a:shade val="67500"/>
                  <a:satMod val="115000"/>
                  <a:lumMod val="93000"/>
                  <a:lumOff val="7000"/>
                  <a:alpha val="98000"/>
                </a:srgbClr>
              </a:gs>
              <a:gs pos="100000">
                <a:srgbClr val="6699FF">
                  <a:shade val="100000"/>
                  <a:satMod val="115000"/>
                  <a:lumMod val="60000"/>
                  <a:lumOff val="40000"/>
                  <a:alpha val="94000"/>
                </a:srgbClr>
              </a:gs>
            </a:gsLst>
            <a:lin ang="16200000" scaled="1"/>
            <a:tileRect/>
          </a:gradFill>
          <a:ln>
            <a:solidFill>
              <a:srgbClr val="FFFFFF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學校</a:t>
            </a:r>
          </a:p>
        </p:txBody>
      </p:sp>
      <p:sp>
        <p:nvSpPr>
          <p:cNvPr id="25" name="投影片編號版面配置區 24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200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手繪多邊形 2"/>
          <p:cNvSpPr/>
          <p:nvPr/>
        </p:nvSpPr>
        <p:spPr>
          <a:xfrm>
            <a:off x="3189132" y="2319269"/>
            <a:ext cx="2741694" cy="2571900"/>
          </a:xfrm>
          <a:custGeom>
            <a:avLst/>
            <a:gdLst>
              <a:gd name="connsiteX0" fmla="*/ 1221238 w 2442476"/>
              <a:gd name="connsiteY0" fmla="*/ 0 h 2442476"/>
              <a:gd name="connsiteX1" fmla="*/ 2278861 w 2442476"/>
              <a:gd name="connsiteY1" fmla="*/ 610619 h 2442476"/>
              <a:gd name="connsiteX2" fmla="*/ 2278861 w 2442476"/>
              <a:gd name="connsiteY2" fmla="*/ 1831857 h 2442476"/>
              <a:gd name="connsiteX3" fmla="*/ 1221238 w 2442476"/>
              <a:gd name="connsiteY3" fmla="*/ 1221238 h 2442476"/>
              <a:gd name="connsiteX4" fmla="*/ 1221238 w 2442476"/>
              <a:gd name="connsiteY4" fmla="*/ 0 h 2442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2476" h="2442476">
                <a:moveTo>
                  <a:pt x="1221238" y="0"/>
                </a:moveTo>
                <a:cubicBezTo>
                  <a:pt x="1657544" y="0"/>
                  <a:pt x="2060708" y="232767"/>
                  <a:pt x="2278861" y="610619"/>
                </a:cubicBezTo>
                <a:cubicBezTo>
                  <a:pt x="2497014" y="988471"/>
                  <a:pt x="2497014" y="1454005"/>
                  <a:pt x="2278861" y="1831857"/>
                </a:cubicBezTo>
                <a:lnTo>
                  <a:pt x="1221238" y="1221238"/>
                </a:lnTo>
                <a:lnTo>
                  <a:pt x="1221238" y="0"/>
                </a:lnTo>
                <a:close/>
              </a:path>
            </a:pathLst>
          </a:custGeom>
          <a:gradFill flip="none" rotWithShape="1">
            <a:gsLst>
              <a:gs pos="21000">
                <a:srgbClr val="FF99CC">
                  <a:shade val="30000"/>
                  <a:satMod val="115000"/>
                </a:srgbClr>
              </a:gs>
              <a:gs pos="54000">
                <a:srgbClr val="FF99CC">
                  <a:shade val="67500"/>
                  <a:satMod val="115000"/>
                </a:srgbClr>
              </a:gs>
              <a:gs pos="100000">
                <a:srgbClr val="FF99CC">
                  <a:shade val="100000"/>
                  <a:satMod val="115000"/>
                  <a:lumMod val="35000"/>
                  <a:lumOff val="65000"/>
                </a:srgbClr>
              </a:gs>
            </a:gsLst>
            <a:lin ang="189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5183" tIns="545512" rIns="310860" bIns="1225917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200" kern="1200" dirty="0" smtClean="0"/>
              <a:t>刑罰</a:t>
            </a:r>
            <a:endParaRPr lang="zh-TW" altLang="en-US" sz="2200" kern="1200" dirty="0"/>
          </a:p>
        </p:txBody>
      </p:sp>
      <p:sp>
        <p:nvSpPr>
          <p:cNvPr id="6" name="手繪多邊形 5"/>
          <p:cNvSpPr/>
          <p:nvPr/>
        </p:nvSpPr>
        <p:spPr>
          <a:xfrm>
            <a:off x="3132665" y="2411122"/>
            <a:ext cx="2741694" cy="2571900"/>
          </a:xfrm>
          <a:custGeom>
            <a:avLst/>
            <a:gdLst>
              <a:gd name="connsiteX0" fmla="*/ 2278861 w 2442476"/>
              <a:gd name="connsiteY0" fmla="*/ 1831857 h 2442476"/>
              <a:gd name="connsiteX1" fmla="*/ 1221238 w 2442476"/>
              <a:gd name="connsiteY1" fmla="*/ 2442476 h 2442476"/>
              <a:gd name="connsiteX2" fmla="*/ 163615 w 2442476"/>
              <a:gd name="connsiteY2" fmla="*/ 1831857 h 2442476"/>
              <a:gd name="connsiteX3" fmla="*/ 1221238 w 2442476"/>
              <a:gd name="connsiteY3" fmla="*/ 1221238 h 2442476"/>
              <a:gd name="connsiteX4" fmla="*/ 2278861 w 2442476"/>
              <a:gd name="connsiteY4" fmla="*/ 1831857 h 2442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2476" h="2442476">
                <a:moveTo>
                  <a:pt x="2278861" y="1831857"/>
                </a:moveTo>
                <a:cubicBezTo>
                  <a:pt x="2060708" y="2209709"/>
                  <a:pt x="1657544" y="2442476"/>
                  <a:pt x="1221238" y="2442476"/>
                </a:cubicBezTo>
                <a:cubicBezTo>
                  <a:pt x="784932" y="2442476"/>
                  <a:pt x="381768" y="2209709"/>
                  <a:pt x="163615" y="1831857"/>
                </a:cubicBezTo>
                <a:lnTo>
                  <a:pt x="1221238" y="1221238"/>
                </a:lnTo>
                <a:lnTo>
                  <a:pt x="2278861" y="1831857"/>
                </a:lnTo>
                <a:close/>
              </a:path>
            </a:pathLst>
          </a:custGeom>
          <a:gradFill flip="none" rotWithShape="1">
            <a:gsLst>
              <a:gs pos="22000">
                <a:srgbClr val="7FB276">
                  <a:shade val="30000"/>
                  <a:satMod val="115000"/>
                  <a:lumMod val="79000"/>
                </a:srgbClr>
              </a:gs>
              <a:gs pos="72000">
                <a:srgbClr val="7FB276">
                  <a:shade val="67500"/>
                  <a:satMod val="115000"/>
                </a:srgbClr>
              </a:gs>
              <a:gs pos="100000">
                <a:srgbClr val="7FB276">
                  <a:shade val="100000"/>
                  <a:satMod val="115000"/>
                  <a:lumMod val="68000"/>
                  <a:lumOff val="32000"/>
                </a:srgbClr>
              </a:gs>
            </a:gsLst>
            <a:lin ang="54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482" tIns="1612642" rIns="580405" bIns="24601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200" kern="1200" dirty="0" smtClean="0"/>
              <a:t>教育</a:t>
            </a:r>
            <a:endParaRPr lang="zh-TW" altLang="en-US" sz="2200" kern="1200" dirty="0"/>
          </a:p>
        </p:txBody>
      </p:sp>
      <p:sp>
        <p:nvSpPr>
          <p:cNvPr id="7" name="手繪多邊形 6"/>
          <p:cNvSpPr/>
          <p:nvPr/>
        </p:nvSpPr>
        <p:spPr>
          <a:xfrm>
            <a:off x="3076200" y="2319269"/>
            <a:ext cx="2741694" cy="2571900"/>
          </a:xfrm>
          <a:custGeom>
            <a:avLst/>
            <a:gdLst>
              <a:gd name="connsiteX0" fmla="*/ 163615 w 2442476"/>
              <a:gd name="connsiteY0" fmla="*/ 1831857 h 2442476"/>
              <a:gd name="connsiteX1" fmla="*/ 163615 w 2442476"/>
              <a:gd name="connsiteY1" fmla="*/ 610619 h 2442476"/>
              <a:gd name="connsiteX2" fmla="*/ 1221238 w 2442476"/>
              <a:gd name="connsiteY2" fmla="*/ 0 h 2442476"/>
              <a:gd name="connsiteX3" fmla="*/ 1221238 w 2442476"/>
              <a:gd name="connsiteY3" fmla="*/ 1221238 h 2442476"/>
              <a:gd name="connsiteX4" fmla="*/ 163615 w 2442476"/>
              <a:gd name="connsiteY4" fmla="*/ 1831857 h 2442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2476" h="2442476">
                <a:moveTo>
                  <a:pt x="163615" y="1831857"/>
                </a:moveTo>
                <a:cubicBezTo>
                  <a:pt x="-54538" y="1454005"/>
                  <a:pt x="-54538" y="988471"/>
                  <a:pt x="163615" y="610619"/>
                </a:cubicBezTo>
                <a:cubicBezTo>
                  <a:pt x="381768" y="232767"/>
                  <a:pt x="784932" y="0"/>
                  <a:pt x="1221238" y="0"/>
                </a:cubicBezTo>
                <a:lnTo>
                  <a:pt x="1221238" y="1221238"/>
                </a:lnTo>
                <a:lnTo>
                  <a:pt x="163615" y="1831857"/>
                </a:lnTo>
                <a:close/>
              </a:path>
            </a:pathLst>
          </a:custGeom>
          <a:gradFill flip="none" rotWithShape="1">
            <a:gsLst>
              <a:gs pos="26000">
                <a:srgbClr val="6699FF">
                  <a:shade val="30000"/>
                  <a:satMod val="115000"/>
                </a:srgbClr>
              </a:gs>
              <a:gs pos="65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  <a:lumMod val="24000"/>
                  <a:lumOff val="76000"/>
                </a:srgbClr>
              </a:gs>
            </a:gsLst>
            <a:lin ang="135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0860" tIns="545512" rIns="1315183" bIns="1225917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200" kern="1200" dirty="0" smtClean="0"/>
              <a:t>價值觀</a:t>
            </a:r>
            <a:endParaRPr lang="zh-TW" altLang="en-US" sz="2200" kern="1200" dirty="0"/>
          </a:p>
        </p:txBody>
      </p:sp>
      <p:sp>
        <p:nvSpPr>
          <p:cNvPr id="8" name="圓形箭號 7"/>
          <p:cNvSpPr/>
          <p:nvPr/>
        </p:nvSpPr>
        <p:spPr>
          <a:xfrm>
            <a:off x="3019633" y="2160056"/>
            <a:ext cx="3081142" cy="2890326"/>
          </a:xfrm>
          <a:prstGeom prst="circularArrow">
            <a:avLst>
              <a:gd name="adj1" fmla="val 5085"/>
              <a:gd name="adj2" fmla="val 327528"/>
              <a:gd name="adj3" fmla="val 1472472"/>
              <a:gd name="adj4" fmla="val 16199432"/>
              <a:gd name="adj5" fmla="val 5932"/>
            </a:avLst>
          </a:prstGeom>
          <a:solidFill>
            <a:srgbClr val="A5002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圓形箭號 8"/>
          <p:cNvSpPr/>
          <p:nvPr/>
        </p:nvSpPr>
        <p:spPr>
          <a:xfrm>
            <a:off x="2962941" y="2251747"/>
            <a:ext cx="3081142" cy="2890326"/>
          </a:xfrm>
          <a:prstGeom prst="circularArrow">
            <a:avLst>
              <a:gd name="adj1" fmla="val 5085"/>
              <a:gd name="adj2" fmla="val 327528"/>
              <a:gd name="adj3" fmla="val 8671970"/>
              <a:gd name="adj4" fmla="val 1800502"/>
              <a:gd name="adj5" fmla="val 5932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圓形箭號 9"/>
          <p:cNvSpPr/>
          <p:nvPr/>
        </p:nvSpPr>
        <p:spPr>
          <a:xfrm>
            <a:off x="2906249" y="2160056"/>
            <a:ext cx="3081142" cy="2890326"/>
          </a:xfrm>
          <a:prstGeom prst="circularArrow">
            <a:avLst>
              <a:gd name="adj1" fmla="val 5085"/>
              <a:gd name="adj2" fmla="val 327528"/>
              <a:gd name="adj3" fmla="val 15873039"/>
              <a:gd name="adj4" fmla="val 9000000"/>
              <a:gd name="adj5" fmla="val 5932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矩形 4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普遍性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解決之道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26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普遍性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周遭</a:t>
            </a:r>
            <a:r>
              <a:rPr lang="en-US" altLang="zh-TW" dirty="0" smtClean="0">
                <a:solidFill>
                  <a:srgbClr val="FF7C80"/>
                </a:solidFill>
              </a:rPr>
              <a:t>-</a:t>
            </a:r>
            <a:r>
              <a:rPr lang="zh-TW" altLang="en-US" dirty="0">
                <a:solidFill>
                  <a:srgbClr val="FF7C80"/>
                </a:solidFill>
              </a:rPr>
              <a:t>解決之</a:t>
            </a:r>
            <a:r>
              <a:rPr lang="zh-TW" altLang="en-US" dirty="0" smtClean="0">
                <a:solidFill>
                  <a:srgbClr val="FF7C80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2195736" y="2353444"/>
            <a:ext cx="2088232" cy="1080120"/>
          </a:xfrm>
          <a:prstGeom prst="rect">
            <a:avLst/>
          </a:prstGeom>
          <a:gradFill flip="none" rotWithShape="1">
            <a:gsLst>
              <a:gs pos="0">
                <a:srgbClr val="FF6699">
                  <a:tint val="66000"/>
                  <a:satMod val="160000"/>
                  <a:lumMod val="84000"/>
                </a:srgbClr>
              </a:gs>
              <a:gs pos="50000">
                <a:srgbClr val="FF6699">
                  <a:tint val="44500"/>
                  <a:satMod val="160000"/>
                  <a:lumMod val="92000"/>
                </a:srgbClr>
              </a:gs>
              <a:gs pos="100000">
                <a:srgbClr val="FF6699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FF"/>
            </a:solidFill>
          </a:ln>
          <a:effectLst>
            <a:innerShdw blurRad="127000" dist="1651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報警</a:t>
            </a:r>
            <a:endParaRPr lang="zh-TW" altLang="en-US" sz="3200" dirty="0"/>
          </a:p>
        </p:txBody>
      </p:sp>
      <p:sp>
        <p:nvSpPr>
          <p:cNvPr id="15" name="矩形 14"/>
          <p:cNvSpPr/>
          <p:nvPr/>
        </p:nvSpPr>
        <p:spPr>
          <a:xfrm>
            <a:off x="4572000" y="2353444"/>
            <a:ext cx="2088232" cy="1080120"/>
          </a:xfrm>
          <a:prstGeom prst="rect">
            <a:avLst/>
          </a:prstGeom>
          <a:gradFill flip="none" rotWithShape="1">
            <a:gsLst>
              <a:gs pos="0">
                <a:srgbClr val="7FB276">
                  <a:tint val="66000"/>
                  <a:satMod val="160000"/>
                  <a:lumMod val="64000"/>
                </a:srgbClr>
              </a:gs>
              <a:gs pos="50000">
                <a:srgbClr val="7FB276">
                  <a:tint val="44500"/>
                  <a:satMod val="160000"/>
                  <a:lumMod val="76000"/>
                </a:srgbClr>
              </a:gs>
              <a:gs pos="100000">
                <a:srgbClr val="7FB27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FF"/>
            </a:solidFill>
          </a:ln>
          <a:effectLst>
            <a:innerShdw blurRad="63500" dist="1143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提供協助</a:t>
            </a:r>
            <a:endParaRPr lang="zh-TW" altLang="en-US" sz="3200" dirty="0"/>
          </a:p>
        </p:txBody>
      </p:sp>
      <p:sp>
        <p:nvSpPr>
          <p:cNvPr id="16" name="矩形 15"/>
          <p:cNvSpPr/>
          <p:nvPr/>
        </p:nvSpPr>
        <p:spPr>
          <a:xfrm>
            <a:off x="2195736" y="3721596"/>
            <a:ext cx="2088232" cy="1080120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  <a:lumMod val="71000"/>
                </a:srgbClr>
              </a:gs>
              <a:gs pos="50000">
                <a:srgbClr val="6699FF">
                  <a:tint val="44500"/>
                  <a:satMod val="160000"/>
                  <a:lumMod val="74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FF"/>
            </a:solidFill>
          </a:ln>
          <a:effectLst>
            <a:innerShdw blurRad="139700" dist="1270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立即制止</a:t>
            </a:r>
            <a:endParaRPr lang="zh-TW" altLang="en-US" sz="3200" dirty="0"/>
          </a:p>
        </p:txBody>
      </p:sp>
      <p:sp>
        <p:nvSpPr>
          <p:cNvPr id="17" name="矩形 16"/>
          <p:cNvSpPr/>
          <p:nvPr/>
        </p:nvSpPr>
        <p:spPr>
          <a:xfrm>
            <a:off x="4572000" y="3721596"/>
            <a:ext cx="2088232" cy="1080120"/>
          </a:xfrm>
          <a:prstGeom prst="rect">
            <a:avLst/>
          </a:prstGeom>
          <a:gradFill flip="none" rotWithShape="1">
            <a:gsLst>
              <a:gs pos="0">
                <a:srgbClr val="FF9966">
                  <a:tint val="66000"/>
                  <a:satMod val="160000"/>
                  <a:lumMod val="70000"/>
                </a:srgbClr>
              </a:gs>
              <a:gs pos="50000">
                <a:srgbClr val="FF9966">
                  <a:tint val="44500"/>
                  <a:satMod val="160000"/>
                  <a:lumMod val="75000"/>
                </a:srgbClr>
              </a:gs>
              <a:gs pos="100000">
                <a:srgbClr val="FF996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FF"/>
            </a:solidFill>
          </a:ln>
          <a:effectLst>
            <a:innerShdw blurRad="127000" dist="1397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報告師長</a:t>
            </a:r>
            <a:endParaRPr lang="zh-TW" altLang="en-US" sz="3200" dirty="0"/>
          </a:p>
        </p:txBody>
      </p:sp>
      <p:sp>
        <p:nvSpPr>
          <p:cNvPr id="21" name="矩形 20"/>
          <p:cNvSpPr/>
          <p:nvPr/>
        </p:nvSpPr>
        <p:spPr>
          <a:xfrm>
            <a:off x="2203623" y="2366764"/>
            <a:ext cx="2080345" cy="1066800"/>
          </a:xfrm>
          <a:prstGeom prst="rect">
            <a:avLst/>
          </a:prstGeom>
          <a:gradFill flip="none" rotWithShape="1">
            <a:gsLst>
              <a:gs pos="0">
                <a:srgbClr val="FF6699">
                  <a:shade val="30000"/>
                  <a:satMod val="115000"/>
                </a:srgbClr>
              </a:gs>
              <a:gs pos="50000">
                <a:srgbClr val="FF6699">
                  <a:shade val="67500"/>
                  <a:satMod val="115000"/>
                </a:srgbClr>
              </a:gs>
              <a:gs pos="100000">
                <a:srgbClr val="FF66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4572000" y="2366764"/>
            <a:ext cx="2080345" cy="1066800"/>
          </a:xfrm>
          <a:prstGeom prst="rect">
            <a:avLst/>
          </a:prstGeom>
          <a:gradFill flip="none" rotWithShape="1">
            <a:gsLst>
              <a:gs pos="0">
                <a:srgbClr val="7FB276">
                  <a:shade val="30000"/>
                  <a:satMod val="115000"/>
                </a:srgbClr>
              </a:gs>
              <a:gs pos="50000">
                <a:srgbClr val="7FB276">
                  <a:shade val="67500"/>
                  <a:satMod val="115000"/>
                </a:srgbClr>
              </a:gs>
              <a:gs pos="100000">
                <a:srgbClr val="7FB27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4572000" y="3734916"/>
            <a:ext cx="2080345" cy="1066800"/>
          </a:xfrm>
          <a:prstGeom prst="rect">
            <a:avLst/>
          </a:prstGeom>
          <a:gradFill flip="none" rotWithShape="1">
            <a:gsLst>
              <a:gs pos="0">
                <a:srgbClr val="FF9966">
                  <a:shade val="30000"/>
                  <a:satMod val="115000"/>
                </a:srgbClr>
              </a:gs>
              <a:gs pos="50000">
                <a:srgbClr val="FF9966">
                  <a:shade val="67500"/>
                  <a:satMod val="115000"/>
                </a:srgbClr>
              </a:gs>
              <a:gs pos="100000">
                <a:srgbClr val="FF996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2195736" y="3740100"/>
            <a:ext cx="2080345" cy="1066800"/>
          </a:xfrm>
          <a:prstGeom prst="rect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3772701" y="2997820"/>
            <a:ext cx="1243799" cy="1180480"/>
            <a:chOff x="3772701" y="2997820"/>
            <a:chExt cx="1243799" cy="1180480"/>
          </a:xfrm>
        </p:grpSpPr>
        <p:sp>
          <p:nvSpPr>
            <p:cNvPr id="18" name="橢圓 17"/>
            <p:cNvSpPr/>
            <p:nvPr/>
          </p:nvSpPr>
          <p:spPr>
            <a:xfrm>
              <a:off x="3772701" y="2997820"/>
              <a:ext cx="1243799" cy="1180480"/>
            </a:xfrm>
            <a:prstGeom prst="ellipse">
              <a:avLst/>
            </a:prstGeom>
            <a:gradFill flip="none" rotWithShape="1">
              <a:gsLst>
                <a:gs pos="0">
                  <a:srgbClr val="9999FF">
                    <a:shade val="30000"/>
                    <a:satMod val="115000"/>
                    <a:alpha val="80000"/>
                  </a:srgbClr>
                </a:gs>
                <a:gs pos="50000">
                  <a:srgbClr val="9999FF">
                    <a:shade val="67500"/>
                    <a:satMod val="115000"/>
                    <a:alpha val="84000"/>
                  </a:srgbClr>
                </a:gs>
                <a:gs pos="100000">
                  <a:srgbClr val="9999FF">
                    <a:shade val="100000"/>
                    <a:satMod val="115000"/>
                    <a:lumMod val="50000"/>
                    <a:lumOff val="5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被霸凌者</a:t>
              </a:r>
              <a:endParaRPr lang="zh-TW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橢圓 18"/>
            <p:cNvSpPr/>
            <p:nvPr/>
          </p:nvSpPr>
          <p:spPr>
            <a:xfrm>
              <a:off x="4097599" y="3002384"/>
              <a:ext cx="588764" cy="457200"/>
            </a:xfrm>
            <a:prstGeom prst="ellipse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" name="投影片編號版面配置區 24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3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普遍性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政府</a:t>
            </a:r>
            <a:r>
              <a:rPr lang="en-US" altLang="zh-TW" dirty="0" smtClean="0">
                <a:solidFill>
                  <a:srgbClr val="FF7C80"/>
                </a:solidFill>
              </a:rPr>
              <a:t>-</a:t>
            </a:r>
            <a:r>
              <a:rPr lang="zh-TW" altLang="en-US" dirty="0" smtClean="0">
                <a:solidFill>
                  <a:srgbClr val="FF7C80"/>
                </a:solidFill>
              </a:rPr>
              <a:t>解決之道</a:t>
            </a:r>
            <a:endParaRPr lang="en-US" altLang="zh-TW" dirty="0" smtClean="0">
              <a:solidFill>
                <a:srgbClr val="FF7C80"/>
              </a:solidFill>
            </a:endParaRPr>
          </a:p>
          <a:p>
            <a:endParaRPr lang="zh-TW" altLang="en-US" dirty="0"/>
          </a:p>
        </p:txBody>
      </p:sp>
      <p:sp>
        <p:nvSpPr>
          <p:cNvPr id="6" name="等腰三角形 5"/>
          <p:cNvSpPr/>
          <p:nvPr/>
        </p:nvSpPr>
        <p:spPr>
          <a:xfrm>
            <a:off x="3059832" y="2893503"/>
            <a:ext cx="2749376" cy="1980221"/>
          </a:xfrm>
          <a:prstGeom prst="triangle">
            <a:avLst>
              <a:gd name="adj" fmla="val 50511"/>
            </a:avLst>
          </a:prstGeom>
          <a:noFill/>
          <a:ln w="76200">
            <a:solidFill>
              <a:srgbClr val="9B97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" name="群組 6"/>
          <p:cNvGrpSpPr/>
          <p:nvPr/>
        </p:nvGrpSpPr>
        <p:grpSpPr>
          <a:xfrm>
            <a:off x="3779912" y="2209428"/>
            <a:ext cx="1368152" cy="1260140"/>
            <a:chOff x="3635896" y="1916833"/>
            <a:chExt cx="1368152" cy="1512169"/>
          </a:xfrm>
        </p:grpSpPr>
        <p:sp>
          <p:nvSpPr>
            <p:cNvPr id="8" name="流程圖: 接點 7"/>
            <p:cNvSpPr/>
            <p:nvPr/>
          </p:nvSpPr>
          <p:spPr>
            <a:xfrm>
              <a:off x="3635896" y="1916833"/>
              <a:ext cx="1368152" cy="1512169"/>
            </a:xfrm>
            <a:prstGeom prst="flowChartConnector">
              <a:avLst/>
            </a:prstGeom>
            <a:gradFill flip="none" rotWithShape="1">
              <a:gsLst>
                <a:gs pos="0">
                  <a:srgbClr val="FF7C80">
                    <a:shade val="30000"/>
                    <a:satMod val="115000"/>
                    <a:lumMod val="81000"/>
                    <a:lumOff val="19000"/>
                  </a:srgbClr>
                </a:gs>
                <a:gs pos="50000">
                  <a:srgbClr val="FF7C80">
                    <a:shade val="67500"/>
                    <a:satMod val="115000"/>
                    <a:lumMod val="68000"/>
                    <a:lumOff val="32000"/>
                    <a:alpha val="88000"/>
                  </a:srgbClr>
                </a:gs>
                <a:gs pos="100000">
                  <a:srgbClr val="FF7C80">
                    <a:shade val="100000"/>
                    <a:satMod val="115000"/>
                    <a:lumMod val="87000"/>
                    <a:lumOff val="13000"/>
                    <a:alpha val="7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教育</a:t>
              </a:r>
            </a:p>
          </p:txBody>
        </p:sp>
        <p:sp>
          <p:nvSpPr>
            <p:cNvPr id="9" name="流程圖: 接點 8"/>
            <p:cNvSpPr/>
            <p:nvPr/>
          </p:nvSpPr>
          <p:spPr>
            <a:xfrm>
              <a:off x="3989555" y="1983904"/>
              <a:ext cx="660834" cy="436984"/>
            </a:xfrm>
            <a:prstGeom prst="flowChartConnector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110956" y="3973624"/>
            <a:ext cx="1368152" cy="1260140"/>
            <a:chOff x="5484800" y="4607416"/>
            <a:chExt cx="1368152" cy="1512168"/>
          </a:xfrm>
        </p:grpSpPr>
        <p:sp>
          <p:nvSpPr>
            <p:cNvPr id="11" name="流程圖: 接點 10"/>
            <p:cNvSpPr/>
            <p:nvPr/>
          </p:nvSpPr>
          <p:spPr>
            <a:xfrm>
              <a:off x="5484800" y="4607416"/>
              <a:ext cx="1368152" cy="1512168"/>
            </a:xfrm>
            <a:prstGeom prst="flowChartConnector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0000">
                  <a:srgbClr val="6699FF">
                    <a:alpha val="81000"/>
                  </a:srgbClr>
                </a:gs>
                <a:gs pos="100000">
                  <a:schemeClr val="accent1">
                    <a:lumMod val="40000"/>
                    <a:lumOff val="60000"/>
                    <a:alpha val="84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400" dirty="0" smtClean="0"/>
                <a:t>iWIN</a:t>
              </a:r>
              <a:r>
                <a:rPr lang="en-US" altLang="zh-TW" sz="2400" baseline="30000" dirty="0" smtClean="0"/>
                <a:t>4</a:t>
              </a:r>
              <a:endParaRPr lang="zh-TW" altLang="en-US" sz="2400" dirty="0"/>
            </a:p>
          </p:txBody>
        </p:sp>
        <p:sp>
          <p:nvSpPr>
            <p:cNvPr id="12" name="流程圖: 接點 11"/>
            <p:cNvSpPr/>
            <p:nvPr/>
          </p:nvSpPr>
          <p:spPr>
            <a:xfrm>
              <a:off x="5825759" y="4702646"/>
              <a:ext cx="660834" cy="436984"/>
            </a:xfrm>
            <a:prstGeom prst="flowChartConnector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2483768" y="3973624"/>
            <a:ext cx="1368152" cy="1260140"/>
            <a:chOff x="1799692" y="4677867"/>
            <a:chExt cx="1368152" cy="1512168"/>
          </a:xfrm>
        </p:grpSpPr>
        <p:sp>
          <p:nvSpPr>
            <p:cNvPr id="14" name="流程圖: 接點 13"/>
            <p:cNvSpPr/>
            <p:nvPr/>
          </p:nvSpPr>
          <p:spPr>
            <a:xfrm>
              <a:off x="1799692" y="4677867"/>
              <a:ext cx="1368152" cy="1512168"/>
            </a:xfrm>
            <a:prstGeom prst="flowChartConnector">
              <a:avLst/>
            </a:prstGeom>
            <a:gradFill flip="none" rotWithShape="1">
              <a:gsLst>
                <a:gs pos="0">
                  <a:srgbClr val="7FB276">
                    <a:shade val="30000"/>
                    <a:satMod val="115000"/>
                  </a:srgbClr>
                </a:gs>
                <a:gs pos="50000">
                  <a:srgbClr val="7FB276">
                    <a:shade val="67500"/>
                    <a:satMod val="115000"/>
                    <a:lumMod val="95000"/>
                    <a:lumOff val="5000"/>
                    <a:alpha val="72000"/>
                  </a:srgbClr>
                </a:gs>
                <a:gs pos="100000">
                  <a:srgbClr val="7FB276">
                    <a:shade val="100000"/>
                    <a:satMod val="115000"/>
                    <a:lumMod val="60000"/>
                    <a:lumOff val="40000"/>
                    <a:alpha val="88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zh-TW" altLang="en-US" sz="2800" dirty="0"/>
                <a:t>刑罰</a:t>
              </a:r>
            </a:p>
          </p:txBody>
        </p:sp>
        <p:sp>
          <p:nvSpPr>
            <p:cNvPr id="15" name="流程圖: 接點 14"/>
            <p:cNvSpPr/>
            <p:nvPr/>
          </p:nvSpPr>
          <p:spPr>
            <a:xfrm>
              <a:off x="2153351" y="4702646"/>
              <a:ext cx="660834" cy="436984"/>
            </a:xfrm>
            <a:prstGeom prst="flowChartConnector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231857" y="5388813"/>
            <a:ext cx="4428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Font typeface="+mj-lt"/>
              <a:buAutoNum type="arabicPeriod" startAt="4"/>
            </a:pPr>
            <a:r>
              <a:rPr lang="zh-TW" altLang="zh-TW" sz="1200" dirty="0">
                <a:solidFill>
                  <a:srgbClr val="B6A0A0"/>
                </a:solidFill>
              </a:rPr>
              <a:t> </a:t>
            </a:r>
            <a:r>
              <a:rPr lang="en-US" altLang="zh-TW" sz="1200" dirty="0" err="1">
                <a:solidFill>
                  <a:srgbClr val="B6A0A0"/>
                </a:solidFill>
              </a:rPr>
              <a:t>iWIN</a:t>
            </a:r>
            <a:r>
              <a:rPr lang="zh-TW" altLang="zh-TW" sz="1200" dirty="0">
                <a:solidFill>
                  <a:srgbClr val="B6A0A0"/>
                </a:solidFill>
              </a:rPr>
              <a:t>網路內容防護機構官網，</a:t>
            </a:r>
            <a:r>
              <a:rPr lang="en-US" altLang="zh-TW" sz="1200" u="sng" dirty="0">
                <a:solidFill>
                  <a:srgbClr val="B6A0A0"/>
                </a:solidFill>
              </a:rPr>
              <a:t>http://www.win.org.tw/iwin</a:t>
            </a:r>
            <a:r>
              <a:rPr lang="en-US" altLang="zh-TW" sz="1200" u="sng" dirty="0" smtClean="0">
                <a:solidFill>
                  <a:srgbClr val="B6A0A0"/>
                </a:solidFill>
              </a:rPr>
              <a:t>/</a:t>
            </a:r>
            <a:endParaRPr lang="en-US" altLang="zh-TW" sz="1200" dirty="0">
              <a:solidFill>
                <a:srgbClr val="B6A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9" presetClass="entr" presetSubtype="0" decel="10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58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拱形 4"/>
          <p:cNvSpPr/>
          <p:nvPr/>
        </p:nvSpPr>
        <p:spPr>
          <a:xfrm rot="20920335" flipV="1">
            <a:off x="2022982" y="2880994"/>
            <a:ext cx="5369049" cy="1152128"/>
          </a:xfrm>
          <a:prstGeom prst="blockArc">
            <a:avLst>
              <a:gd name="adj1" fmla="val 8983235"/>
              <a:gd name="adj2" fmla="val 59124"/>
              <a:gd name="adj3" fmla="val 9348"/>
            </a:avLst>
          </a:prstGeom>
          <a:solidFill>
            <a:srgbClr val="B7ADA3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251520" y="1537354"/>
            <a:ext cx="5112568" cy="48005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z="1400" dirty="0" smtClean="0">
                <a:solidFill>
                  <a:srgbClr val="FF9966"/>
                </a:solidFill>
              </a:rPr>
              <a:t>我國現有規範</a:t>
            </a:r>
            <a:r>
              <a:rPr lang="zh-TW" altLang="en-US" sz="1400" dirty="0">
                <a:solidFill>
                  <a:srgbClr val="FF9966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行政院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本校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精神醫學部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>
                <a:solidFill>
                  <a:srgbClr val="7E7878"/>
                </a:solidFill>
              </a:rPr>
              <a:t>Twitter</a:t>
            </a:r>
            <a:r>
              <a:rPr lang="zh-TW" altLang="en-US" sz="1400" dirty="0" smtClean="0">
                <a:solidFill>
                  <a:srgbClr val="7E7878"/>
                </a:solidFill>
              </a:rPr>
              <a:t>自律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評析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3533676" y="2940744"/>
            <a:ext cx="348456" cy="348804"/>
          </a:xfrm>
          <a:prstGeom prst="ellipse">
            <a:avLst/>
          </a:prstGeom>
          <a:gradFill flip="none" rotWithShape="1">
            <a:gsLst>
              <a:gs pos="0">
                <a:srgbClr val="6699FF">
                  <a:lumMod val="93000"/>
                  <a:lumOff val="7000"/>
                </a:srgbClr>
              </a:gs>
              <a:gs pos="50000">
                <a:srgbClr val="6699FF">
                  <a:shade val="67500"/>
                  <a:satMod val="115000"/>
                  <a:alpha val="15000"/>
                </a:srgbClr>
              </a:gs>
              <a:gs pos="100000">
                <a:srgbClr val="6699FF">
                  <a:shade val="100000"/>
                  <a:satMod val="115000"/>
                  <a:lumMod val="17000"/>
                  <a:lumOff val="83000"/>
                  <a:alpha val="44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1937916" y="3649588"/>
            <a:ext cx="348456" cy="3488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49000">
                <a:srgbClr val="7FB276">
                  <a:lumMod val="53000"/>
                  <a:lumOff val="47000"/>
                  <a:alpha val="18000"/>
                </a:srgbClr>
              </a:gs>
              <a:gs pos="100000">
                <a:srgbClr val="7FB276">
                  <a:lumMod val="0"/>
                  <a:lumOff val="100000"/>
                  <a:alpha val="94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3090044" y="3948856"/>
            <a:ext cx="348456" cy="348804"/>
          </a:xfrm>
          <a:prstGeom prst="ellipse">
            <a:avLst/>
          </a:prstGeom>
          <a:gradFill flip="none" rotWithShape="1">
            <a:gsLst>
              <a:gs pos="0">
                <a:srgbClr val="FF9966"/>
              </a:gs>
              <a:gs pos="50000">
                <a:srgbClr val="FF9966">
                  <a:alpha val="19000"/>
                </a:srgbClr>
              </a:gs>
              <a:gs pos="100000">
                <a:srgbClr val="7FB276">
                  <a:lumMod val="0"/>
                  <a:lumOff val="100000"/>
                  <a:alpha val="3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5348953" y="3588816"/>
            <a:ext cx="348456" cy="348804"/>
          </a:xfrm>
          <a:prstGeom prst="ellipse">
            <a:avLst/>
          </a:prstGeom>
          <a:gradFill flip="none" rotWithShape="1">
            <a:gsLst>
              <a:gs pos="0">
                <a:srgbClr val="FF99CC"/>
              </a:gs>
              <a:gs pos="50000">
                <a:srgbClr val="FF99CC">
                  <a:alpha val="14000"/>
                </a:srgbClr>
              </a:gs>
              <a:gs pos="100000">
                <a:srgbClr val="7FB276">
                  <a:lumMod val="0"/>
                  <a:lumOff val="100000"/>
                  <a:alpha val="3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6990060" y="2713484"/>
            <a:ext cx="348456" cy="348804"/>
          </a:xfrm>
          <a:prstGeom prst="ellipse">
            <a:avLst/>
          </a:prstGeom>
          <a:gradFill flip="none" rotWithShape="1">
            <a:gsLst>
              <a:gs pos="0">
                <a:srgbClr val="9966FF">
                  <a:lumMod val="74000"/>
                  <a:lumOff val="26000"/>
                </a:srgbClr>
              </a:gs>
              <a:gs pos="50000">
                <a:srgbClr val="9966FF">
                  <a:alpha val="31000"/>
                </a:srgbClr>
              </a:gs>
              <a:gs pos="100000">
                <a:srgbClr val="7FB276">
                  <a:lumMod val="0"/>
                  <a:lumOff val="100000"/>
                  <a:alpha val="3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4890244" y="2592635"/>
            <a:ext cx="2099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個人資料保護法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323528" y="3352264"/>
            <a:ext cx="1818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7FB2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家庭暴力防治法</a:t>
            </a:r>
            <a:endParaRPr lang="zh-TW" altLang="en-US" b="1" dirty="0">
              <a:solidFill>
                <a:srgbClr val="7FB2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5292080" y="389755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兒童及少年福利與權益保障法</a:t>
            </a:r>
            <a:endParaRPr lang="zh-TW" altLang="en-US" b="1" dirty="0">
              <a:solidFill>
                <a:srgbClr val="FF99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3438500" y="4034928"/>
            <a:ext cx="907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民法</a:t>
            </a:r>
            <a:endParaRPr lang="zh-TW" altLang="en-US" sz="2400" b="1" dirty="0">
              <a:solidFill>
                <a:srgbClr val="FF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3845391" y="2857500"/>
            <a:ext cx="862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刑法</a:t>
            </a:r>
            <a:endParaRPr lang="zh-TW" altLang="en-US" sz="2000" b="1" dirty="0">
              <a:solidFill>
                <a:srgbClr val="66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投影片編號版面配置區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359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7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7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手繪多邊形 3"/>
          <p:cNvSpPr/>
          <p:nvPr/>
        </p:nvSpPr>
        <p:spPr>
          <a:xfrm>
            <a:off x="3379547" y="2380619"/>
            <a:ext cx="4792852" cy="703233"/>
          </a:xfrm>
          <a:custGeom>
            <a:avLst/>
            <a:gdLst>
              <a:gd name="connsiteX0" fmla="*/ 140649 w 843878"/>
              <a:gd name="connsiteY0" fmla="*/ 0 h 4792852"/>
              <a:gd name="connsiteX1" fmla="*/ 703229 w 843878"/>
              <a:gd name="connsiteY1" fmla="*/ 0 h 4792852"/>
              <a:gd name="connsiteX2" fmla="*/ 843878 w 843878"/>
              <a:gd name="connsiteY2" fmla="*/ 140649 h 4792852"/>
              <a:gd name="connsiteX3" fmla="*/ 843878 w 843878"/>
              <a:gd name="connsiteY3" fmla="*/ 4792852 h 4792852"/>
              <a:gd name="connsiteX4" fmla="*/ 843878 w 843878"/>
              <a:gd name="connsiteY4" fmla="*/ 4792852 h 4792852"/>
              <a:gd name="connsiteX5" fmla="*/ 0 w 843878"/>
              <a:gd name="connsiteY5" fmla="*/ 4792852 h 4792852"/>
              <a:gd name="connsiteX6" fmla="*/ 0 w 843878"/>
              <a:gd name="connsiteY6" fmla="*/ 4792852 h 4792852"/>
              <a:gd name="connsiteX7" fmla="*/ 0 w 843878"/>
              <a:gd name="connsiteY7" fmla="*/ 140649 h 4792852"/>
              <a:gd name="connsiteX8" fmla="*/ 140649 w 843878"/>
              <a:gd name="connsiteY8" fmla="*/ 0 h 47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878" h="4792852">
                <a:moveTo>
                  <a:pt x="843878" y="798826"/>
                </a:moveTo>
                <a:lnTo>
                  <a:pt x="843878" y="3994026"/>
                </a:lnTo>
                <a:cubicBezTo>
                  <a:pt x="843878" y="4435202"/>
                  <a:pt x="832791" y="4792849"/>
                  <a:pt x="819114" y="4792849"/>
                </a:cubicBezTo>
                <a:lnTo>
                  <a:pt x="0" y="4792849"/>
                </a:lnTo>
                <a:lnTo>
                  <a:pt x="0" y="4792849"/>
                </a:lnTo>
                <a:lnTo>
                  <a:pt x="0" y="3"/>
                </a:lnTo>
                <a:lnTo>
                  <a:pt x="0" y="3"/>
                </a:lnTo>
                <a:lnTo>
                  <a:pt x="819114" y="3"/>
                </a:lnTo>
                <a:cubicBezTo>
                  <a:pt x="832791" y="3"/>
                  <a:pt x="843878" y="357650"/>
                  <a:pt x="843878" y="798826"/>
                </a:cubicBezTo>
                <a:close/>
              </a:path>
            </a:pathLst>
          </a:custGeom>
          <a:gradFill flip="none" rotWithShape="1">
            <a:gsLst>
              <a:gs pos="0">
                <a:srgbClr val="FF7C80">
                  <a:tint val="66000"/>
                  <a:satMod val="160000"/>
                  <a:lumMod val="95000"/>
                </a:srgbClr>
              </a:gs>
              <a:gs pos="39000">
                <a:srgbClr val="FF7C80">
                  <a:tint val="44500"/>
                  <a:satMod val="160000"/>
                  <a:lumMod val="99000"/>
                  <a:alpha val="74000"/>
                </a:srgbClr>
              </a:gs>
              <a:gs pos="89000">
                <a:srgbClr val="FF7C8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79295" rIns="117394" bIns="79297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zh-TW" sz="2000" b="1" kern="12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政府防杜網路霸凌因應措施及執行情形</a:t>
            </a:r>
            <a:endParaRPr lang="zh-TW" altLang="en-US" sz="2000" b="1" kern="1200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手繪多邊形 5"/>
          <p:cNvSpPr/>
          <p:nvPr/>
        </p:nvSpPr>
        <p:spPr>
          <a:xfrm>
            <a:off x="683570" y="2292716"/>
            <a:ext cx="2695979" cy="879040"/>
          </a:xfrm>
          <a:custGeom>
            <a:avLst/>
            <a:gdLst>
              <a:gd name="connsiteX0" fmla="*/ 0 w 2695979"/>
              <a:gd name="connsiteY0" fmla="*/ 175812 h 1054848"/>
              <a:gd name="connsiteX1" fmla="*/ 175812 w 2695979"/>
              <a:gd name="connsiteY1" fmla="*/ 0 h 1054848"/>
              <a:gd name="connsiteX2" fmla="*/ 2520167 w 2695979"/>
              <a:gd name="connsiteY2" fmla="*/ 0 h 1054848"/>
              <a:gd name="connsiteX3" fmla="*/ 2695979 w 2695979"/>
              <a:gd name="connsiteY3" fmla="*/ 175812 h 1054848"/>
              <a:gd name="connsiteX4" fmla="*/ 2695979 w 2695979"/>
              <a:gd name="connsiteY4" fmla="*/ 879036 h 1054848"/>
              <a:gd name="connsiteX5" fmla="*/ 2520167 w 2695979"/>
              <a:gd name="connsiteY5" fmla="*/ 1054848 h 1054848"/>
              <a:gd name="connsiteX6" fmla="*/ 175812 w 2695979"/>
              <a:gd name="connsiteY6" fmla="*/ 1054848 h 1054848"/>
              <a:gd name="connsiteX7" fmla="*/ 0 w 2695979"/>
              <a:gd name="connsiteY7" fmla="*/ 879036 h 1054848"/>
              <a:gd name="connsiteX8" fmla="*/ 0 w 2695979"/>
              <a:gd name="connsiteY8" fmla="*/ 175812 h 105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5979" h="1054848">
                <a:moveTo>
                  <a:pt x="0" y="175812"/>
                </a:moveTo>
                <a:cubicBezTo>
                  <a:pt x="0" y="78714"/>
                  <a:pt x="78714" y="0"/>
                  <a:pt x="175812" y="0"/>
                </a:cubicBezTo>
                <a:lnTo>
                  <a:pt x="2520167" y="0"/>
                </a:lnTo>
                <a:cubicBezTo>
                  <a:pt x="2617265" y="0"/>
                  <a:pt x="2695979" y="78714"/>
                  <a:pt x="2695979" y="175812"/>
                </a:cubicBezTo>
                <a:lnTo>
                  <a:pt x="2695979" y="879036"/>
                </a:lnTo>
                <a:cubicBezTo>
                  <a:pt x="2695979" y="976134"/>
                  <a:pt x="2617265" y="1054848"/>
                  <a:pt x="2520167" y="1054848"/>
                </a:cubicBezTo>
                <a:lnTo>
                  <a:pt x="175812" y="1054848"/>
                </a:lnTo>
                <a:cubicBezTo>
                  <a:pt x="78714" y="1054848"/>
                  <a:pt x="0" y="976134"/>
                  <a:pt x="0" y="879036"/>
                </a:cubicBezTo>
                <a:lnTo>
                  <a:pt x="0" y="175812"/>
                </a:lnTo>
                <a:close/>
              </a:path>
            </a:pathLst>
          </a:custGeom>
          <a:gradFill flip="none" rotWithShape="1">
            <a:gsLst>
              <a:gs pos="0">
                <a:srgbClr val="FF7C80">
                  <a:shade val="30000"/>
                  <a:satMod val="115000"/>
                </a:srgbClr>
              </a:gs>
              <a:gs pos="50000">
                <a:srgbClr val="FF7C80">
                  <a:shade val="67500"/>
                  <a:satMod val="115000"/>
                </a:srgbClr>
              </a:gs>
              <a:gs pos="100000">
                <a:srgbClr val="FF7C8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8183" tIns="144838" rIns="238183" bIns="144838" numCol="1" spcCol="1270" anchor="ctr" anchorCtr="0">
            <a:noAutofit/>
          </a:bodyPr>
          <a:lstStyle/>
          <a:p>
            <a:pPr lvl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4900" kern="1200" dirty="0" smtClean="0"/>
              <a:t>通傳會</a:t>
            </a:r>
            <a:endParaRPr lang="zh-TW" altLang="en-US" sz="4900" kern="1200" dirty="0"/>
          </a:p>
        </p:txBody>
      </p:sp>
      <p:sp>
        <p:nvSpPr>
          <p:cNvPr id="7" name="手繪多邊形 6"/>
          <p:cNvSpPr/>
          <p:nvPr/>
        </p:nvSpPr>
        <p:spPr>
          <a:xfrm>
            <a:off x="3379547" y="3303614"/>
            <a:ext cx="4792852" cy="703232"/>
          </a:xfrm>
          <a:custGeom>
            <a:avLst/>
            <a:gdLst>
              <a:gd name="connsiteX0" fmla="*/ 140649 w 843878"/>
              <a:gd name="connsiteY0" fmla="*/ 0 h 4792852"/>
              <a:gd name="connsiteX1" fmla="*/ 703229 w 843878"/>
              <a:gd name="connsiteY1" fmla="*/ 0 h 4792852"/>
              <a:gd name="connsiteX2" fmla="*/ 843878 w 843878"/>
              <a:gd name="connsiteY2" fmla="*/ 140649 h 4792852"/>
              <a:gd name="connsiteX3" fmla="*/ 843878 w 843878"/>
              <a:gd name="connsiteY3" fmla="*/ 4792852 h 4792852"/>
              <a:gd name="connsiteX4" fmla="*/ 843878 w 843878"/>
              <a:gd name="connsiteY4" fmla="*/ 4792852 h 4792852"/>
              <a:gd name="connsiteX5" fmla="*/ 0 w 843878"/>
              <a:gd name="connsiteY5" fmla="*/ 4792852 h 4792852"/>
              <a:gd name="connsiteX6" fmla="*/ 0 w 843878"/>
              <a:gd name="connsiteY6" fmla="*/ 4792852 h 4792852"/>
              <a:gd name="connsiteX7" fmla="*/ 0 w 843878"/>
              <a:gd name="connsiteY7" fmla="*/ 140649 h 4792852"/>
              <a:gd name="connsiteX8" fmla="*/ 140649 w 843878"/>
              <a:gd name="connsiteY8" fmla="*/ 0 h 47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878" h="4792852">
                <a:moveTo>
                  <a:pt x="843878" y="798826"/>
                </a:moveTo>
                <a:lnTo>
                  <a:pt x="843878" y="3994026"/>
                </a:lnTo>
                <a:cubicBezTo>
                  <a:pt x="843878" y="4435202"/>
                  <a:pt x="832791" y="4792849"/>
                  <a:pt x="819114" y="4792849"/>
                </a:cubicBezTo>
                <a:lnTo>
                  <a:pt x="0" y="4792849"/>
                </a:lnTo>
                <a:lnTo>
                  <a:pt x="0" y="4792849"/>
                </a:lnTo>
                <a:lnTo>
                  <a:pt x="0" y="3"/>
                </a:lnTo>
                <a:lnTo>
                  <a:pt x="0" y="3"/>
                </a:lnTo>
                <a:lnTo>
                  <a:pt x="819114" y="3"/>
                </a:lnTo>
                <a:cubicBezTo>
                  <a:pt x="832791" y="3"/>
                  <a:pt x="843878" y="357650"/>
                  <a:pt x="843878" y="798826"/>
                </a:cubicBezTo>
                <a:close/>
              </a:path>
            </a:pathLst>
          </a:custGeom>
          <a:gradFill flip="none" rotWithShape="1">
            <a:gsLst>
              <a:gs pos="0">
                <a:srgbClr val="339933">
                  <a:tint val="66000"/>
                  <a:satMod val="160000"/>
                  <a:lumMod val="91000"/>
                </a:srgbClr>
              </a:gs>
              <a:gs pos="34000">
                <a:srgbClr val="339933">
                  <a:tint val="44500"/>
                  <a:satMod val="160000"/>
                </a:srgbClr>
              </a:gs>
              <a:gs pos="86000">
                <a:srgbClr val="339933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79294" rIns="117394" bIns="79297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zh-TW" sz="2000" b="1" kern="1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各級學校防制校園霸凌執行計畫</a:t>
            </a:r>
            <a:endParaRPr lang="zh-TW" altLang="en-US" sz="20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手繪多邊形 7"/>
          <p:cNvSpPr/>
          <p:nvPr/>
        </p:nvSpPr>
        <p:spPr>
          <a:xfrm>
            <a:off x="683570" y="3215708"/>
            <a:ext cx="2695979" cy="879040"/>
          </a:xfrm>
          <a:custGeom>
            <a:avLst/>
            <a:gdLst>
              <a:gd name="connsiteX0" fmla="*/ 0 w 2695979"/>
              <a:gd name="connsiteY0" fmla="*/ 175812 h 1054848"/>
              <a:gd name="connsiteX1" fmla="*/ 175812 w 2695979"/>
              <a:gd name="connsiteY1" fmla="*/ 0 h 1054848"/>
              <a:gd name="connsiteX2" fmla="*/ 2520167 w 2695979"/>
              <a:gd name="connsiteY2" fmla="*/ 0 h 1054848"/>
              <a:gd name="connsiteX3" fmla="*/ 2695979 w 2695979"/>
              <a:gd name="connsiteY3" fmla="*/ 175812 h 1054848"/>
              <a:gd name="connsiteX4" fmla="*/ 2695979 w 2695979"/>
              <a:gd name="connsiteY4" fmla="*/ 879036 h 1054848"/>
              <a:gd name="connsiteX5" fmla="*/ 2520167 w 2695979"/>
              <a:gd name="connsiteY5" fmla="*/ 1054848 h 1054848"/>
              <a:gd name="connsiteX6" fmla="*/ 175812 w 2695979"/>
              <a:gd name="connsiteY6" fmla="*/ 1054848 h 1054848"/>
              <a:gd name="connsiteX7" fmla="*/ 0 w 2695979"/>
              <a:gd name="connsiteY7" fmla="*/ 879036 h 1054848"/>
              <a:gd name="connsiteX8" fmla="*/ 0 w 2695979"/>
              <a:gd name="connsiteY8" fmla="*/ 175812 h 105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5979" h="1054848">
                <a:moveTo>
                  <a:pt x="0" y="175812"/>
                </a:moveTo>
                <a:cubicBezTo>
                  <a:pt x="0" y="78714"/>
                  <a:pt x="78714" y="0"/>
                  <a:pt x="175812" y="0"/>
                </a:cubicBezTo>
                <a:lnTo>
                  <a:pt x="2520167" y="0"/>
                </a:lnTo>
                <a:cubicBezTo>
                  <a:pt x="2617265" y="0"/>
                  <a:pt x="2695979" y="78714"/>
                  <a:pt x="2695979" y="175812"/>
                </a:cubicBezTo>
                <a:lnTo>
                  <a:pt x="2695979" y="879036"/>
                </a:lnTo>
                <a:cubicBezTo>
                  <a:pt x="2695979" y="976134"/>
                  <a:pt x="2617265" y="1054848"/>
                  <a:pt x="2520167" y="1054848"/>
                </a:cubicBezTo>
                <a:lnTo>
                  <a:pt x="175812" y="1054848"/>
                </a:lnTo>
                <a:cubicBezTo>
                  <a:pt x="78714" y="1054848"/>
                  <a:pt x="0" y="976134"/>
                  <a:pt x="0" y="879036"/>
                </a:cubicBezTo>
                <a:lnTo>
                  <a:pt x="0" y="175812"/>
                </a:lnTo>
                <a:close/>
              </a:path>
            </a:pathLst>
          </a:custGeom>
          <a:gradFill flip="none" rotWithShape="1">
            <a:gsLst>
              <a:gs pos="0">
                <a:srgbClr val="339933">
                  <a:shade val="30000"/>
                  <a:satMod val="115000"/>
                </a:srgbClr>
              </a:gs>
              <a:gs pos="50000">
                <a:srgbClr val="339933">
                  <a:shade val="67500"/>
                  <a:satMod val="115000"/>
                </a:srgbClr>
              </a:gs>
              <a:gs pos="100000">
                <a:srgbClr val="33993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8183" tIns="144838" rIns="238183" bIns="144838" numCol="1" spcCol="1270" anchor="ctr" anchorCtr="0">
            <a:noAutofit/>
          </a:bodyPr>
          <a:lstStyle/>
          <a:p>
            <a:pPr lvl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4900" kern="1200" dirty="0" smtClean="0"/>
              <a:t>教育部</a:t>
            </a:r>
            <a:endParaRPr lang="zh-TW" altLang="en-US" sz="4900" kern="1200" dirty="0"/>
          </a:p>
        </p:txBody>
      </p:sp>
      <p:sp>
        <p:nvSpPr>
          <p:cNvPr id="9" name="手繪多邊形 8"/>
          <p:cNvSpPr/>
          <p:nvPr/>
        </p:nvSpPr>
        <p:spPr>
          <a:xfrm>
            <a:off x="3379547" y="4226605"/>
            <a:ext cx="4792852" cy="703232"/>
          </a:xfrm>
          <a:custGeom>
            <a:avLst/>
            <a:gdLst>
              <a:gd name="connsiteX0" fmla="*/ 140649 w 843878"/>
              <a:gd name="connsiteY0" fmla="*/ 0 h 4792852"/>
              <a:gd name="connsiteX1" fmla="*/ 703229 w 843878"/>
              <a:gd name="connsiteY1" fmla="*/ 0 h 4792852"/>
              <a:gd name="connsiteX2" fmla="*/ 843878 w 843878"/>
              <a:gd name="connsiteY2" fmla="*/ 140649 h 4792852"/>
              <a:gd name="connsiteX3" fmla="*/ 843878 w 843878"/>
              <a:gd name="connsiteY3" fmla="*/ 4792852 h 4792852"/>
              <a:gd name="connsiteX4" fmla="*/ 843878 w 843878"/>
              <a:gd name="connsiteY4" fmla="*/ 4792852 h 4792852"/>
              <a:gd name="connsiteX5" fmla="*/ 0 w 843878"/>
              <a:gd name="connsiteY5" fmla="*/ 4792852 h 4792852"/>
              <a:gd name="connsiteX6" fmla="*/ 0 w 843878"/>
              <a:gd name="connsiteY6" fmla="*/ 4792852 h 4792852"/>
              <a:gd name="connsiteX7" fmla="*/ 0 w 843878"/>
              <a:gd name="connsiteY7" fmla="*/ 140649 h 4792852"/>
              <a:gd name="connsiteX8" fmla="*/ 140649 w 843878"/>
              <a:gd name="connsiteY8" fmla="*/ 0 h 47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878" h="4792852">
                <a:moveTo>
                  <a:pt x="843878" y="798826"/>
                </a:moveTo>
                <a:lnTo>
                  <a:pt x="843878" y="3994026"/>
                </a:lnTo>
                <a:cubicBezTo>
                  <a:pt x="843878" y="4435202"/>
                  <a:pt x="832791" y="4792849"/>
                  <a:pt x="819114" y="4792849"/>
                </a:cubicBezTo>
                <a:lnTo>
                  <a:pt x="0" y="4792849"/>
                </a:lnTo>
                <a:lnTo>
                  <a:pt x="0" y="4792849"/>
                </a:lnTo>
                <a:lnTo>
                  <a:pt x="0" y="3"/>
                </a:lnTo>
                <a:lnTo>
                  <a:pt x="0" y="3"/>
                </a:lnTo>
                <a:lnTo>
                  <a:pt x="819114" y="3"/>
                </a:lnTo>
                <a:cubicBezTo>
                  <a:pt x="832791" y="3"/>
                  <a:pt x="843878" y="357650"/>
                  <a:pt x="843878" y="798826"/>
                </a:cubicBezTo>
                <a:close/>
              </a:path>
            </a:pathLst>
          </a:custGeom>
          <a:gradFill flip="none" rotWithShape="1">
            <a:gsLst>
              <a:gs pos="0">
                <a:srgbClr val="6699FF">
                  <a:tint val="66000"/>
                  <a:satMod val="160000"/>
                  <a:lumMod val="94000"/>
                </a:srgbClr>
              </a:gs>
              <a:gs pos="39000">
                <a:srgbClr val="6699FF">
                  <a:tint val="44500"/>
                  <a:satMod val="160000"/>
                  <a:lumMod val="95000"/>
                </a:srgbClr>
              </a:gs>
              <a:gs pos="86000">
                <a:srgbClr val="6699F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79294" rIns="117394" bIns="79297" numCol="1" spcCol="1270" anchor="ctr" anchorCtr="0">
            <a:no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zh-TW" altLang="en-US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平台自律</a:t>
            </a: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zh-TW" altLang="en-US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單一網路窗口</a:t>
            </a:r>
          </a:p>
        </p:txBody>
      </p:sp>
      <p:sp>
        <p:nvSpPr>
          <p:cNvPr id="10" name="手繪多邊形 9"/>
          <p:cNvSpPr/>
          <p:nvPr/>
        </p:nvSpPr>
        <p:spPr>
          <a:xfrm>
            <a:off x="683570" y="4138700"/>
            <a:ext cx="2695979" cy="879040"/>
          </a:xfrm>
          <a:custGeom>
            <a:avLst/>
            <a:gdLst>
              <a:gd name="connsiteX0" fmla="*/ 0 w 2695979"/>
              <a:gd name="connsiteY0" fmla="*/ 175812 h 1054848"/>
              <a:gd name="connsiteX1" fmla="*/ 175812 w 2695979"/>
              <a:gd name="connsiteY1" fmla="*/ 0 h 1054848"/>
              <a:gd name="connsiteX2" fmla="*/ 2520167 w 2695979"/>
              <a:gd name="connsiteY2" fmla="*/ 0 h 1054848"/>
              <a:gd name="connsiteX3" fmla="*/ 2695979 w 2695979"/>
              <a:gd name="connsiteY3" fmla="*/ 175812 h 1054848"/>
              <a:gd name="connsiteX4" fmla="*/ 2695979 w 2695979"/>
              <a:gd name="connsiteY4" fmla="*/ 879036 h 1054848"/>
              <a:gd name="connsiteX5" fmla="*/ 2520167 w 2695979"/>
              <a:gd name="connsiteY5" fmla="*/ 1054848 h 1054848"/>
              <a:gd name="connsiteX6" fmla="*/ 175812 w 2695979"/>
              <a:gd name="connsiteY6" fmla="*/ 1054848 h 1054848"/>
              <a:gd name="connsiteX7" fmla="*/ 0 w 2695979"/>
              <a:gd name="connsiteY7" fmla="*/ 879036 h 1054848"/>
              <a:gd name="connsiteX8" fmla="*/ 0 w 2695979"/>
              <a:gd name="connsiteY8" fmla="*/ 175812 h 105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5979" h="1054848">
                <a:moveTo>
                  <a:pt x="0" y="175812"/>
                </a:moveTo>
                <a:cubicBezTo>
                  <a:pt x="0" y="78714"/>
                  <a:pt x="78714" y="0"/>
                  <a:pt x="175812" y="0"/>
                </a:cubicBezTo>
                <a:lnTo>
                  <a:pt x="2520167" y="0"/>
                </a:lnTo>
                <a:cubicBezTo>
                  <a:pt x="2617265" y="0"/>
                  <a:pt x="2695979" y="78714"/>
                  <a:pt x="2695979" y="175812"/>
                </a:cubicBezTo>
                <a:lnTo>
                  <a:pt x="2695979" y="879036"/>
                </a:lnTo>
                <a:cubicBezTo>
                  <a:pt x="2695979" y="976134"/>
                  <a:pt x="2617265" y="1054848"/>
                  <a:pt x="2520167" y="1054848"/>
                </a:cubicBezTo>
                <a:lnTo>
                  <a:pt x="175812" y="1054848"/>
                </a:lnTo>
                <a:cubicBezTo>
                  <a:pt x="78714" y="1054848"/>
                  <a:pt x="0" y="976134"/>
                  <a:pt x="0" y="879036"/>
                </a:cubicBezTo>
                <a:lnTo>
                  <a:pt x="0" y="175812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shade val="30000"/>
                  <a:satMod val="115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8183" tIns="144838" rIns="238183" bIns="144838" numCol="1" spcCol="1270" anchor="ctr" anchorCtr="0">
            <a:noAutofit/>
          </a:bodyPr>
          <a:lstStyle/>
          <a:p>
            <a:pPr lvl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4900" kern="1200" dirty="0" err="1" smtClean="0"/>
              <a:t>iWIN</a:t>
            </a:r>
            <a:endParaRPr lang="zh-TW" altLang="en-US" sz="4900" kern="1200" dirty="0"/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51520" y="1537354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>
                <a:solidFill>
                  <a:srgbClr val="7E7878"/>
                </a:solidFill>
              </a:rPr>
              <a:t>我國現有規範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FF9966"/>
                </a:solidFill>
              </a:rPr>
              <a:t>行政院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本校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精神醫學部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Twitter</a:t>
            </a:r>
            <a:r>
              <a:rPr lang="zh-TW" altLang="en-US" sz="1400" dirty="0" smtClean="0">
                <a:solidFill>
                  <a:srgbClr val="7E7878"/>
                </a:solidFill>
              </a:rPr>
              <a:t>自律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評析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82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251520" y="1537354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>
                <a:solidFill>
                  <a:srgbClr val="7E7878"/>
                </a:solidFill>
              </a:rPr>
              <a:t>我國現有規範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行政院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FF9966"/>
                </a:solidFill>
              </a:rPr>
              <a:t>本校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精神醫學部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Twitter</a:t>
            </a:r>
            <a:r>
              <a:rPr lang="zh-TW" altLang="en-US" sz="1400" dirty="0" smtClean="0">
                <a:solidFill>
                  <a:srgbClr val="7E7878"/>
                </a:solidFill>
              </a:rPr>
              <a:t>自律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評析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9" name="手繪多邊形 8"/>
          <p:cNvSpPr/>
          <p:nvPr/>
        </p:nvSpPr>
        <p:spPr>
          <a:xfrm>
            <a:off x="3203848" y="2471314"/>
            <a:ext cx="5730672" cy="962250"/>
          </a:xfrm>
          <a:custGeom>
            <a:avLst/>
            <a:gdLst>
              <a:gd name="connsiteX0" fmla="*/ 140649 w 843878"/>
              <a:gd name="connsiteY0" fmla="*/ 0 h 4792852"/>
              <a:gd name="connsiteX1" fmla="*/ 703229 w 843878"/>
              <a:gd name="connsiteY1" fmla="*/ 0 h 4792852"/>
              <a:gd name="connsiteX2" fmla="*/ 843878 w 843878"/>
              <a:gd name="connsiteY2" fmla="*/ 140649 h 4792852"/>
              <a:gd name="connsiteX3" fmla="*/ 843878 w 843878"/>
              <a:gd name="connsiteY3" fmla="*/ 4792852 h 4792852"/>
              <a:gd name="connsiteX4" fmla="*/ 843878 w 843878"/>
              <a:gd name="connsiteY4" fmla="*/ 4792852 h 4792852"/>
              <a:gd name="connsiteX5" fmla="*/ 0 w 843878"/>
              <a:gd name="connsiteY5" fmla="*/ 4792852 h 4792852"/>
              <a:gd name="connsiteX6" fmla="*/ 0 w 843878"/>
              <a:gd name="connsiteY6" fmla="*/ 4792852 h 4792852"/>
              <a:gd name="connsiteX7" fmla="*/ 0 w 843878"/>
              <a:gd name="connsiteY7" fmla="*/ 140649 h 4792852"/>
              <a:gd name="connsiteX8" fmla="*/ 140649 w 843878"/>
              <a:gd name="connsiteY8" fmla="*/ 0 h 47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878" h="4792852">
                <a:moveTo>
                  <a:pt x="843878" y="798826"/>
                </a:moveTo>
                <a:lnTo>
                  <a:pt x="843878" y="3994026"/>
                </a:lnTo>
                <a:cubicBezTo>
                  <a:pt x="843878" y="4435202"/>
                  <a:pt x="832791" y="4792849"/>
                  <a:pt x="819114" y="4792849"/>
                </a:cubicBezTo>
                <a:lnTo>
                  <a:pt x="0" y="4792849"/>
                </a:lnTo>
                <a:lnTo>
                  <a:pt x="0" y="4792849"/>
                </a:lnTo>
                <a:lnTo>
                  <a:pt x="0" y="3"/>
                </a:lnTo>
                <a:lnTo>
                  <a:pt x="0" y="3"/>
                </a:lnTo>
                <a:lnTo>
                  <a:pt x="819114" y="3"/>
                </a:lnTo>
                <a:cubicBezTo>
                  <a:pt x="832791" y="3"/>
                  <a:pt x="843878" y="357650"/>
                  <a:pt x="843878" y="798826"/>
                </a:cubicBezTo>
                <a:close/>
              </a:path>
            </a:pathLst>
          </a:custGeom>
          <a:gradFill flip="none" rotWithShape="1">
            <a:gsLst>
              <a:gs pos="0">
                <a:srgbClr val="339933">
                  <a:tint val="66000"/>
                  <a:satMod val="160000"/>
                  <a:lumMod val="91000"/>
                </a:srgbClr>
              </a:gs>
              <a:gs pos="34000">
                <a:srgbClr val="339933">
                  <a:tint val="44500"/>
                  <a:satMod val="160000"/>
                </a:srgbClr>
              </a:gs>
              <a:gs pos="86000">
                <a:srgbClr val="339933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79294" rIns="117394" bIns="79297" numCol="1" spcCol="1270" anchor="ctr" anchorCtr="0">
            <a:noAutofit/>
          </a:bodyPr>
          <a:lstStyle/>
          <a:p>
            <a:pPr marL="171450" lvl="1" indent="-171450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altLang="zh-TW" sz="20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</a:t>
            </a:r>
            <a:r>
              <a:rPr lang="zh-TW" altLang="en-US" sz="20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大學</a:t>
            </a:r>
            <a:r>
              <a:rPr lang="zh-TW" altLang="zh-TW" sz="20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網路使用規範</a:t>
            </a:r>
            <a:endParaRPr lang="zh-TW" altLang="en-US" sz="20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1450" lvl="1" indent="-171450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altLang="zh-TW" sz="20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</a:t>
            </a:r>
            <a:r>
              <a:rPr lang="zh-TW" altLang="zh-TW" sz="20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大學校園性侵害性騷擾或性霸凌防治規定</a:t>
            </a:r>
            <a:endParaRPr lang="zh-TW" altLang="en-US" sz="20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手繪多邊形 10"/>
          <p:cNvSpPr/>
          <p:nvPr/>
        </p:nvSpPr>
        <p:spPr>
          <a:xfrm>
            <a:off x="539552" y="2353444"/>
            <a:ext cx="2695979" cy="1152128"/>
          </a:xfrm>
          <a:custGeom>
            <a:avLst/>
            <a:gdLst>
              <a:gd name="connsiteX0" fmla="*/ 0 w 2695979"/>
              <a:gd name="connsiteY0" fmla="*/ 175812 h 1054848"/>
              <a:gd name="connsiteX1" fmla="*/ 175812 w 2695979"/>
              <a:gd name="connsiteY1" fmla="*/ 0 h 1054848"/>
              <a:gd name="connsiteX2" fmla="*/ 2520167 w 2695979"/>
              <a:gd name="connsiteY2" fmla="*/ 0 h 1054848"/>
              <a:gd name="connsiteX3" fmla="*/ 2695979 w 2695979"/>
              <a:gd name="connsiteY3" fmla="*/ 175812 h 1054848"/>
              <a:gd name="connsiteX4" fmla="*/ 2695979 w 2695979"/>
              <a:gd name="connsiteY4" fmla="*/ 879036 h 1054848"/>
              <a:gd name="connsiteX5" fmla="*/ 2520167 w 2695979"/>
              <a:gd name="connsiteY5" fmla="*/ 1054848 h 1054848"/>
              <a:gd name="connsiteX6" fmla="*/ 175812 w 2695979"/>
              <a:gd name="connsiteY6" fmla="*/ 1054848 h 1054848"/>
              <a:gd name="connsiteX7" fmla="*/ 0 w 2695979"/>
              <a:gd name="connsiteY7" fmla="*/ 879036 h 1054848"/>
              <a:gd name="connsiteX8" fmla="*/ 0 w 2695979"/>
              <a:gd name="connsiteY8" fmla="*/ 175812 h 105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5979" h="1054848">
                <a:moveTo>
                  <a:pt x="0" y="175812"/>
                </a:moveTo>
                <a:cubicBezTo>
                  <a:pt x="0" y="78714"/>
                  <a:pt x="78714" y="0"/>
                  <a:pt x="175812" y="0"/>
                </a:cubicBezTo>
                <a:lnTo>
                  <a:pt x="2520167" y="0"/>
                </a:lnTo>
                <a:cubicBezTo>
                  <a:pt x="2617265" y="0"/>
                  <a:pt x="2695979" y="78714"/>
                  <a:pt x="2695979" y="175812"/>
                </a:cubicBezTo>
                <a:lnTo>
                  <a:pt x="2695979" y="879036"/>
                </a:lnTo>
                <a:cubicBezTo>
                  <a:pt x="2695979" y="976134"/>
                  <a:pt x="2617265" y="1054848"/>
                  <a:pt x="2520167" y="1054848"/>
                </a:cubicBezTo>
                <a:lnTo>
                  <a:pt x="175812" y="1054848"/>
                </a:lnTo>
                <a:cubicBezTo>
                  <a:pt x="78714" y="1054848"/>
                  <a:pt x="0" y="976134"/>
                  <a:pt x="0" y="879036"/>
                </a:cubicBezTo>
                <a:lnTo>
                  <a:pt x="0" y="175812"/>
                </a:lnTo>
                <a:close/>
              </a:path>
            </a:pathLst>
          </a:custGeom>
          <a:gradFill flip="none" rotWithShape="1">
            <a:gsLst>
              <a:gs pos="0">
                <a:srgbClr val="339933">
                  <a:shade val="30000"/>
                  <a:satMod val="115000"/>
                </a:srgbClr>
              </a:gs>
              <a:gs pos="50000">
                <a:srgbClr val="339933">
                  <a:shade val="67500"/>
                  <a:satMod val="115000"/>
                </a:srgbClr>
              </a:gs>
              <a:gs pos="100000">
                <a:srgbClr val="33993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8183" tIns="144838" rIns="238183" bIns="144838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5400" dirty="0"/>
              <a:t>程序</a:t>
            </a:r>
          </a:p>
        </p:txBody>
      </p:sp>
      <p:sp>
        <p:nvSpPr>
          <p:cNvPr id="12" name="手繪多邊形 11"/>
          <p:cNvSpPr/>
          <p:nvPr/>
        </p:nvSpPr>
        <p:spPr>
          <a:xfrm>
            <a:off x="3203848" y="3905780"/>
            <a:ext cx="5121071" cy="895936"/>
          </a:xfrm>
          <a:custGeom>
            <a:avLst/>
            <a:gdLst>
              <a:gd name="connsiteX0" fmla="*/ 140649 w 843878"/>
              <a:gd name="connsiteY0" fmla="*/ 0 h 4792852"/>
              <a:gd name="connsiteX1" fmla="*/ 703229 w 843878"/>
              <a:gd name="connsiteY1" fmla="*/ 0 h 4792852"/>
              <a:gd name="connsiteX2" fmla="*/ 843878 w 843878"/>
              <a:gd name="connsiteY2" fmla="*/ 140649 h 4792852"/>
              <a:gd name="connsiteX3" fmla="*/ 843878 w 843878"/>
              <a:gd name="connsiteY3" fmla="*/ 4792852 h 4792852"/>
              <a:gd name="connsiteX4" fmla="*/ 843878 w 843878"/>
              <a:gd name="connsiteY4" fmla="*/ 4792852 h 4792852"/>
              <a:gd name="connsiteX5" fmla="*/ 0 w 843878"/>
              <a:gd name="connsiteY5" fmla="*/ 4792852 h 4792852"/>
              <a:gd name="connsiteX6" fmla="*/ 0 w 843878"/>
              <a:gd name="connsiteY6" fmla="*/ 4792852 h 4792852"/>
              <a:gd name="connsiteX7" fmla="*/ 0 w 843878"/>
              <a:gd name="connsiteY7" fmla="*/ 140649 h 4792852"/>
              <a:gd name="connsiteX8" fmla="*/ 140649 w 843878"/>
              <a:gd name="connsiteY8" fmla="*/ 0 h 47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878" h="4792852">
                <a:moveTo>
                  <a:pt x="843878" y="798826"/>
                </a:moveTo>
                <a:lnTo>
                  <a:pt x="843878" y="3994026"/>
                </a:lnTo>
                <a:cubicBezTo>
                  <a:pt x="843878" y="4435202"/>
                  <a:pt x="832791" y="4792849"/>
                  <a:pt x="819114" y="4792849"/>
                </a:cubicBezTo>
                <a:lnTo>
                  <a:pt x="0" y="4792849"/>
                </a:lnTo>
                <a:lnTo>
                  <a:pt x="0" y="4792849"/>
                </a:lnTo>
                <a:lnTo>
                  <a:pt x="0" y="3"/>
                </a:lnTo>
                <a:lnTo>
                  <a:pt x="0" y="3"/>
                </a:lnTo>
                <a:lnTo>
                  <a:pt x="819114" y="3"/>
                </a:lnTo>
                <a:cubicBezTo>
                  <a:pt x="832791" y="3"/>
                  <a:pt x="843878" y="357650"/>
                  <a:pt x="843878" y="798826"/>
                </a:cubicBezTo>
                <a:close/>
              </a:path>
            </a:pathLst>
          </a:custGeom>
          <a:gradFill flip="none" rotWithShape="1">
            <a:gsLst>
              <a:gs pos="0">
                <a:srgbClr val="6699FF">
                  <a:tint val="66000"/>
                  <a:satMod val="160000"/>
                  <a:lumMod val="94000"/>
                </a:srgbClr>
              </a:gs>
              <a:gs pos="39000">
                <a:srgbClr val="6699FF">
                  <a:tint val="44500"/>
                  <a:satMod val="160000"/>
                  <a:lumMod val="95000"/>
                </a:srgbClr>
              </a:gs>
              <a:gs pos="86000">
                <a:srgbClr val="6699F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79294" rIns="117394" bIns="79297" numCol="1" spcCol="1270" anchor="ctr" anchorCtr="0">
            <a:noAutofit/>
          </a:bodyPr>
          <a:lstStyle/>
          <a:p>
            <a:pPr marL="171450" lvl="1" indent="-171450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zh-TW" altLang="en-US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制定</a:t>
            </a:r>
            <a:r>
              <a:rPr lang="zh-TW" altLang="zh-TW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校園</a:t>
            </a:r>
            <a:r>
              <a:rPr lang="zh-TW" altLang="zh-TW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霸凌防制準則與處理流程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1450" lvl="1" indent="-171450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zh-TW" altLang="zh-TW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成立霸凌預防小組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手繪多邊形 12"/>
          <p:cNvSpPr/>
          <p:nvPr/>
        </p:nvSpPr>
        <p:spPr>
          <a:xfrm>
            <a:off x="539552" y="3778660"/>
            <a:ext cx="2695979" cy="1095064"/>
          </a:xfrm>
          <a:custGeom>
            <a:avLst/>
            <a:gdLst>
              <a:gd name="connsiteX0" fmla="*/ 0 w 2695979"/>
              <a:gd name="connsiteY0" fmla="*/ 175812 h 1054848"/>
              <a:gd name="connsiteX1" fmla="*/ 175812 w 2695979"/>
              <a:gd name="connsiteY1" fmla="*/ 0 h 1054848"/>
              <a:gd name="connsiteX2" fmla="*/ 2520167 w 2695979"/>
              <a:gd name="connsiteY2" fmla="*/ 0 h 1054848"/>
              <a:gd name="connsiteX3" fmla="*/ 2695979 w 2695979"/>
              <a:gd name="connsiteY3" fmla="*/ 175812 h 1054848"/>
              <a:gd name="connsiteX4" fmla="*/ 2695979 w 2695979"/>
              <a:gd name="connsiteY4" fmla="*/ 879036 h 1054848"/>
              <a:gd name="connsiteX5" fmla="*/ 2520167 w 2695979"/>
              <a:gd name="connsiteY5" fmla="*/ 1054848 h 1054848"/>
              <a:gd name="connsiteX6" fmla="*/ 175812 w 2695979"/>
              <a:gd name="connsiteY6" fmla="*/ 1054848 h 1054848"/>
              <a:gd name="connsiteX7" fmla="*/ 0 w 2695979"/>
              <a:gd name="connsiteY7" fmla="*/ 879036 h 1054848"/>
              <a:gd name="connsiteX8" fmla="*/ 0 w 2695979"/>
              <a:gd name="connsiteY8" fmla="*/ 175812 h 105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5979" h="1054848">
                <a:moveTo>
                  <a:pt x="0" y="175812"/>
                </a:moveTo>
                <a:cubicBezTo>
                  <a:pt x="0" y="78714"/>
                  <a:pt x="78714" y="0"/>
                  <a:pt x="175812" y="0"/>
                </a:cubicBezTo>
                <a:lnTo>
                  <a:pt x="2520167" y="0"/>
                </a:lnTo>
                <a:cubicBezTo>
                  <a:pt x="2617265" y="0"/>
                  <a:pt x="2695979" y="78714"/>
                  <a:pt x="2695979" y="175812"/>
                </a:cubicBezTo>
                <a:lnTo>
                  <a:pt x="2695979" y="879036"/>
                </a:lnTo>
                <a:cubicBezTo>
                  <a:pt x="2695979" y="976134"/>
                  <a:pt x="2617265" y="1054848"/>
                  <a:pt x="2520167" y="1054848"/>
                </a:cubicBezTo>
                <a:lnTo>
                  <a:pt x="175812" y="1054848"/>
                </a:lnTo>
                <a:cubicBezTo>
                  <a:pt x="78714" y="1054848"/>
                  <a:pt x="0" y="976134"/>
                  <a:pt x="0" y="879036"/>
                </a:cubicBezTo>
                <a:lnTo>
                  <a:pt x="0" y="175812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shade val="30000"/>
                  <a:satMod val="115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8183" tIns="144838" rIns="238183" bIns="144838" numCol="1" spcCol="1270" anchor="ctr" anchorCtr="0">
            <a:noAutofit/>
          </a:bodyPr>
          <a:lstStyle/>
          <a:p>
            <a:pPr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5400" dirty="0" smtClean="0"/>
              <a:t>機制</a:t>
            </a:r>
            <a:endParaRPr lang="zh-TW" altLang="en-US" sz="54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797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21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899594" y="2260508"/>
            <a:ext cx="2290627" cy="1145313"/>
          </a:xfrm>
          <a:custGeom>
            <a:avLst/>
            <a:gdLst>
              <a:gd name="connsiteX0" fmla="*/ 0 w 2290627"/>
              <a:gd name="connsiteY0" fmla="*/ 0 h 1374376"/>
              <a:gd name="connsiteX1" fmla="*/ 2290627 w 2290627"/>
              <a:gd name="connsiteY1" fmla="*/ 0 h 1374376"/>
              <a:gd name="connsiteX2" fmla="*/ 2290627 w 2290627"/>
              <a:gd name="connsiteY2" fmla="*/ 1374376 h 1374376"/>
              <a:gd name="connsiteX3" fmla="*/ 0 w 2290627"/>
              <a:gd name="connsiteY3" fmla="*/ 1374376 h 1374376"/>
              <a:gd name="connsiteX4" fmla="*/ 0 w 2290627"/>
              <a:gd name="connsiteY4" fmla="*/ 0 h 137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0627" h="1374376">
                <a:moveTo>
                  <a:pt x="0" y="0"/>
                </a:moveTo>
                <a:lnTo>
                  <a:pt x="2290627" y="0"/>
                </a:lnTo>
                <a:lnTo>
                  <a:pt x="2290627" y="1374376"/>
                </a:lnTo>
                <a:lnTo>
                  <a:pt x="0" y="137437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FF7C80">
                  <a:shade val="30000"/>
                  <a:satMod val="115000"/>
                </a:srgbClr>
              </a:gs>
              <a:gs pos="50000">
                <a:srgbClr val="FF7C80">
                  <a:shade val="67500"/>
                  <a:satMod val="115000"/>
                </a:srgbClr>
              </a:gs>
              <a:gs pos="100000">
                <a:srgbClr val="FF7C8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600" kern="1200" dirty="0" smtClean="0"/>
              <a:t>業者自律</a:t>
            </a:r>
            <a:endParaRPr lang="zh-TW" altLang="en-US" sz="3600" kern="1200" dirty="0"/>
          </a:p>
        </p:txBody>
      </p:sp>
      <p:sp>
        <p:nvSpPr>
          <p:cNvPr id="7" name="手繪多邊形 6"/>
          <p:cNvSpPr/>
          <p:nvPr/>
        </p:nvSpPr>
        <p:spPr>
          <a:xfrm>
            <a:off x="3419284" y="2260508"/>
            <a:ext cx="2290627" cy="1145313"/>
          </a:xfrm>
          <a:custGeom>
            <a:avLst/>
            <a:gdLst>
              <a:gd name="connsiteX0" fmla="*/ 0 w 2290627"/>
              <a:gd name="connsiteY0" fmla="*/ 0 h 1374376"/>
              <a:gd name="connsiteX1" fmla="*/ 2290627 w 2290627"/>
              <a:gd name="connsiteY1" fmla="*/ 0 h 1374376"/>
              <a:gd name="connsiteX2" fmla="*/ 2290627 w 2290627"/>
              <a:gd name="connsiteY2" fmla="*/ 1374376 h 1374376"/>
              <a:gd name="connsiteX3" fmla="*/ 0 w 2290627"/>
              <a:gd name="connsiteY3" fmla="*/ 1374376 h 1374376"/>
              <a:gd name="connsiteX4" fmla="*/ 0 w 2290627"/>
              <a:gd name="connsiteY4" fmla="*/ 0 h 137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0627" h="1374376">
                <a:moveTo>
                  <a:pt x="0" y="0"/>
                </a:moveTo>
                <a:lnTo>
                  <a:pt x="2290627" y="0"/>
                </a:lnTo>
                <a:lnTo>
                  <a:pt x="2290627" y="1374376"/>
                </a:lnTo>
                <a:lnTo>
                  <a:pt x="0" y="137437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FF9966">
                  <a:shade val="30000"/>
                  <a:satMod val="115000"/>
                </a:srgbClr>
              </a:gs>
              <a:gs pos="50000">
                <a:srgbClr val="FF9966">
                  <a:shade val="67500"/>
                  <a:satMod val="115000"/>
                </a:srgbClr>
              </a:gs>
              <a:gs pos="100000">
                <a:srgbClr val="FF996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600" dirty="0"/>
              <a:t>線上支持團體</a:t>
            </a:r>
          </a:p>
        </p:txBody>
      </p:sp>
      <p:sp>
        <p:nvSpPr>
          <p:cNvPr id="8" name="手繪多邊形 7"/>
          <p:cNvSpPr/>
          <p:nvPr/>
        </p:nvSpPr>
        <p:spPr>
          <a:xfrm>
            <a:off x="5938974" y="2260508"/>
            <a:ext cx="2290627" cy="1145313"/>
          </a:xfrm>
          <a:custGeom>
            <a:avLst/>
            <a:gdLst>
              <a:gd name="connsiteX0" fmla="*/ 0 w 2290627"/>
              <a:gd name="connsiteY0" fmla="*/ 0 h 1374376"/>
              <a:gd name="connsiteX1" fmla="*/ 2290627 w 2290627"/>
              <a:gd name="connsiteY1" fmla="*/ 0 h 1374376"/>
              <a:gd name="connsiteX2" fmla="*/ 2290627 w 2290627"/>
              <a:gd name="connsiteY2" fmla="*/ 1374376 h 1374376"/>
              <a:gd name="connsiteX3" fmla="*/ 0 w 2290627"/>
              <a:gd name="connsiteY3" fmla="*/ 1374376 h 1374376"/>
              <a:gd name="connsiteX4" fmla="*/ 0 w 2290627"/>
              <a:gd name="connsiteY4" fmla="*/ 0 h 137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0627" h="1374376">
                <a:moveTo>
                  <a:pt x="0" y="0"/>
                </a:moveTo>
                <a:lnTo>
                  <a:pt x="2290627" y="0"/>
                </a:lnTo>
                <a:lnTo>
                  <a:pt x="2290627" y="1374376"/>
                </a:lnTo>
                <a:lnTo>
                  <a:pt x="0" y="137437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339933">
                  <a:shade val="30000"/>
                  <a:satMod val="115000"/>
                </a:srgbClr>
              </a:gs>
              <a:gs pos="50000">
                <a:srgbClr val="339933">
                  <a:shade val="67500"/>
                  <a:satMod val="115000"/>
                </a:srgbClr>
              </a:gs>
              <a:gs pos="100000">
                <a:srgbClr val="33993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600" dirty="0"/>
              <a:t>網路使用規範</a:t>
            </a:r>
          </a:p>
        </p:txBody>
      </p:sp>
      <p:sp>
        <p:nvSpPr>
          <p:cNvPr id="9" name="手繪多邊形 8"/>
          <p:cNvSpPr/>
          <p:nvPr/>
        </p:nvSpPr>
        <p:spPr>
          <a:xfrm>
            <a:off x="2159437" y="3596707"/>
            <a:ext cx="2290627" cy="1145313"/>
          </a:xfrm>
          <a:custGeom>
            <a:avLst/>
            <a:gdLst>
              <a:gd name="connsiteX0" fmla="*/ 0 w 2290627"/>
              <a:gd name="connsiteY0" fmla="*/ 0 h 1374376"/>
              <a:gd name="connsiteX1" fmla="*/ 2290627 w 2290627"/>
              <a:gd name="connsiteY1" fmla="*/ 0 h 1374376"/>
              <a:gd name="connsiteX2" fmla="*/ 2290627 w 2290627"/>
              <a:gd name="connsiteY2" fmla="*/ 1374376 h 1374376"/>
              <a:gd name="connsiteX3" fmla="*/ 0 w 2290627"/>
              <a:gd name="connsiteY3" fmla="*/ 1374376 h 1374376"/>
              <a:gd name="connsiteX4" fmla="*/ 0 w 2290627"/>
              <a:gd name="connsiteY4" fmla="*/ 0 h 137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0627" h="1374376">
                <a:moveTo>
                  <a:pt x="0" y="0"/>
                </a:moveTo>
                <a:lnTo>
                  <a:pt x="2290627" y="0"/>
                </a:lnTo>
                <a:lnTo>
                  <a:pt x="2290627" y="1374376"/>
                </a:lnTo>
                <a:lnTo>
                  <a:pt x="0" y="137437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shade val="30000"/>
                  <a:satMod val="115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600" dirty="0"/>
              <a:t>情緒檢測</a:t>
            </a:r>
          </a:p>
        </p:txBody>
      </p:sp>
      <p:sp>
        <p:nvSpPr>
          <p:cNvPr id="10" name="手繪多邊形 9"/>
          <p:cNvSpPr/>
          <p:nvPr/>
        </p:nvSpPr>
        <p:spPr>
          <a:xfrm>
            <a:off x="4679129" y="3596707"/>
            <a:ext cx="2290627" cy="1145313"/>
          </a:xfrm>
          <a:custGeom>
            <a:avLst/>
            <a:gdLst>
              <a:gd name="connsiteX0" fmla="*/ 0 w 2290627"/>
              <a:gd name="connsiteY0" fmla="*/ 0 h 1374376"/>
              <a:gd name="connsiteX1" fmla="*/ 2290627 w 2290627"/>
              <a:gd name="connsiteY1" fmla="*/ 0 h 1374376"/>
              <a:gd name="connsiteX2" fmla="*/ 2290627 w 2290627"/>
              <a:gd name="connsiteY2" fmla="*/ 1374376 h 1374376"/>
              <a:gd name="connsiteX3" fmla="*/ 0 w 2290627"/>
              <a:gd name="connsiteY3" fmla="*/ 1374376 h 1374376"/>
              <a:gd name="connsiteX4" fmla="*/ 0 w 2290627"/>
              <a:gd name="connsiteY4" fmla="*/ 0 h 137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0627" h="1374376">
                <a:moveTo>
                  <a:pt x="0" y="0"/>
                </a:moveTo>
                <a:lnTo>
                  <a:pt x="2290627" y="0"/>
                </a:lnTo>
                <a:lnTo>
                  <a:pt x="2290627" y="1374376"/>
                </a:lnTo>
                <a:lnTo>
                  <a:pt x="0" y="137437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666FF">
                  <a:shade val="30000"/>
                  <a:satMod val="115000"/>
                </a:srgbClr>
              </a:gs>
              <a:gs pos="50000">
                <a:srgbClr val="6666FF">
                  <a:shade val="67500"/>
                  <a:satMod val="115000"/>
                </a:srgbClr>
              </a:gs>
              <a:gs pos="100000">
                <a:srgbClr val="6666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3600" dirty="0"/>
              <a:t>APP</a:t>
            </a:r>
            <a:endParaRPr lang="zh-TW" altLang="en-US" sz="36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51520" y="1537354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>
                <a:solidFill>
                  <a:srgbClr val="7E7878"/>
                </a:solidFill>
              </a:rPr>
              <a:t>我國現有規範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行政院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本校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FF9966"/>
                </a:solidFill>
              </a:rPr>
              <a:t>精神醫學部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Twitter</a:t>
            </a:r>
            <a:r>
              <a:rPr lang="zh-TW" altLang="en-US" sz="1400" dirty="0" smtClean="0">
                <a:solidFill>
                  <a:srgbClr val="7E7878"/>
                </a:solidFill>
              </a:rPr>
              <a:t>自律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評析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70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/>
          <p:nvPr/>
        </p:nvGrpSpPr>
        <p:grpSpPr>
          <a:xfrm>
            <a:off x="683570" y="2453616"/>
            <a:ext cx="7546031" cy="2515343"/>
            <a:chOff x="683568" y="2944339"/>
            <a:chExt cx="7546031" cy="3018412"/>
          </a:xfrm>
        </p:grpSpPr>
        <p:sp>
          <p:nvSpPr>
            <p:cNvPr id="6" name="圖案 5"/>
            <p:cNvSpPr/>
            <p:nvPr/>
          </p:nvSpPr>
          <p:spPr>
            <a:xfrm>
              <a:off x="683568" y="2944339"/>
              <a:ext cx="7546031" cy="3018412"/>
            </a:xfrm>
            <a:prstGeom prst="leftRightRibbon">
              <a:avLst/>
            </a:prstGeom>
            <a:gradFill flip="none" rotWithShape="1">
              <a:gsLst>
                <a:gs pos="0">
                  <a:srgbClr val="FF7C80">
                    <a:shade val="30000"/>
                    <a:satMod val="115000"/>
                    <a:lumMod val="96000"/>
                  </a:srgbClr>
                </a:gs>
                <a:gs pos="50000">
                  <a:srgbClr val="FF7C80">
                    <a:shade val="67500"/>
                    <a:satMod val="115000"/>
                    <a:lumMod val="99000"/>
                  </a:srgbClr>
                </a:gs>
                <a:gs pos="100000">
                  <a:srgbClr val="FF7C80">
                    <a:shade val="100000"/>
                    <a:satMod val="115000"/>
                    <a:lumMod val="61000"/>
                    <a:lumOff val="39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手繪多邊形 6"/>
            <p:cNvSpPr/>
            <p:nvPr/>
          </p:nvSpPr>
          <p:spPr>
            <a:xfrm>
              <a:off x="1589091" y="3717032"/>
              <a:ext cx="2490190" cy="1003604"/>
            </a:xfrm>
            <a:custGeom>
              <a:avLst/>
              <a:gdLst>
                <a:gd name="connsiteX0" fmla="*/ 0 w 2490190"/>
                <a:gd name="connsiteY0" fmla="*/ 0 h 1479022"/>
                <a:gd name="connsiteX1" fmla="*/ 2490190 w 2490190"/>
                <a:gd name="connsiteY1" fmla="*/ 0 h 1479022"/>
                <a:gd name="connsiteX2" fmla="*/ 2490190 w 2490190"/>
                <a:gd name="connsiteY2" fmla="*/ 1479022 h 1479022"/>
                <a:gd name="connsiteX3" fmla="*/ 0 w 2490190"/>
                <a:gd name="connsiteY3" fmla="*/ 1479022 h 1479022"/>
                <a:gd name="connsiteX4" fmla="*/ 0 w 2490190"/>
                <a:gd name="connsiteY4" fmla="*/ 0 h 1479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0190" h="1479022">
                  <a:moveTo>
                    <a:pt x="0" y="0"/>
                  </a:moveTo>
                  <a:lnTo>
                    <a:pt x="2490190" y="0"/>
                  </a:lnTo>
                  <a:lnTo>
                    <a:pt x="2490190" y="1479022"/>
                  </a:lnTo>
                  <a:lnTo>
                    <a:pt x="0" y="147902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7C80">
                    <a:shade val="30000"/>
                    <a:satMod val="115000"/>
                    <a:alpha val="0"/>
                  </a:srgbClr>
                </a:gs>
                <a:gs pos="50000">
                  <a:srgbClr val="FF7C80">
                    <a:shade val="67500"/>
                    <a:satMod val="115000"/>
                    <a:alpha val="0"/>
                  </a:srgbClr>
                </a:gs>
                <a:gs pos="100000">
                  <a:srgbClr val="FF7C80">
                    <a:shade val="100000"/>
                    <a:satMod val="115000"/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74244" rIns="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900" kern="1200" dirty="0" smtClean="0"/>
                <a:t>言論自由</a:t>
              </a:r>
              <a:endParaRPr lang="zh-TW" altLang="en-US" sz="4900" kern="1200" dirty="0"/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4456584" y="4212071"/>
              <a:ext cx="2942952" cy="1017129"/>
            </a:xfrm>
            <a:custGeom>
              <a:avLst/>
              <a:gdLst>
                <a:gd name="connsiteX0" fmla="*/ 0 w 2942952"/>
                <a:gd name="connsiteY0" fmla="*/ 0 h 1479022"/>
                <a:gd name="connsiteX1" fmla="*/ 2942952 w 2942952"/>
                <a:gd name="connsiteY1" fmla="*/ 0 h 1479022"/>
                <a:gd name="connsiteX2" fmla="*/ 2942952 w 2942952"/>
                <a:gd name="connsiteY2" fmla="*/ 1479022 h 1479022"/>
                <a:gd name="connsiteX3" fmla="*/ 0 w 2942952"/>
                <a:gd name="connsiteY3" fmla="*/ 1479022 h 1479022"/>
                <a:gd name="connsiteX4" fmla="*/ 0 w 2942952"/>
                <a:gd name="connsiteY4" fmla="*/ 0 h 1479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2952" h="1479022">
                  <a:moveTo>
                    <a:pt x="0" y="0"/>
                  </a:moveTo>
                  <a:lnTo>
                    <a:pt x="2942952" y="0"/>
                  </a:lnTo>
                  <a:lnTo>
                    <a:pt x="2942952" y="1479022"/>
                  </a:lnTo>
                  <a:lnTo>
                    <a:pt x="0" y="147902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7C80">
                    <a:shade val="30000"/>
                    <a:satMod val="115000"/>
                    <a:alpha val="0"/>
                  </a:srgbClr>
                </a:gs>
                <a:gs pos="50000">
                  <a:srgbClr val="FF7C80">
                    <a:shade val="67500"/>
                    <a:satMod val="115000"/>
                    <a:alpha val="0"/>
                  </a:srgbClr>
                </a:gs>
                <a:gs pos="100000">
                  <a:srgbClr val="FF7C80">
                    <a:shade val="100000"/>
                    <a:satMod val="115000"/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74244" rIns="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900" kern="1200" dirty="0" smtClean="0"/>
                <a:t>言論審查</a:t>
              </a:r>
              <a:endParaRPr lang="zh-TW" altLang="en-US" sz="4900" kern="1200" dirty="0"/>
            </a:p>
          </p:txBody>
        </p:sp>
      </p:grpSp>
      <p:sp>
        <p:nvSpPr>
          <p:cNvPr id="5" name="標題 1"/>
          <p:cNvSpPr txBox="1">
            <a:spLocks/>
          </p:cNvSpPr>
          <p:nvPr/>
        </p:nvSpPr>
        <p:spPr>
          <a:xfrm>
            <a:off x="251520" y="1537354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>
                <a:solidFill>
                  <a:srgbClr val="7E7878"/>
                </a:solidFill>
              </a:rPr>
              <a:t>我國現有規範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行政院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本校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精神醫學部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FF9966"/>
                </a:solidFill>
              </a:rPr>
              <a:t> </a:t>
            </a:r>
            <a:r>
              <a:rPr lang="en-US" altLang="zh-TW" sz="1400" dirty="0" smtClean="0">
                <a:solidFill>
                  <a:srgbClr val="FF9966"/>
                </a:solidFill>
              </a:rPr>
              <a:t>Twitter</a:t>
            </a:r>
            <a:r>
              <a:rPr lang="zh-TW" altLang="en-US" sz="1400" dirty="0" smtClean="0">
                <a:solidFill>
                  <a:srgbClr val="FF9966"/>
                </a:solidFill>
              </a:rPr>
              <a:t>自律</a:t>
            </a:r>
            <a:r>
              <a:rPr lang="en-US" altLang="zh-TW" sz="1400" baseline="30000" dirty="0" smtClean="0">
                <a:solidFill>
                  <a:srgbClr val="FF9966"/>
                </a:solidFill>
              </a:rPr>
              <a:t>5</a:t>
            </a:r>
            <a:r>
              <a:rPr lang="zh-TW" altLang="en-US" sz="1400" dirty="0" smtClean="0">
                <a:solidFill>
                  <a:srgbClr val="FF9966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評析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62360" y="4947572"/>
            <a:ext cx="61557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en-US" altLang="zh-TW" sz="1200" dirty="0">
                <a:solidFill>
                  <a:srgbClr val="B6A0A0"/>
                </a:solidFill>
              </a:rPr>
              <a:t>Twitter</a:t>
            </a:r>
            <a:r>
              <a:rPr lang="zh-TW" altLang="zh-TW" sz="1200" dirty="0">
                <a:solidFill>
                  <a:srgbClr val="B6A0A0"/>
                </a:solidFill>
              </a:rPr>
              <a:t>修改機制，要抓網路霸凌，</a:t>
            </a:r>
            <a:r>
              <a:rPr lang="en-US" altLang="zh-TW" sz="1200" u="sng" dirty="0">
                <a:solidFill>
                  <a:srgbClr val="B6A0A0"/>
                </a:solidFill>
              </a:rPr>
              <a:t>http://technews.tw/2015/04/24/twitter-cyberbullying/</a:t>
            </a:r>
            <a:endParaRPr lang="en-US" altLang="zh-TW" sz="1200" dirty="0">
              <a:solidFill>
                <a:srgbClr val="B6A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32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3330476" y="2041278"/>
            <a:ext cx="1964187" cy="1636822"/>
          </a:xfrm>
          <a:custGeom>
            <a:avLst/>
            <a:gdLst>
              <a:gd name="connsiteX0" fmla="*/ 0 w 1964187"/>
              <a:gd name="connsiteY0" fmla="*/ 982094 h 1964187"/>
              <a:gd name="connsiteX1" fmla="*/ 982094 w 1964187"/>
              <a:gd name="connsiteY1" fmla="*/ 0 h 1964187"/>
              <a:gd name="connsiteX2" fmla="*/ 1964188 w 1964187"/>
              <a:gd name="connsiteY2" fmla="*/ 982094 h 1964187"/>
              <a:gd name="connsiteX3" fmla="*/ 982094 w 1964187"/>
              <a:gd name="connsiteY3" fmla="*/ 1964188 h 1964187"/>
              <a:gd name="connsiteX4" fmla="*/ 0 w 1964187"/>
              <a:gd name="connsiteY4" fmla="*/ 982094 h 196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187" h="1964187">
                <a:moveTo>
                  <a:pt x="0" y="982094"/>
                </a:moveTo>
                <a:cubicBezTo>
                  <a:pt x="0" y="439698"/>
                  <a:pt x="439698" y="0"/>
                  <a:pt x="982094" y="0"/>
                </a:cubicBezTo>
                <a:cubicBezTo>
                  <a:pt x="1524490" y="0"/>
                  <a:pt x="1964188" y="439698"/>
                  <a:pt x="1964188" y="982094"/>
                </a:cubicBezTo>
                <a:cubicBezTo>
                  <a:pt x="1964188" y="1524490"/>
                  <a:pt x="1524490" y="1964188"/>
                  <a:pt x="982094" y="1964188"/>
                </a:cubicBezTo>
                <a:cubicBezTo>
                  <a:pt x="439698" y="1964188"/>
                  <a:pt x="0" y="1524490"/>
                  <a:pt x="0" y="982094"/>
                </a:cubicBezTo>
                <a:close/>
              </a:path>
            </a:pathLst>
          </a:custGeom>
          <a:solidFill>
            <a:srgbClr val="6699FF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26637" tIns="264410" rIns="226637" bIns="1076526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900" kern="1200" dirty="0" smtClean="0"/>
              <a:t>我國</a:t>
            </a:r>
            <a:endParaRPr lang="zh-TW" altLang="en-US" sz="2900" kern="1200" dirty="0"/>
          </a:p>
        </p:txBody>
      </p:sp>
      <p:sp>
        <p:nvSpPr>
          <p:cNvPr id="7" name="手繪多邊形 6"/>
          <p:cNvSpPr/>
          <p:nvPr/>
        </p:nvSpPr>
        <p:spPr>
          <a:xfrm>
            <a:off x="4199251" y="2765257"/>
            <a:ext cx="1964187" cy="1636822"/>
          </a:xfrm>
          <a:custGeom>
            <a:avLst/>
            <a:gdLst>
              <a:gd name="connsiteX0" fmla="*/ 0 w 1964187"/>
              <a:gd name="connsiteY0" fmla="*/ 982094 h 1964187"/>
              <a:gd name="connsiteX1" fmla="*/ 982094 w 1964187"/>
              <a:gd name="connsiteY1" fmla="*/ 0 h 1964187"/>
              <a:gd name="connsiteX2" fmla="*/ 1964188 w 1964187"/>
              <a:gd name="connsiteY2" fmla="*/ 982094 h 1964187"/>
              <a:gd name="connsiteX3" fmla="*/ 982094 w 1964187"/>
              <a:gd name="connsiteY3" fmla="*/ 1964188 h 1964187"/>
              <a:gd name="connsiteX4" fmla="*/ 0 w 1964187"/>
              <a:gd name="connsiteY4" fmla="*/ 982094 h 196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187" h="1964187">
                <a:moveTo>
                  <a:pt x="0" y="982094"/>
                </a:moveTo>
                <a:cubicBezTo>
                  <a:pt x="0" y="439698"/>
                  <a:pt x="439698" y="0"/>
                  <a:pt x="982094" y="0"/>
                </a:cubicBezTo>
                <a:cubicBezTo>
                  <a:pt x="1524490" y="0"/>
                  <a:pt x="1964188" y="439698"/>
                  <a:pt x="1964188" y="982094"/>
                </a:cubicBezTo>
                <a:cubicBezTo>
                  <a:pt x="1964188" y="1524490"/>
                  <a:pt x="1524490" y="1964188"/>
                  <a:pt x="982094" y="1964188"/>
                </a:cubicBezTo>
                <a:cubicBezTo>
                  <a:pt x="439698" y="1964188"/>
                  <a:pt x="0" y="1524490"/>
                  <a:pt x="0" y="982094"/>
                </a:cubicBezTo>
                <a:close/>
              </a:path>
            </a:pathLst>
          </a:custGeom>
          <a:solidFill>
            <a:srgbClr val="FF7C8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057639" tIns="226637" rIns="151092" bIns="226637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900" kern="1200" dirty="0" smtClean="0"/>
              <a:t>精神醫學</a:t>
            </a:r>
            <a:endParaRPr lang="en-US" altLang="zh-TW" sz="2900" kern="1200" dirty="0" smtClean="0"/>
          </a:p>
        </p:txBody>
      </p:sp>
      <p:sp>
        <p:nvSpPr>
          <p:cNvPr id="8" name="手繪多邊形 7"/>
          <p:cNvSpPr/>
          <p:nvPr/>
        </p:nvSpPr>
        <p:spPr>
          <a:xfrm>
            <a:off x="3330476" y="3489237"/>
            <a:ext cx="1964187" cy="1636822"/>
          </a:xfrm>
          <a:custGeom>
            <a:avLst/>
            <a:gdLst>
              <a:gd name="connsiteX0" fmla="*/ 0 w 1964187"/>
              <a:gd name="connsiteY0" fmla="*/ 982094 h 1964187"/>
              <a:gd name="connsiteX1" fmla="*/ 982094 w 1964187"/>
              <a:gd name="connsiteY1" fmla="*/ 0 h 1964187"/>
              <a:gd name="connsiteX2" fmla="*/ 1964188 w 1964187"/>
              <a:gd name="connsiteY2" fmla="*/ 982094 h 1964187"/>
              <a:gd name="connsiteX3" fmla="*/ 982094 w 1964187"/>
              <a:gd name="connsiteY3" fmla="*/ 1964188 h 1964187"/>
              <a:gd name="connsiteX4" fmla="*/ 0 w 1964187"/>
              <a:gd name="connsiteY4" fmla="*/ 982094 h 196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187" h="1964187">
                <a:moveTo>
                  <a:pt x="0" y="982094"/>
                </a:moveTo>
                <a:cubicBezTo>
                  <a:pt x="0" y="439698"/>
                  <a:pt x="439698" y="0"/>
                  <a:pt x="982094" y="0"/>
                </a:cubicBezTo>
                <a:cubicBezTo>
                  <a:pt x="1524490" y="0"/>
                  <a:pt x="1964188" y="439698"/>
                  <a:pt x="1964188" y="982094"/>
                </a:cubicBezTo>
                <a:cubicBezTo>
                  <a:pt x="1964188" y="1524490"/>
                  <a:pt x="1524490" y="1964188"/>
                  <a:pt x="982094" y="1964188"/>
                </a:cubicBezTo>
                <a:cubicBezTo>
                  <a:pt x="439698" y="1964188"/>
                  <a:pt x="0" y="1524490"/>
                  <a:pt x="0" y="982094"/>
                </a:cubicBezTo>
                <a:close/>
              </a:path>
            </a:pathLst>
          </a:custGeom>
          <a:solidFill>
            <a:srgbClr val="92D05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26637" tIns="1076525" rIns="226637" bIns="264411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900" kern="1200" dirty="0" smtClean="0"/>
              <a:t>平台</a:t>
            </a:r>
            <a:endParaRPr lang="zh-TW" altLang="en-US" sz="2900" kern="1200" dirty="0"/>
          </a:p>
        </p:txBody>
      </p:sp>
      <p:sp>
        <p:nvSpPr>
          <p:cNvPr id="9" name="手繪多邊形 8"/>
          <p:cNvSpPr/>
          <p:nvPr/>
        </p:nvSpPr>
        <p:spPr>
          <a:xfrm>
            <a:off x="2461701" y="2765257"/>
            <a:ext cx="1964187" cy="1636822"/>
          </a:xfrm>
          <a:custGeom>
            <a:avLst/>
            <a:gdLst>
              <a:gd name="connsiteX0" fmla="*/ 0 w 1964187"/>
              <a:gd name="connsiteY0" fmla="*/ 982094 h 1964187"/>
              <a:gd name="connsiteX1" fmla="*/ 982094 w 1964187"/>
              <a:gd name="connsiteY1" fmla="*/ 0 h 1964187"/>
              <a:gd name="connsiteX2" fmla="*/ 1964188 w 1964187"/>
              <a:gd name="connsiteY2" fmla="*/ 982094 h 1964187"/>
              <a:gd name="connsiteX3" fmla="*/ 982094 w 1964187"/>
              <a:gd name="connsiteY3" fmla="*/ 1964188 h 1964187"/>
              <a:gd name="connsiteX4" fmla="*/ 0 w 1964187"/>
              <a:gd name="connsiteY4" fmla="*/ 982094 h 196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4187" h="1964187">
                <a:moveTo>
                  <a:pt x="0" y="982094"/>
                </a:moveTo>
                <a:cubicBezTo>
                  <a:pt x="0" y="439698"/>
                  <a:pt x="439698" y="0"/>
                  <a:pt x="982094" y="0"/>
                </a:cubicBezTo>
                <a:cubicBezTo>
                  <a:pt x="1524490" y="0"/>
                  <a:pt x="1964188" y="439698"/>
                  <a:pt x="1964188" y="982094"/>
                </a:cubicBezTo>
                <a:cubicBezTo>
                  <a:pt x="1964188" y="1524490"/>
                  <a:pt x="1524490" y="1964188"/>
                  <a:pt x="982094" y="1964188"/>
                </a:cubicBezTo>
                <a:cubicBezTo>
                  <a:pt x="439698" y="1964188"/>
                  <a:pt x="0" y="1524490"/>
                  <a:pt x="0" y="982094"/>
                </a:cubicBezTo>
                <a:close/>
              </a:path>
            </a:pathLst>
          </a:custGeom>
          <a:solidFill>
            <a:srgbClr val="FF9966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51091" tIns="226637" rIns="1057640" bIns="226637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900" kern="1200" dirty="0" smtClean="0"/>
              <a:t>本校</a:t>
            </a:r>
            <a:endParaRPr lang="zh-TW" altLang="en-US" sz="2900" kern="12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51520" y="1537354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dirty="0" smtClean="0">
                <a:solidFill>
                  <a:srgbClr val="7E7878"/>
                </a:solidFill>
              </a:rPr>
              <a:t>我國現有規範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行政院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本校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精神醫學部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Twitter</a:t>
            </a:r>
            <a:r>
              <a:rPr lang="zh-TW" altLang="en-US" sz="1400" dirty="0" smtClean="0">
                <a:solidFill>
                  <a:srgbClr val="7E7878"/>
                </a:solidFill>
              </a:rPr>
              <a:t>自律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FF9966"/>
                </a:solidFill>
              </a:rPr>
              <a:t>評析</a:t>
            </a:r>
            <a:endParaRPr lang="zh-TW" altLang="en-US" sz="1400" dirty="0">
              <a:solidFill>
                <a:srgbClr val="FF9966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596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45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群組 11"/>
          <p:cNvGrpSpPr/>
          <p:nvPr/>
        </p:nvGrpSpPr>
        <p:grpSpPr>
          <a:xfrm>
            <a:off x="3318241" y="1561355"/>
            <a:ext cx="2189863" cy="1656186"/>
            <a:chOff x="3635896" y="1916830"/>
            <a:chExt cx="1368152" cy="1512170"/>
          </a:xfrm>
        </p:grpSpPr>
        <p:sp>
          <p:nvSpPr>
            <p:cNvPr id="5" name="流程圖: 接點 4"/>
            <p:cNvSpPr/>
            <p:nvPr/>
          </p:nvSpPr>
          <p:spPr>
            <a:xfrm>
              <a:off x="3635896" y="1916832"/>
              <a:ext cx="1368152" cy="1512168"/>
            </a:xfrm>
            <a:prstGeom prst="triangle">
              <a:avLst/>
            </a:prstGeom>
            <a:gradFill flip="none" rotWithShape="1">
              <a:gsLst>
                <a:gs pos="0">
                  <a:srgbClr val="FF7C80">
                    <a:shade val="30000"/>
                    <a:satMod val="115000"/>
                    <a:lumMod val="81000"/>
                    <a:lumOff val="19000"/>
                  </a:srgbClr>
                </a:gs>
                <a:gs pos="50000">
                  <a:srgbClr val="FF7C80">
                    <a:shade val="67500"/>
                    <a:satMod val="115000"/>
                    <a:lumMod val="68000"/>
                    <a:lumOff val="32000"/>
                    <a:alpha val="88000"/>
                  </a:srgbClr>
                </a:gs>
                <a:gs pos="100000">
                  <a:srgbClr val="FF7C80">
                    <a:shade val="100000"/>
                    <a:satMod val="115000"/>
                    <a:lumMod val="87000"/>
                    <a:lumOff val="13000"/>
                    <a:alpha val="7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教育</a:t>
              </a:r>
            </a:p>
          </p:txBody>
        </p:sp>
        <p:sp>
          <p:nvSpPr>
            <p:cNvPr id="8" name="流程圖: 接點 7"/>
            <p:cNvSpPr/>
            <p:nvPr/>
          </p:nvSpPr>
          <p:spPr>
            <a:xfrm>
              <a:off x="3989555" y="1916830"/>
              <a:ext cx="660834" cy="756085"/>
            </a:xfrm>
            <a:prstGeom prst="triangle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4413172" y="3217541"/>
            <a:ext cx="2175052" cy="1705866"/>
            <a:chOff x="5472100" y="4653136"/>
            <a:chExt cx="1368152" cy="1512168"/>
          </a:xfrm>
        </p:grpSpPr>
        <p:sp>
          <p:nvSpPr>
            <p:cNvPr id="6" name="流程圖: 接點 5"/>
            <p:cNvSpPr/>
            <p:nvPr/>
          </p:nvSpPr>
          <p:spPr>
            <a:xfrm>
              <a:off x="5472100" y="4653136"/>
              <a:ext cx="1368152" cy="1512168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0000">
                  <a:srgbClr val="6699FF">
                    <a:alpha val="81000"/>
                  </a:srgbClr>
                </a:gs>
                <a:gs pos="100000">
                  <a:schemeClr val="accent1">
                    <a:lumMod val="40000"/>
                    <a:lumOff val="60000"/>
                    <a:alpha val="84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法制</a:t>
              </a:r>
              <a:endPara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流程圖: 接點 8"/>
            <p:cNvSpPr/>
            <p:nvPr/>
          </p:nvSpPr>
          <p:spPr>
            <a:xfrm>
              <a:off x="5825759" y="4702646"/>
              <a:ext cx="660834" cy="706574"/>
            </a:xfrm>
            <a:prstGeom prst="triangle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2277315" y="3217540"/>
            <a:ext cx="2081852" cy="1705867"/>
            <a:chOff x="1799692" y="4677866"/>
            <a:chExt cx="1368152" cy="1512168"/>
          </a:xfrm>
        </p:grpSpPr>
        <p:sp>
          <p:nvSpPr>
            <p:cNvPr id="7" name="流程圖: 接點 6"/>
            <p:cNvSpPr/>
            <p:nvPr/>
          </p:nvSpPr>
          <p:spPr>
            <a:xfrm>
              <a:off x="1799692" y="4677866"/>
              <a:ext cx="1368152" cy="1512168"/>
            </a:xfrm>
            <a:prstGeom prst="triangle">
              <a:avLst/>
            </a:prstGeom>
            <a:gradFill flip="none" rotWithShape="1">
              <a:gsLst>
                <a:gs pos="0">
                  <a:srgbClr val="7FB276">
                    <a:shade val="30000"/>
                    <a:satMod val="115000"/>
                  </a:srgbClr>
                </a:gs>
                <a:gs pos="50000">
                  <a:srgbClr val="7FB276">
                    <a:shade val="67500"/>
                    <a:satMod val="115000"/>
                    <a:lumMod val="95000"/>
                    <a:lumOff val="5000"/>
                    <a:alpha val="72000"/>
                  </a:srgbClr>
                </a:gs>
                <a:gs pos="100000">
                  <a:srgbClr val="7FB276">
                    <a:shade val="100000"/>
                    <a:satMod val="115000"/>
                    <a:lumMod val="60000"/>
                    <a:lumOff val="40000"/>
                    <a:alpha val="88000"/>
                  </a:srgbClr>
                </a:gs>
              </a:gsLst>
              <a:lin ang="1620000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價值觀</a:t>
              </a:r>
              <a:endPara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流程圖: 接點 9"/>
            <p:cNvSpPr/>
            <p:nvPr/>
          </p:nvSpPr>
          <p:spPr>
            <a:xfrm>
              <a:off x="2153351" y="4702646"/>
              <a:ext cx="660834" cy="731304"/>
            </a:xfrm>
            <a:prstGeom prst="triangle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3384472" y="3238252"/>
            <a:ext cx="2057400" cy="1685155"/>
            <a:chOff x="3384472" y="3238252"/>
            <a:chExt cx="2057400" cy="1860207"/>
          </a:xfrm>
        </p:grpSpPr>
        <p:grpSp>
          <p:nvGrpSpPr>
            <p:cNvPr id="17" name="群組 16"/>
            <p:cNvGrpSpPr/>
            <p:nvPr/>
          </p:nvGrpSpPr>
          <p:grpSpPr>
            <a:xfrm flipH="1" flipV="1">
              <a:off x="3384472" y="3238252"/>
              <a:ext cx="2057400" cy="1860207"/>
              <a:chOff x="3257550" y="3429000"/>
              <a:chExt cx="2057400" cy="2232248"/>
            </a:xfrm>
          </p:grpSpPr>
          <p:sp>
            <p:nvSpPr>
              <p:cNvPr id="15" name="流程圖: 接點 14"/>
              <p:cNvSpPr/>
              <p:nvPr/>
            </p:nvSpPr>
            <p:spPr>
              <a:xfrm>
                <a:off x="3257550" y="3429000"/>
                <a:ext cx="2057400" cy="2232248"/>
              </a:xfrm>
              <a:prstGeom prst="triangle">
                <a:avLst/>
              </a:prstGeom>
              <a:gradFill flip="none" rotWithShape="1">
                <a:gsLst>
                  <a:gs pos="35000">
                    <a:srgbClr val="9999FF">
                      <a:lumMod val="85000"/>
                      <a:alpha val="44000"/>
                    </a:srgbClr>
                  </a:gs>
                  <a:gs pos="72000">
                    <a:srgbClr val="6699FF">
                      <a:alpha val="59000"/>
                    </a:srgbClr>
                  </a:gs>
                  <a:gs pos="0">
                    <a:schemeClr val="accent4">
                      <a:lumMod val="75000"/>
                    </a:schemeClr>
                  </a:gs>
                  <a:gs pos="100000">
                    <a:srgbClr val="7FB276">
                      <a:lumMod val="93000"/>
                      <a:lumOff val="7000"/>
                      <a:alpha val="60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流程圖: 接點 15"/>
              <p:cNvSpPr/>
              <p:nvPr/>
            </p:nvSpPr>
            <p:spPr>
              <a:xfrm>
                <a:off x="3623366" y="3429001"/>
                <a:ext cx="1225045" cy="1393007"/>
              </a:xfrm>
              <a:prstGeom prst="triangle">
                <a:avLst/>
              </a:prstGeom>
              <a:solidFill>
                <a:srgbClr val="FFFFFF">
                  <a:alpha val="1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2" name="文字方塊 1"/>
            <p:cNvSpPr txBox="1"/>
            <p:nvPr/>
          </p:nvSpPr>
          <p:spPr>
            <a:xfrm>
              <a:off x="3677005" y="3412728"/>
              <a:ext cx="14710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預防霸凌</a:t>
              </a:r>
              <a:endParaRPr lang="zh-TW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352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323528" y="2785492"/>
            <a:ext cx="2160240" cy="2102756"/>
          </a:xfrm>
          <a:prstGeom prst="rect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  <a:lumMod val="91000"/>
                  <a:alpha val="91000"/>
                </a:srgbClr>
              </a:gs>
              <a:gs pos="52000">
                <a:srgbClr val="FF7C80">
                  <a:tint val="44500"/>
                  <a:satMod val="160000"/>
                  <a:alpha val="45000"/>
                </a:srgbClr>
              </a:gs>
              <a:gs pos="100000">
                <a:srgbClr val="FF7C80">
                  <a:tint val="23500"/>
                  <a:satMod val="160000"/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tabLst>
                <a:tab pos="88900" algn="l"/>
                <a:tab pos="177800" algn="l"/>
                <a:tab pos="444500" algn="l"/>
              </a:tabLst>
            </a:pP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1.</a:t>
            </a:r>
            <a:r>
              <a:rPr lang="zh-TW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制定</a:t>
            </a:r>
            <a:r>
              <a:rPr lang="zh-TW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「</a:t>
            </a: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OO</a:t>
            </a:r>
            <a:r>
              <a:rPr lang="zh-TW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大</a:t>
            </a:r>
            <a:r>
              <a:rPr lang="zh-TW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學校</a:t>
            </a: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      </a:t>
            </a:r>
            <a:r>
              <a:rPr lang="zh-TW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園</a:t>
            </a:r>
            <a:r>
              <a:rPr lang="zh-TW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霸凌防制準則」與處理</a:t>
            </a:r>
            <a:r>
              <a:rPr lang="zh-TW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流程</a:t>
            </a:r>
            <a:endParaRPr lang="en-US" altLang="zh-TW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lang="zh-TW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en-US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2.</a:t>
            </a:r>
            <a:r>
              <a:rPr lang="zh-TW" altLang="zh-TW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成立</a:t>
            </a:r>
            <a:r>
              <a:rPr lang="zh-TW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霸凌預防小組</a:t>
            </a:r>
            <a:endParaRPr lang="zh-TW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 smtClean="0">
                <a:solidFill>
                  <a:srgbClr val="7FB276"/>
                </a:solidFill>
              </a:rPr>
              <a:t>方案構想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長期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優缺點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執行單位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合憲審查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16" name="＞形箭號 15"/>
          <p:cNvSpPr/>
          <p:nvPr/>
        </p:nvSpPr>
        <p:spPr>
          <a:xfrm>
            <a:off x="251520" y="2033280"/>
            <a:ext cx="2412268" cy="720080"/>
          </a:xfrm>
          <a:prstGeom prst="chevron">
            <a:avLst>
              <a:gd name="adj" fmla="val 30158"/>
            </a:avLst>
          </a:prstGeom>
          <a:gradFill flip="none" rotWithShape="1">
            <a:gsLst>
              <a:gs pos="0">
                <a:srgbClr val="FF7C80">
                  <a:shade val="30000"/>
                  <a:satMod val="115000"/>
                </a:srgbClr>
              </a:gs>
              <a:gs pos="50000">
                <a:srgbClr val="FF7C80">
                  <a:shade val="67500"/>
                  <a:satMod val="115000"/>
                </a:srgbClr>
              </a:gs>
              <a:gs pos="100000">
                <a:srgbClr val="FF7C8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短期</a:t>
            </a:r>
            <a:endParaRPr lang="zh-TW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＞形箭號 16"/>
          <p:cNvSpPr/>
          <p:nvPr/>
        </p:nvSpPr>
        <p:spPr>
          <a:xfrm>
            <a:off x="2555776" y="2033280"/>
            <a:ext cx="2340632" cy="720080"/>
          </a:xfrm>
          <a:prstGeom prst="chevron">
            <a:avLst>
              <a:gd name="adj" fmla="val 30158"/>
            </a:avLst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</a:t>
            </a:r>
            <a:r>
              <a:rPr lang="zh-TW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期</a:t>
            </a:r>
            <a:endParaRPr lang="zh-TW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＞形箭號 17"/>
          <p:cNvSpPr/>
          <p:nvPr/>
        </p:nvSpPr>
        <p:spPr>
          <a:xfrm>
            <a:off x="4796555" y="2033280"/>
            <a:ext cx="3591869" cy="720080"/>
          </a:xfrm>
          <a:prstGeom prst="chevron">
            <a:avLst>
              <a:gd name="adj" fmla="val 30158"/>
            </a:avLst>
          </a:prstGeom>
          <a:gradFill flip="none" rotWithShape="1">
            <a:gsLst>
              <a:gs pos="0">
                <a:srgbClr val="7FB276">
                  <a:shade val="30000"/>
                  <a:satMod val="115000"/>
                </a:srgbClr>
              </a:gs>
              <a:gs pos="50000">
                <a:srgbClr val="7FB276">
                  <a:shade val="67500"/>
                  <a:satMod val="115000"/>
                </a:srgbClr>
              </a:gs>
              <a:gs pos="100000">
                <a:srgbClr val="7FB27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長期</a:t>
            </a:r>
            <a:endParaRPr lang="zh-TW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09106" y="2785492"/>
            <a:ext cx="2106910" cy="2102756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  <a:lumMod val="86000"/>
                </a:srgbClr>
              </a:gs>
              <a:gs pos="56000">
                <a:srgbClr val="6699FF">
                  <a:tint val="44500"/>
                  <a:satMod val="160000"/>
                  <a:lumMod val="92000"/>
                  <a:alpha val="51000"/>
                </a:srgbClr>
              </a:gs>
              <a:gs pos="100000">
                <a:srgbClr val="6699FF">
                  <a:tint val="23500"/>
                  <a:satMod val="160000"/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zh-TW" dirty="0" smtClean="0"/>
              <a:t>1.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舉辦相關活動</a:t>
            </a:r>
            <a:endParaRPr lang="en-US" altLang="zh-TW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/>
            <a:r>
              <a:rPr lang="en-US" altLang="zh-TW" dirty="0" smtClean="0"/>
              <a:t>2.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新生週</a:t>
            </a:r>
            <a:endParaRPr lang="en-US" altLang="zh-TW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/>
            <a:r>
              <a:rPr lang="en-US" altLang="zh-TW" dirty="0" smtClean="0"/>
              <a:t>3.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人文素養</a:t>
            </a:r>
          </a:p>
        </p:txBody>
      </p:sp>
      <p:sp>
        <p:nvSpPr>
          <p:cNvPr id="21" name="矩形 20"/>
          <p:cNvSpPr/>
          <p:nvPr/>
        </p:nvSpPr>
        <p:spPr>
          <a:xfrm>
            <a:off x="4796555" y="2785492"/>
            <a:ext cx="3447854" cy="2102756"/>
          </a:xfrm>
          <a:prstGeom prst="rect">
            <a:avLst/>
          </a:prstGeom>
          <a:gradFill flip="none" rotWithShape="1">
            <a:gsLst>
              <a:gs pos="0">
                <a:srgbClr val="7FB276">
                  <a:tint val="66000"/>
                  <a:satMod val="160000"/>
                  <a:lumMod val="81000"/>
                </a:srgbClr>
              </a:gs>
              <a:gs pos="64000">
                <a:srgbClr val="7FB276">
                  <a:tint val="44500"/>
                  <a:satMod val="160000"/>
                  <a:alpha val="55000"/>
                </a:srgbClr>
              </a:gs>
              <a:gs pos="100000">
                <a:srgbClr val="7FB276">
                  <a:tint val="23500"/>
                  <a:satMod val="160000"/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1.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協助他校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成立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防治網霸小組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2.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訓練種子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教師以推廣網霸防治</a:t>
            </a:r>
            <a:endParaRPr lang="en-US" altLang="zh-TW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.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不定期舉辦網路霸凌議題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演講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4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.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協辦或主辦防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制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網霸系列活動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5.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創立網路平台分享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網霸資訊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67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 smtClean="0">
                <a:solidFill>
                  <a:srgbClr val="7E7878"/>
                </a:solidFill>
              </a:rPr>
              <a:t>方案構想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7FB276"/>
                </a:solidFill>
              </a:rPr>
              <a:t>短期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長期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優缺點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執行單位</a:t>
            </a:r>
            <a:r>
              <a:rPr lang="en-US" altLang="zh-TW" sz="1400" dirty="0">
                <a:solidFill>
                  <a:srgbClr val="7E7878"/>
                </a:solidFill>
              </a:rPr>
              <a:t>/</a:t>
            </a:r>
            <a:r>
              <a:rPr lang="zh-TW" altLang="en-US" sz="1400" dirty="0">
                <a:solidFill>
                  <a:srgbClr val="7E7878"/>
                </a:solidFill>
              </a:rPr>
              <a:t>合憲</a:t>
            </a:r>
            <a:r>
              <a:rPr lang="zh-TW" altLang="en-US" sz="1400" dirty="0" smtClean="0">
                <a:solidFill>
                  <a:srgbClr val="7E7878"/>
                </a:solidFill>
              </a:rPr>
              <a:t>審查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5" name="手繪多邊形 4"/>
          <p:cNvSpPr/>
          <p:nvPr/>
        </p:nvSpPr>
        <p:spPr>
          <a:xfrm>
            <a:off x="3523564" y="2380619"/>
            <a:ext cx="4792852" cy="703233"/>
          </a:xfrm>
          <a:custGeom>
            <a:avLst/>
            <a:gdLst>
              <a:gd name="connsiteX0" fmla="*/ 140649 w 843878"/>
              <a:gd name="connsiteY0" fmla="*/ 0 h 4792852"/>
              <a:gd name="connsiteX1" fmla="*/ 703229 w 843878"/>
              <a:gd name="connsiteY1" fmla="*/ 0 h 4792852"/>
              <a:gd name="connsiteX2" fmla="*/ 843878 w 843878"/>
              <a:gd name="connsiteY2" fmla="*/ 140649 h 4792852"/>
              <a:gd name="connsiteX3" fmla="*/ 843878 w 843878"/>
              <a:gd name="connsiteY3" fmla="*/ 4792852 h 4792852"/>
              <a:gd name="connsiteX4" fmla="*/ 843878 w 843878"/>
              <a:gd name="connsiteY4" fmla="*/ 4792852 h 4792852"/>
              <a:gd name="connsiteX5" fmla="*/ 0 w 843878"/>
              <a:gd name="connsiteY5" fmla="*/ 4792852 h 4792852"/>
              <a:gd name="connsiteX6" fmla="*/ 0 w 843878"/>
              <a:gd name="connsiteY6" fmla="*/ 4792852 h 4792852"/>
              <a:gd name="connsiteX7" fmla="*/ 0 w 843878"/>
              <a:gd name="connsiteY7" fmla="*/ 140649 h 4792852"/>
              <a:gd name="connsiteX8" fmla="*/ 140649 w 843878"/>
              <a:gd name="connsiteY8" fmla="*/ 0 h 47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878" h="4792852">
                <a:moveTo>
                  <a:pt x="843878" y="798826"/>
                </a:moveTo>
                <a:lnTo>
                  <a:pt x="843878" y="3994026"/>
                </a:lnTo>
                <a:cubicBezTo>
                  <a:pt x="843878" y="4435202"/>
                  <a:pt x="832791" y="4792849"/>
                  <a:pt x="819114" y="4792849"/>
                </a:cubicBezTo>
                <a:lnTo>
                  <a:pt x="0" y="4792849"/>
                </a:lnTo>
                <a:lnTo>
                  <a:pt x="0" y="4792849"/>
                </a:lnTo>
                <a:lnTo>
                  <a:pt x="0" y="3"/>
                </a:lnTo>
                <a:lnTo>
                  <a:pt x="0" y="3"/>
                </a:lnTo>
                <a:lnTo>
                  <a:pt x="819114" y="3"/>
                </a:lnTo>
                <a:cubicBezTo>
                  <a:pt x="832791" y="3"/>
                  <a:pt x="843878" y="357650"/>
                  <a:pt x="843878" y="798826"/>
                </a:cubicBezTo>
                <a:close/>
              </a:path>
            </a:pathLst>
          </a:custGeom>
          <a:gradFill flip="none" rotWithShape="1">
            <a:gsLst>
              <a:gs pos="0">
                <a:srgbClr val="FF7C80">
                  <a:tint val="66000"/>
                  <a:satMod val="160000"/>
                  <a:lumMod val="95000"/>
                </a:srgbClr>
              </a:gs>
              <a:gs pos="39000">
                <a:srgbClr val="FF7C80">
                  <a:tint val="44500"/>
                  <a:satMod val="160000"/>
                  <a:lumMod val="99000"/>
                  <a:alpha val="74000"/>
                </a:srgbClr>
              </a:gs>
              <a:gs pos="89000">
                <a:srgbClr val="FF7C8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79295" rIns="117394" bIns="79297" numCol="1" spcCol="1270" anchor="ctr" anchorCtr="0">
            <a:no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altLang="zh-TW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</a:t>
            </a:r>
            <a:r>
              <a:rPr lang="zh-TW" altLang="zh-TW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大學校園霸凌防制準則</a:t>
            </a:r>
            <a:endParaRPr lang="zh-TW" altLang="en-US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手繪多邊形 5"/>
          <p:cNvSpPr/>
          <p:nvPr/>
        </p:nvSpPr>
        <p:spPr>
          <a:xfrm>
            <a:off x="827587" y="2292716"/>
            <a:ext cx="2695979" cy="879040"/>
          </a:xfrm>
          <a:custGeom>
            <a:avLst/>
            <a:gdLst>
              <a:gd name="connsiteX0" fmla="*/ 0 w 2695979"/>
              <a:gd name="connsiteY0" fmla="*/ 175812 h 1054848"/>
              <a:gd name="connsiteX1" fmla="*/ 175812 w 2695979"/>
              <a:gd name="connsiteY1" fmla="*/ 0 h 1054848"/>
              <a:gd name="connsiteX2" fmla="*/ 2520167 w 2695979"/>
              <a:gd name="connsiteY2" fmla="*/ 0 h 1054848"/>
              <a:gd name="connsiteX3" fmla="*/ 2695979 w 2695979"/>
              <a:gd name="connsiteY3" fmla="*/ 175812 h 1054848"/>
              <a:gd name="connsiteX4" fmla="*/ 2695979 w 2695979"/>
              <a:gd name="connsiteY4" fmla="*/ 879036 h 1054848"/>
              <a:gd name="connsiteX5" fmla="*/ 2520167 w 2695979"/>
              <a:gd name="connsiteY5" fmla="*/ 1054848 h 1054848"/>
              <a:gd name="connsiteX6" fmla="*/ 175812 w 2695979"/>
              <a:gd name="connsiteY6" fmla="*/ 1054848 h 1054848"/>
              <a:gd name="connsiteX7" fmla="*/ 0 w 2695979"/>
              <a:gd name="connsiteY7" fmla="*/ 879036 h 1054848"/>
              <a:gd name="connsiteX8" fmla="*/ 0 w 2695979"/>
              <a:gd name="connsiteY8" fmla="*/ 175812 h 105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5979" h="1054848">
                <a:moveTo>
                  <a:pt x="0" y="175812"/>
                </a:moveTo>
                <a:cubicBezTo>
                  <a:pt x="0" y="78714"/>
                  <a:pt x="78714" y="0"/>
                  <a:pt x="175812" y="0"/>
                </a:cubicBezTo>
                <a:lnTo>
                  <a:pt x="2520167" y="0"/>
                </a:lnTo>
                <a:cubicBezTo>
                  <a:pt x="2617265" y="0"/>
                  <a:pt x="2695979" y="78714"/>
                  <a:pt x="2695979" y="175812"/>
                </a:cubicBezTo>
                <a:lnTo>
                  <a:pt x="2695979" y="879036"/>
                </a:lnTo>
                <a:cubicBezTo>
                  <a:pt x="2695979" y="976134"/>
                  <a:pt x="2617265" y="1054848"/>
                  <a:pt x="2520167" y="1054848"/>
                </a:cubicBezTo>
                <a:lnTo>
                  <a:pt x="175812" y="1054848"/>
                </a:lnTo>
                <a:cubicBezTo>
                  <a:pt x="78714" y="1054848"/>
                  <a:pt x="0" y="976134"/>
                  <a:pt x="0" y="879036"/>
                </a:cubicBezTo>
                <a:lnTo>
                  <a:pt x="0" y="175812"/>
                </a:lnTo>
                <a:close/>
              </a:path>
            </a:pathLst>
          </a:custGeom>
          <a:gradFill flip="none" rotWithShape="1">
            <a:gsLst>
              <a:gs pos="0">
                <a:srgbClr val="FF7C80">
                  <a:shade val="30000"/>
                  <a:satMod val="115000"/>
                </a:srgbClr>
              </a:gs>
              <a:gs pos="50000">
                <a:srgbClr val="FF7C80">
                  <a:shade val="67500"/>
                  <a:satMod val="115000"/>
                </a:srgbClr>
              </a:gs>
              <a:gs pos="100000">
                <a:srgbClr val="FF7C8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8183" tIns="144838" rIns="238183" bIns="144838" numCol="1" spcCol="1270" anchor="ctr" anchorCtr="0">
            <a:noAutofit/>
          </a:bodyPr>
          <a:lstStyle/>
          <a:p>
            <a:pPr lvl="0" algn="ctr"/>
            <a:r>
              <a:rPr lang="zh-TW" altLang="en-US" sz="5400" dirty="0"/>
              <a:t>規範</a:t>
            </a:r>
          </a:p>
        </p:txBody>
      </p:sp>
      <p:sp>
        <p:nvSpPr>
          <p:cNvPr id="7" name="手繪多邊形 6"/>
          <p:cNvSpPr/>
          <p:nvPr/>
        </p:nvSpPr>
        <p:spPr>
          <a:xfrm>
            <a:off x="3523564" y="3303614"/>
            <a:ext cx="4792852" cy="703232"/>
          </a:xfrm>
          <a:custGeom>
            <a:avLst/>
            <a:gdLst>
              <a:gd name="connsiteX0" fmla="*/ 140649 w 843878"/>
              <a:gd name="connsiteY0" fmla="*/ 0 h 4792852"/>
              <a:gd name="connsiteX1" fmla="*/ 703229 w 843878"/>
              <a:gd name="connsiteY1" fmla="*/ 0 h 4792852"/>
              <a:gd name="connsiteX2" fmla="*/ 843878 w 843878"/>
              <a:gd name="connsiteY2" fmla="*/ 140649 h 4792852"/>
              <a:gd name="connsiteX3" fmla="*/ 843878 w 843878"/>
              <a:gd name="connsiteY3" fmla="*/ 4792852 h 4792852"/>
              <a:gd name="connsiteX4" fmla="*/ 843878 w 843878"/>
              <a:gd name="connsiteY4" fmla="*/ 4792852 h 4792852"/>
              <a:gd name="connsiteX5" fmla="*/ 0 w 843878"/>
              <a:gd name="connsiteY5" fmla="*/ 4792852 h 4792852"/>
              <a:gd name="connsiteX6" fmla="*/ 0 w 843878"/>
              <a:gd name="connsiteY6" fmla="*/ 4792852 h 4792852"/>
              <a:gd name="connsiteX7" fmla="*/ 0 w 843878"/>
              <a:gd name="connsiteY7" fmla="*/ 140649 h 4792852"/>
              <a:gd name="connsiteX8" fmla="*/ 140649 w 843878"/>
              <a:gd name="connsiteY8" fmla="*/ 0 h 47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878" h="4792852">
                <a:moveTo>
                  <a:pt x="843878" y="798826"/>
                </a:moveTo>
                <a:lnTo>
                  <a:pt x="843878" y="3994026"/>
                </a:lnTo>
                <a:cubicBezTo>
                  <a:pt x="843878" y="4435202"/>
                  <a:pt x="832791" y="4792849"/>
                  <a:pt x="819114" y="4792849"/>
                </a:cubicBezTo>
                <a:lnTo>
                  <a:pt x="0" y="4792849"/>
                </a:lnTo>
                <a:lnTo>
                  <a:pt x="0" y="4792849"/>
                </a:lnTo>
                <a:lnTo>
                  <a:pt x="0" y="3"/>
                </a:lnTo>
                <a:lnTo>
                  <a:pt x="0" y="3"/>
                </a:lnTo>
                <a:lnTo>
                  <a:pt x="819114" y="3"/>
                </a:lnTo>
                <a:cubicBezTo>
                  <a:pt x="832791" y="3"/>
                  <a:pt x="843878" y="357650"/>
                  <a:pt x="843878" y="798826"/>
                </a:cubicBezTo>
                <a:close/>
              </a:path>
            </a:pathLst>
          </a:custGeom>
          <a:gradFill flip="none" rotWithShape="1">
            <a:gsLst>
              <a:gs pos="0">
                <a:srgbClr val="339933">
                  <a:tint val="66000"/>
                  <a:satMod val="160000"/>
                  <a:lumMod val="91000"/>
                </a:srgbClr>
              </a:gs>
              <a:gs pos="34000">
                <a:srgbClr val="339933">
                  <a:tint val="44500"/>
                  <a:satMod val="160000"/>
                </a:srgbClr>
              </a:gs>
              <a:gs pos="86000">
                <a:srgbClr val="339933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79294" rIns="117394" bIns="79297" numCol="1" spcCol="1270" anchor="ctr" anchorCtr="0">
            <a:no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zh-TW" altLang="zh-TW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防制校園霸凌因應小組評估確認</a:t>
            </a:r>
            <a:endParaRPr lang="zh-TW" altLang="en-US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zh-TW" altLang="zh-TW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啟動霸凌輔導機制</a:t>
            </a:r>
            <a:endParaRPr lang="zh-TW" altLang="en-US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手繪多邊形 7"/>
          <p:cNvSpPr/>
          <p:nvPr/>
        </p:nvSpPr>
        <p:spPr>
          <a:xfrm>
            <a:off x="827587" y="3215708"/>
            <a:ext cx="2695979" cy="879040"/>
          </a:xfrm>
          <a:custGeom>
            <a:avLst/>
            <a:gdLst>
              <a:gd name="connsiteX0" fmla="*/ 0 w 2695979"/>
              <a:gd name="connsiteY0" fmla="*/ 175812 h 1054848"/>
              <a:gd name="connsiteX1" fmla="*/ 175812 w 2695979"/>
              <a:gd name="connsiteY1" fmla="*/ 0 h 1054848"/>
              <a:gd name="connsiteX2" fmla="*/ 2520167 w 2695979"/>
              <a:gd name="connsiteY2" fmla="*/ 0 h 1054848"/>
              <a:gd name="connsiteX3" fmla="*/ 2695979 w 2695979"/>
              <a:gd name="connsiteY3" fmla="*/ 175812 h 1054848"/>
              <a:gd name="connsiteX4" fmla="*/ 2695979 w 2695979"/>
              <a:gd name="connsiteY4" fmla="*/ 879036 h 1054848"/>
              <a:gd name="connsiteX5" fmla="*/ 2520167 w 2695979"/>
              <a:gd name="connsiteY5" fmla="*/ 1054848 h 1054848"/>
              <a:gd name="connsiteX6" fmla="*/ 175812 w 2695979"/>
              <a:gd name="connsiteY6" fmla="*/ 1054848 h 1054848"/>
              <a:gd name="connsiteX7" fmla="*/ 0 w 2695979"/>
              <a:gd name="connsiteY7" fmla="*/ 879036 h 1054848"/>
              <a:gd name="connsiteX8" fmla="*/ 0 w 2695979"/>
              <a:gd name="connsiteY8" fmla="*/ 175812 h 105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5979" h="1054848">
                <a:moveTo>
                  <a:pt x="0" y="175812"/>
                </a:moveTo>
                <a:cubicBezTo>
                  <a:pt x="0" y="78714"/>
                  <a:pt x="78714" y="0"/>
                  <a:pt x="175812" y="0"/>
                </a:cubicBezTo>
                <a:lnTo>
                  <a:pt x="2520167" y="0"/>
                </a:lnTo>
                <a:cubicBezTo>
                  <a:pt x="2617265" y="0"/>
                  <a:pt x="2695979" y="78714"/>
                  <a:pt x="2695979" y="175812"/>
                </a:cubicBezTo>
                <a:lnTo>
                  <a:pt x="2695979" y="879036"/>
                </a:lnTo>
                <a:cubicBezTo>
                  <a:pt x="2695979" y="976134"/>
                  <a:pt x="2617265" y="1054848"/>
                  <a:pt x="2520167" y="1054848"/>
                </a:cubicBezTo>
                <a:lnTo>
                  <a:pt x="175812" y="1054848"/>
                </a:lnTo>
                <a:cubicBezTo>
                  <a:pt x="78714" y="1054848"/>
                  <a:pt x="0" y="976134"/>
                  <a:pt x="0" y="879036"/>
                </a:cubicBezTo>
                <a:lnTo>
                  <a:pt x="0" y="175812"/>
                </a:lnTo>
                <a:close/>
              </a:path>
            </a:pathLst>
          </a:custGeom>
          <a:gradFill flip="none" rotWithShape="1">
            <a:gsLst>
              <a:gs pos="0">
                <a:srgbClr val="339933">
                  <a:shade val="30000"/>
                  <a:satMod val="115000"/>
                </a:srgbClr>
              </a:gs>
              <a:gs pos="50000">
                <a:srgbClr val="339933">
                  <a:shade val="67500"/>
                  <a:satMod val="115000"/>
                </a:srgbClr>
              </a:gs>
              <a:gs pos="100000">
                <a:srgbClr val="33993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8183" tIns="144838" rIns="238183" bIns="144838" numCol="1" spcCol="1270" anchor="ctr" anchorCtr="0">
            <a:noAutofit/>
          </a:bodyPr>
          <a:lstStyle/>
          <a:p>
            <a:pPr lvl="0" algn="ctr"/>
            <a:r>
              <a:rPr lang="zh-TW" altLang="en-US" sz="5400" dirty="0"/>
              <a:t>流程</a:t>
            </a:r>
          </a:p>
        </p:txBody>
      </p:sp>
      <p:sp>
        <p:nvSpPr>
          <p:cNvPr id="9" name="手繪多邊形 8"/>
          <p:cNvSpPr/>
          <p:nvPr/>
        </p:nvSpPr>
        <p:spPr>
          <a:xfrm>
            <a:off x="3523564" y="4226605"/>
            <a:ext cx="4792852" cy="703232"/>
          </a:xfrm>
          <a:custGeom>
            <a:avLst/>
            <a:gdLst>
              <a:gd name="connsiteX0" fmla="*/ 140649 w 843878"/>
              <a:gd name="connsiteY0" fmla="*/ 0 h 4792852"/>
              <a:gd name="connsiteX1" fmla="*/ 703229 w 843878"/>
              <a:gd name="connsiteY1" fmla="*/ 0 h 4792852"/>
              <a:gd name="connsiteX2" fmla="*/ 843878 w 843878"/>
              <a:gd name="connsiteY2" fmla="*/ 140649 h 4792852"/>
              <a:gd name="connsiteX3" fmla="*/ 843878 w 843878"/>
              <a:gd name="connsiteY3" fmla="*/ 4792852 h 4792852"/>
              <a:gd name="connsiteX4" fmla="*/ 843878 w 843878"/>
              <a:gd name="connsiteY4" fmla="*/ 4792852 h 4792852"/>
              <a:gd name="connsiteX5" fmla="*/ 0 w 843878"/>
              <a:gd name="connsiteY5" fmla="*/ 4792852 h 4792852"/>
              <a:gd name="connsiteX6" fmla="*/ 0 w 843878"/>
              <a:gd name="connsiteY6" fmla="*/ 4792852 h 4792852"/>
              <a:gd name="connsiteX7" fmla="*/ 0 w 843878"/>
              <a:gd name="connsiteY7" fmla="*/ 140649 h 4792852"/>
              <a:gd name="connsiteX8" fmla="*/ 140649 w 843878"/>
              <a:gd name="connsiteY8" fmla="*/ 0 h 47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878" h="4792852">
                <a:moveTo>
                  <a:pt x="843878" y="798826"/>
                </a:moveTo>
                <a:lnTo>
                  <a:pt x="843878" y="3994026"/>
                </a:lnTo>
                <a:cubicBezTo>
                  <a:pt x="843878" y="4435202"/>
                  <a:pt x="832791" y="4792849"/>
                  <a:pt x="819114" y="4792849"/>
                </a:cubicBezTo>
                <a:lnTo>
                  <a:pt x="0" y="4792849"/>
                </a:lnTo>
                <a:lnTo>
                  <a:pt x="0" y="4792849"/>
                </a:lnTo>
                <a:lnTo>
                  <a:pt x="0" y="3"/>
                </a:lnTo>
                <a:lnTo>
                  <a:pt x="0" y="3"/>
                </a:lnTo>
                <a:lnTo>
                  <a:pt x="819114" y="3"/>
                </a:lnTo>
                <a:cubicBezTo>
                  <a:pt x="832791" y="3"/>
                  <a:pt x="843878" y="357650"/>
                  <a:pt x="843878" y="798826"/>
                </a:cubicBezTo>
                <a:close/>
              </a:path>
            </a:pathLst>
          </a:custGeom>
          <a:gradFill flip="none" rotWithShape="1">
            <a:gsLst>
              <a:gs pos="0">
                <a:srgbClr val="6699FF">
                  <a:tint val="66000"/>
                  <a:satMod val="160000"/>
                  <a:lumMod val="94000"/>
                </a:srgbClr>
              </a:gs>
              <a:gs pos="39000">
                <a:srgbClr val="6699FF">
                  <a:tint val="44500"/>
                  <a:satMod val="160000"/>
                  <a:lumMod val="95000"/>
                </a:srgbClr>
              </a:gs>
              <a:gs pos="86000">
                <a:srgbClr val="6699FF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79294" rIns="117394" bIns="79297" numCol="1" spcCol="1270" anchor="ctr" anchorCtr="0">
            <a:no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zh-TW" altLang="zh-TW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效仿本校的智財保護委員會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zh-TW" altLang="zh-TW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創立粉絲團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手繪多邊形 9"/>
          <p:cNvSpPr/>
          <p:nvPr/>
        </p:nvSpPr>
        <p:spPr>
          <a:xfrm>
            <a:off x="827587" y="4138700"/>
            <a:ext cx="2695979" cy="879040"/>
          </a:xfrm>
          <a:custGeom>
            <a:avLst/>
            <a:gdLst>
              <a:gd name="connsiteX0" fmla="*/ 0 w 2695979"/>
              <a:gd name="connsiteY0" fmla="*/ 175812 h 1054848"/>
              <a:gd name="connsiteX1" fmla="*/ 175812 w 2695979"/>
              <a:gd name="connsiteY1" fmla="*/ 0 h 1054848"/>
              <a:gd name="connsiteX2" fmla="*/ 2520167 w 2695979"/>
              <a:gd name="connsiteY2" fmla="*/ 0 h 1054848"/>
              <a:gd name="connsiteX3" fmla="*/ 2695979 w 2695979"/>
              <a:gd name="connsiteY3" fmla="*/ 175812 h 1054848"/>
              <a:gd name="connsiteX4" fmla="*/ 2695979 w 2695979"/>
              <a:gd name="connsiteY4" fmla="*/ 879036 h 1054848"/>
              <a:gd name="connsiteX5" fmla="*/ 2520167 w 2695979"/>
              <a:gd name="connsiteY5" fmla="*/ 1054848 h 1054848"/>
              <a:gd name="connsiteX6" fmla="*/ 175812 w 2695979"/>
              <a:gd name="connsiteY6" fmla="*/ 1054848 h 1054848"/>
              <a:gd name="connsiteX7" fmla="*/ 0 w 2695979"/>
              <a:gd name="connsiteY7" fmla="*/ 879036 h 1054848"/>
              <a:gd name="connsiteX8" fmla="*/ 0 w 2695979"/>
              <a:gd name="connsiteY8" fmla="*/ 175812 h 105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5979" h="1054848">
                <a:moveTo>
                  <a:pt x="0" y="175812"/>
                </a:moveTo>
                <a:cubicBezTo>
                  <a:pt x="0" y="78714"/>
                  <a:pt x="78714" y="0"/>
                  <a:pt x="175812" y="0"/>
                </a:cubicBezTo>
                <a:lnTo>
                  <a:pt x="2520167" y="0"/>
                </a:lnTo>
                <a:cubicBezTo>
                  <a:pt x="2617265" y="0"/>
                  <a:pt x="2695979" y="78714"/>
                  <a:pt x="2695979" y="175812"/>
                </a:cubicBezTo>
                <a:lnTo>
                  <a:pt x="2695979" y="879036"/>
                </a:lnTo>
                <a:cubicBezTo>
                  <a:pt x="2695979" y="976134"/>
                  <a:pt x="2617265" y="1054848"/>
                  <a:pt x="2520167" y="1054848"/>
                </a:cubicBezTo>
                <a:lnTo>
                  <a:pt x="175812" y="1054848"/>
                </a:lnTo>
                <a:cubicBezTo>
                  <a:pt x="78714" y="1054848"/>
                  <a:pt x="0" y="976134"/>
                  <a:pt x="0" y="879036"/>
                </a:cubicBezTo>
                <a:lnTo>
                  <a:pt x="0" y="175812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shade val="30000"/>
                  <a:satMod val="115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8183" tIns="144838" rIns="238183" bIns="144838" numCol="1" spcCol="1270" anchor="ctr" anchorCtr="0">
            <a:noAutofit/>
          </a:bodyPr>
          <a:lstStyle/>
          <a:p>
            <a:pPr lvl="0" algn="ctr"/>
            <a:r>
              <a:rPr lang="zh-TW" altLang="en-US" sz="5400" dirty="0"/>
              <a:t>小組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717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 smtClean="0">
                <a:solidFill>
                  <a:srgbClr val="7E7878"/>
                </a:solidFill>
              </a:rPr>
              <a:t>方案構想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FB276"/>
                </a:solidFill>
              </a:rPr>
              <a:t>中期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長期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優缺點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執行單位</a:t>
            </a:r>
            <a:r>
              <a:rPr lang="en-US" altLang="zh-TW" sz="1400" dirty="0">
                <a:solidFill>
                  <a:srgbClr val="7E7878"/>
                </a:solidFill>
              </a:rPr>
              <a:t>/</a:t>
            </a:r>
            <a:r>
              <a:rPr lang="zh-TW" altLang="en-US" sz="1400" dirty="0">
                <a:solidFill>
                  <a:srgbClr val="7E7878"/>
                </a:solidFill>
              </a:rPr>
              <a:t>合憲</a:t>
            </a:r>
            <a:r>
              <a:rPr lang="zh-TW" altLang="en-US" sz="1400" dirty="0" smtClean="0">
                <a:solidFill>
                  <a:srgbClr val="7E7878"/>
                </a:solidFill>
              </a:rPr>
              <a:t>審查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5" name="等腰三角形 4"/>
          <p:cNvSpPr/>
          <p:nvPr/>
        </p:nvSpPr>
        <p:spPr>
          <a:xfrm>
            <a:off x="2807804" y="2014885"/>
            <a:ext cx="3211868" cy="3000333"/>
          </a:xfrm>
          <a:prstGeom prst="triangle">
            <a:avLst/>
          </a:prstGeom>
          <a:gradFill flip="none" rotWithShape="1">
            <a:gsLst>
              <a:gs pos="0">
                <a:srgbClr val="B7ADA3">
                  <a:shade val="30000"/>
                  <a:satMod val="115000"/>
                </a:srgbClr>
              </a:gs>
              <a:gs pos="50000">
                <a:srgbClr val="B7ADA3">
                  <a:shade val="67500"/>
                  <a:satMod val="115000"/>
                </a:srgbClr>
              </a:gs>
              <a:gs pos="100000">
                <a:srgbClr val="B7ADA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手繪多邊形 5"/>
          <p:cNvSpPr/>
          <p:nvPr/>
        </p:nvSpPr>
        <p:spPr>
          <a:xfrm>
            <a:off x="4440502" y="2354767"/>
            <a:ext cx="2087714" cy="710235"/>
          </a:xfrm>
          <a:custGeom>
            <a:avLst/>
            <a:gdLst>
              <a:gd name="connsiteX0" fmla="*/ 0 w 2340260"/>
              <a:gd name="connsiteY0" fmla="*/ 142050 h 852282"/>
              <a:gd name="connsiteX1" fmla="*/ 142050 w 2340260"/>
              <a:gd name="connsiteY1" fmla="*/ 0 h 852282"/>
              <a:gd name="connsiteX2" fmla="*/ 2198210 w 2340260"/>
              <a:gd name="connsiteY2" fmla="*/ 0 h 852282"/>
              <a:gd name="connsiteX3" fmla="*/ 2340260 w 2340260"/>
              <a:gd name="connsiteY3" fmla="*/ 142050 h 852282"/>
              <a:gd name="connsiteX4" fmla="*/ 2340260 w 2340260"/>
              <a:gd name="connsiteY4" fmla="*/ 710232 h 852282"/>
              <a:gd name="connsiteX5" fmla="*/ 2198210 w 2340260"/>
              <a:gd name="connsiteY5" fmla="*/ 852282 h 852282"/>
              <a:gd name="connsiteX6" fmla="*/ 142050 w 2340260"/>
              <a:gd name="connsiteY6" fmla="*/ 852282 h 852282"/>
              <a:gd name="connsiteX7" fmla="*/ 0 w 2340260"/>
              <a:gd name="connsiteY7" fmla="*/ 710232 h 852282"/>
              <a:gd name="connsiteX8" fmla="*/ 0 w 2340260"/>
              <a:gd name="connsiteY8" fmla="*/ 142050 h 852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0260" h="852282">
                <a:moveTo>
                  <a:pt x="0" y="142050"/>
                </a:moveTo>
                <a:cubicBezTo>
                  <a:pt x="0" y="63598"/>
                  <a:pt x="63598" y="0"/>
                  <a:pt x="142050" y="0"/>
                </a:cubicBezTo>
                <a:lnTo>
                  <a:pt x="2198210" y="0"/>
                </a:lnTo>
                <a:cubicBezTo>
                  <a:pt x="2276662" y="0"/>
                  <a:pt x="2340260" y="63598"/>
                  <a:pt x="2340260" y="142050"/>
                </a:cubicBezTo>
                <a:lnTo>
                  <a:pt x="2340260" y="710232"/>
                </a:lnTo>
                <a:cubicBezTo>
                  <a:pt x="2340260" y="788684"/>
                  <a:pt x="2276662" y="852282"/>
                  <a:pt x="2198210" y="852282"/>
                </a:cubicBezTo>
                <a:lnTo>
                  <a:pt x="142050" y="852282"/>
                </a:lnTo>
                <a:cubicBezTo>
                  <a:pt x="63598" y="852282"/>
                  <a:pt x="0" y="788684"/>
                  <a:pt x="0" y="710232"/>
                </a:cubicBezTo>
                <a:lnTo>
                  <a:pt x="0" y="142050"/>
                </a:lnTo>
                <a:close/>
              </a:path>
            </a:pathLst>
          </a:custGeom>
          <a:ln w="38100">
            <a:solidFill>
              <a:srgbClr val="7FB27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335" tIns="167335" rIns="167335" bIns="167335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3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長期</a:t>
            </a:r>
            <a:r>
              <a:rPr lang="zh-TW" altLang="en-US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宣導</a:t>
            </a:r>
            <a:endParaRPr lang="zh-TW" altLang="en-US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手繪多邊形 6"/>
          <p:cNvSpPr/>
          <p:nvPr/>
        </p:nvSpPr>
        <p:spPr>
          <a:xfrm>
            <a:off x="4440502" y="3204863"/>
            <a:ext cx="2087714" cy="710235"/>
          </a:xfrm>
          <a:custGeom>
            <a:avLst/>
            <a:gdLst>
              <a:gd name="connsiteX0" fmla="*/ 0 w 2340260"/>
              <a:gd name="connsiteY0" fmla="*/ 142050 h 852282"/>
              <a:gd name="connsiteX1" fmla="*/ 142050 w 2340260"/>
              <a:gd name="connsiteY1" fmla="*/ 0 h 852282"/>
              <a:gd name="connsiteX2" fmla="*/ 2198210 w 2340260"/>
              <a:gd name="connsiteY2" fmla="*/ 0 h 852282"/>
              <a:gd name="connsiteX3" fmla="*/ 2340260 w 2340260"/>
              <a:gd name="connsiteY3" fmla="*/ 142050 h 852282"/>
              <a:gd name="connsiteX4" fmla="*/ 2340260 w 2340260"/>
              <a:gd name="connsiteY4" fmla="*/ 710232 h 852282"/>
              <a:gd name="connsiteX5" fmla="*/ 2198210 w 2340260"/>
              <a:gd name="connsiteY5" fmla="*/ 852282 h 852282"/>
              <a:gd name="connsiteX6" fmla="*/ 142050 w 2340260"/>
              <a:gd name="connsiteY6" fmla="*/ 852282 h 852282"/>
              <a:gd name="connsiteX7" fmla="*/ 0 w 2340260"/>
              <a:gd name="connsiteY7" fmla="*/ 710232 h 852282"/>
              <a:gd name="connsiteX8" fmla="*/ 0 w 2340260"/>
              <a:gd name="connsiteY8" fmla="*/ 142050 h 852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0260" h="852282">
                <a:moveTo>
                  <a:pt x="0" y="142050"/>
                </a:moveTo>
                <a:cubicBezTo>
                  <a:pt x="0" y="63598"/>
                  <a:pt x="63598" y="0"/>
                  <a:pt x="142050" y="0"/>
                </a:cubicBezTo>
                <a:lnTo>
                  <a:pt x="2198210" y="0"/>
                </a:lnTo>
                <a:cubicBezTo>
                  <a:pt x="2276662" y="0"/>
                  <a:pt x="2340260" y="63598"/>
                  <a:pt x="2340260" y="142050"/>
                </a:cubicBezTo>
                <a:lnTo>
                  <a:pt x="2340260" y="710232"/>
                </a:lnTo>
                <a:cubicBezTo>
                  <a:pt x="2340260" y="788684"/>
                  <a:pt x="2276662" y="852282"/>
                  <a:pt x="2198210" y="852282"/>
                </a:cubicBezTo>
                <a:lnTo>
                  <a:pt x="142050" y="852282"/>
                </a:lnTo>
                <a:cubicBezTo>
                  <a:pt x="63598" y="852282"/>
                  <a:pt x="0" y="788684"/>
                  <a:pt x="0" y="710232"/>
                </a:cubicBezTo>
                <a:lnTo>
                  <a:pt x="0" y="142050"/>
                </a:lnTo>
                <a:close/>
              </a:path>
            </a:pathLst>
          </a:custGeom>
          <a:ln w="38100">
            <a:solidFill>
              <a:srgbClr val="9999FF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335" tIns="167335" rIns="167335" bIns="167335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3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中程</a:t>
            </a:r>
            <a:r>
              <a:rPr lang="zh-TW" altLang="en-US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</a:t>
            </a:r>
            <a:endParaRPr lang="zh-TW" altLang="en-US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手繪多邊形 7"/>
          <p:cNvSpPr/>
          <p:nvPr/>
        </p:nvSpPr>
        <p:spPr>
          <a:xfrm>
            <a:off x="4440502" y="4054957"/>
            <a:ext cx="2595298" cy="710235"/>
          </a:xfrm>
          <a:custGeom>
            <a:avLst/>
            <a:gdLst>
              <a:gd name="connsiteX0" fmla="*/ 0 w 2340260"/>
              <a:gd name="connsiteY0" fmla="*/ 142050 h 852282"/>
              <a:gd name="connsiteX1" fmla="*/ 142050 w 2340260"/>
              <a:gd name="connsiteY1" fmla="*/ 0 h 852282"/>
              <a:gd name="connsiteX2" fmla="*/ 2198210 w 2340260"/>
              <a:gd name="connsiteY2" fmla="*/ 0 h 852282"/>
              <a:gd name="connsiteX3" fmla="*/ 2340260 w 2340260"/>
              <a:gd name="connsiteY3" fmla="*/ 142050 h 852282"/>
              <a:gd name="connsiteX4" fmla="*/ 2340260 w 2340260"/>
              <a:gd name="connsiteY4" fmla="*/ 710232 h 852282"/>
              <a:gd name="connsiteX5" fmla="*/ 2198210 w 2340260"/>
              <a:gd name="connsiteY5" fmla="*/ 852282 h 852282"/>
              <a:gd name="connsiteX6" fmla="*/ 142050 w 2340260"/>
              <a:gd name="connsiteY6" fmla="*/ 852282 h 852282"/>
              <a:gd name="connsiteX7" fmla="*/ 0 w 2340260"/>
              <a:gd name="connsiteY7" fmla="*/ 710232 h 852282"/>
              <a:gd name="connsiteX8" fmla="*/ 0 w 2340260"/>
              <a:gd name="connsiteY8" fmla="*/ 142050 h 852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0260" h="852282">
                <a:moveTo>
                  <a:pt x="0" y="142050"/>
                </a:moveTo>
                <a:cubicBezTo>
                  <a:pt x="0" y="63598"/>
                  <a:pt x="63598" y="0"/>
                  <a:pt x="142050" y="0"/>
                </a:cubicBezTo>
                <a:lnTo>
                  <a:pt x="2198210" y="0"/>
                </a:lnTo>
                <a:cubicBezTo>
                  <a:pt x="2276662" y="0"/>
                  <a:pt x="2340260" y="63598"/>
                  <a:pt x="2340260" y="142050"/>
                </a:cubicBezTo>
                <a:lnTo>
                  <a:pt x="2340260" y="710232"/>
                </a:lnTo>
                <a:cubicBezTo>
                  <a:pt x="2340260" y="788684"/>
                  <a:pt x="2276662" y="852282"/>
                  <a:pt x="2198210" y="852282"/>
                </a:cubicBezTo>
                <a:lnTo>
                  <a:pt x="142050" y="852282"/>
                </a:lnTo>
                <a:cubicBezTo>
                  <a:pt x="63598" y="852282"/>
                  <a:pt x="0" y="788684"/>
                  <a:pt x="0" y="710232"/>
                </a:cubicBezTo>
                <a:lnTo>
                  <a:pt x="0" y="142050"/>
                </a:lnTo>
                <a:close/>
              </a:path>
            </a:pathLst>
          </a:custGeom>
          <a:ln w="38100">
            <a:solidFill>
              <a:srgbClr val="FF996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335" tIns="167335" rIns="167335" bIns="167335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3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短時間</a:t>
            </a:r>
            <a:r>
              <a:rPr lang="zh-TW" altLang="en-US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相關講座</a:t>
            </a:r>
            <a:endParaRPr lang="zh-TW" altLang="en-US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653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 smtClean="0">
                <a:solidFill>
                  <a:srgbClr val="7E7878"/>
                </a:solidFill>
              </a:rPr>
              <a:t>方案構想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FB276"/>
                </a:solidFill>
              </a:rPr>
              <a:t>長期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優缺點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執行單位</a:t>
            </a:r>
            <a:r>
              <a:rPr lang="en-US" altLang="zh-TW" sz="1400" dirty="0">
                <a:solidFill>
                  <a:srgbClr val="7E7878"/>
                </a:solidFill>
              </a:rPr>
              <a:t>/</a:t>
            </a:r>
            <a:r>
              <a:rPr lang="zh-TW" altLang="en-US" sz="1400" dirty="0">
                <a:solidFill>
                  <a:srgbClr val="7E7878"/>
                </a:solidFill>
              </a:rPr>
              <a:t>合憲</a:t>
            </a:r>
            <a:r>
              <a:rPr lang="zh-TW" altLang="en-US" sz="1400" dirty="0" smtClean="0">
                <a:solidFill>
                  <a:srgbClr val="7E7878"/>
                </a:solidFill>
              </a:rPr>
              <a:t>審查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5" name="圖案 4"/>
          <p:cNvSpPr/>
          <p:nvPr/>
        </p:nvSpPr>
        <p:spPr>
          <a:xfrm>
            <a:off x="2033589" y="1633364"/>
            <a:ext cx="5606654" cy="3504159"/>
          </a:xfrm>
          <a:prstGeom prst="swooshArrow">
            <a:avLst>
              <a:gd name="adj1" fmla="val 25000"/>
              <a:gd name="adj2" fmla="val 25000"/>
            </a:avLst>
          </a:prstGeom>
          <a:solidFill>
            <a:srgbClr val="B7ADA3">
              <a:alpha val="69804"/>
            </a:srgb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橢圓 5"/>
          <p:cNvSpPr/>
          <p:nvPr/>
        </p:nvSpPr>
        <p:spPr>
          <a:xfrm>
            <a:off x="2759822" y="4315964"/>
            <a:ext cx="145773" cy="145773"/>
          </a:xfrm>
          <a:prstGeom prst="ellipse">
            <a:avLst/>
          </a:prstGeom>
          <a:solidFill>
            <a:srgbClr val="9999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手繪多邊形 6"/>
          <p:cNvSpPr/>
          <p:nvPr/>
        </p:nvSpPr>
        <p:spPr>
          <a:xfrm>
            <a:off x="755576" y="3815052"/>
            <a:ext cx="1892145" cy="523238"/>
          </a:xfrm>
          <a:custGeom>
            <a:avLst/>
            <a:gdLst>
              <a:gd name="connsiteX0" fmla="*/ 0 w 1306350"/>
              <a:gd name="connsiteY0" fmla="*/ 0 h 1012701"/>
              <a:gd name="connsiteX1" fmla="*/ 1306350 w 1306350"/>
              <a:gd name="connsiteY1" fmla="*/ 0 h 1012701"/>
              <a:gd name="connsiteX2" fmla="*/ 1306350 w 1306350"/>
              <a:gd name="connsiteY2" fmla="*/ 1012701 h 1012701"/>
              <a:gd name="connsiteX3" fmla="*/ 0 w 1306350"/>
              <a:gd name="connsiteY3" fmla="*/ 1012701 h 1012701"/>
              <a:gd name="connsiteX4" fmla="*/ 0 w 1306350"/>
              <a:gd name="connsiteY4" fmla="*/ 0 h 101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6350" h="1012701">
                <a:moveTo>
                  <a:pt x="0" y="0"/>
                </a:moveTo>
                <a:lnTo>
                  <a:pt x="1306350" y="0"/>
                </a:lnTo>
                <a:lnTo>
                  <a:pt x="1306350" y="1012701"/>
                </a:lnTo>
                <a:lnTo>
                  <a:pt x="0" y="10127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242" tIns="0" rIns="0" bIns="0" numCol="1" spcCol="1270" anchor="t" anchorCtr="0">
            <a:noAutofit/>
          </a:bodyPr>
          <a:lstStyle/>
          <a:p>
            <a:pPr lvl="0" algn="l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300" b="1" kern="1200" dirty="0" smtClean="0"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種子學校</a:t>
            </a:r>
            <a:endParaRPr lang="zh-TW" altLang="en-US" sz="3300" b="1" kern="1200" dirty="0">
              <a:solidFill>
                <a:srgbClr val="99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46550" y="3363534"/>
            <a:ext cx="263512" cy="263512"/>
          </a:xfrm>
          <a:prstGeom prst="ellipse">
            <a:avLst/>
          </a:prstGeom>
          <a:solidFill>
            <a:srgbClr val="FF99C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手繪多邊形 8"/>
          <p:cNvSpPr/>
          <p:nvPr/>
        </p:nvSpPr>
        <p:spPr>
          <a:xfrm>
            <a:off x="2058990" y="2832074"/>
            <a:ext cx="2896098" cy="468704"/>
          </a:xfrm>
          <a:custGeom>
            <a:avLst/>
            <a:gdLst>
              <a:gd name="connsiteX0" fmla="*/ 0 w 2374817"/>
              <a:gd name="connsiteY0" fmla="*/ 0 h 1906262"/>
              <a:gd name="connsiteX1" fmla="*/ 2374817 w 2374817"/>
              <a:gd name="connsiteY1" fmla="*/ 0 h 1906262"/>
              <a:gd name="connsiteX2" fmla="*/ 2374817 w 2374817"/>
              <a:gd name="connsiteY2" fmla="*/ 1906262 h 1906262"/>
              <a:gd name="connsiteX3" fmla="*/ 0 w 2374817"/>
              <a:gd name="connsiteY3" fmla="*/ 1906262 h 1906262"/>
              <a:gd name="connsiteX4" fmla="*/ 0 w 2374817"/>
              <a:gd name="connsiteY4" fmla="*/ 0 h 1906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4817" h="1906262">
                <a:moveTo>
                  <a:pt x="0" y="0"/>
                </a:moveTo>
                <a:lnTo>
                  <a:pt x="2374817" y="0"/>
                </a:lnTo>
                <a:lnTo>
                  <a:pt x="2374817" y="1906262"/>
                </a:lnTo>
                <a:lnTo>
                  <a:pt x="0" y="190626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9630" tIns="0" rIns="0" bIns="0" numCol="1" spcCol="1270" anchor="t" anchorCtr="0">
            <a:noAutofit/>
          </a:bodyPr>
          <a:lstStyle/>
          <a:p>
            <a:pPr lvl="0" algn="l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300" b="1" kern="1200" dirty="0" smtClean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全國大專院校</a:t>
            </a:r>
            <a:endParaRPr lang="zh-TW" altLang="en-US" sz="3300" b="1" kern="1200" dirty="0">
              <a:solidFill>
                <a:srgbClr val="FF99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橢圓 9"/>
          <p:cNvSpPr/>
          <p:nvPr/>
        </p:nvSpPr>
        <p:spPr>
          <a:xfrm>
            <a:off x="6163002" y="2649858"/>
            <a:ext cx="364432" cy="364432"/>
          </a:xfrm>
          <a:prstGeom prst="ellipse">
            <a:avLst/>
          </a:prstGeom>
          <a:solidFill>
            <a:srgbClr val="7FB27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手繪多邊形 10"/>
          <p:cNvSpPr/>
          <p:nvPr/>
        </p:nvSpPr>
        <p:spPr>
          <a:xfrm>
            <a:off x="4780855" y="2220056"/>
            <a:ext cx="1917022" cy="502510"/>
          </a:xfrm>
          <a:custGeom>
            <a:avLst/>
            <a:gdLst>
              <a:gd name="connsiteX0" fmla="*/ 0 w 1345597"/>
              <a:gd name="connsiteY0" fmla="*/ 0 h 2435390"/>
              <a:gd name="connsiteX1" fmla="*/ 1345597 w 1345597"/>
              <a:gd name="connsiteY1" fmla="*/ 0 h 2435390"/>
              <a:gd name="connsiteX2" fmla="*/ 1345597 w 1345597"/>
              <a:gd name="connsiteY2" fmla="*/ 2435390 h 2435390"/>
              <a:gd name="connsiteX3" fmla="*/ 0 w 1345597"/>
              <a:gd name="connsiteY3" fmla="*/ 2435390 h 2435390"/>
              <a:gd name="connsiteX4" fmla="*/ 0 w 1345597"/>
              <a:gd name="connsiteY4" fmla="*/ 0 h 2435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5597" h="2435390">
                <a:moveTo>
                  <a:pt x="0" y="0"/>
                </a:moveTo>
                <a:lnTo>
                  <a:pt x="1345597" y="0"/>
                </a:lnTo>
                <a:lnTo>
                  <a:pt x="1345597" y="2435390"/>
                </a:lnTo>
                <a:lnTo>
                  <a:pt x="0" y="243539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3105" tIns="0" rIns="0" bIns="0" numCol="1" spcCol="1270" anchor="t" anchorCtr="0">
            <a:noAutofit/>
          </a:bodyPr>
          <a:lstStyle/>
          <a:p>
            <a:pPr lvl="0" algn="l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300" b="1" kern="1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中小學</a:t>
            </a:r>
            <a:endParaRPr lang="zh-TW" altLang="en-US" sz="3300" b="1" kern="12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20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 smtClean="0">
                <a:solidFill>
                  <a:srgbClr val="7E7878"/>
                </a:solidFill>
              </a:rPr>
              <a:t>方案構想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長期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7FB276"/>
                </a:solidFill>
              </a:rPr>
              <a:t>優缺點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執行單位</a:t>
            </a:r>
            <a:r>
              <a:rPr lang="en-US" altLang="zh-TW" sz="1400" dirty="0">
                <a:solidFill>
                  <a:srgbClr val="7E7878"/>
                </a:solidFill>
              </a:rPr>
              <a:t>/</a:t>
            </a:r>
            <a:r>
              <a:rPr lang="zh-TW" altLang="en-US" sz="1400" dirty="0">
                <a:solidFill>
                  <a:srgbClr val="7E7878"/>
                </a:solidFill>
              </a:rPr>
              <a:t>合憲</a:t>
            </a:r>
            <a:r>
              <a:rPr lang="zh-TW" altLang="en-US" sz="1400" dirty="0" smtClean="0">
                <a:solidFill>
                  <a:srgbClr val="7E7878"/>
                </a:solidFill>
              </a:rPr>
              <a:t>審查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2584038645"/>
              </p:ext>
            </p:extLst>
          </p:nvPr>
        </p:nvGraphicFramePr>
        <p:xfrm>
          <a:off x="755576" y="2353444"/>
          <a:ext cx="7200800" cy="2642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171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00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 smtClean="0">
                <a:solidFill>
                  <a:srgbClr val="7E7878"/>
                </a:solidFill>
              </a:rPr>
              <a:t>方案構想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長期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優缺點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7FB276"/>
                </a:solidFill>
              </a:rPr>
              <a:t>執行單位</a:t>
            </a:r>
            <a:r>
              <a:rPr lang="en-US" altLang="zh-TW" sz="1400" dirty="0">
                <a:solidFill>
                  <a:srgbClr val="7E7878"/>
                </a:solidFill>
              </a:rPr>
              <a:t>/</a:t>
            </a:r>
            <a:r>
              <a:rPr lang="zh-TW" altLang="en-US" sz="1400" dirty="0">
                <a:solidFill>
                  <a:srgbClr val="7E7878"/>
                </a:solidFill>
              </a:rPr>
              <a:t>合憲</a:t>
            </a:r>
            <a:r>
              <a:rPr lang="zh-TW" altLang="en-US" sz="1400" dirty="0" smtClean="0">
                <a:solidFill>
                  <a:srgbClr val="7E7878"/>
                </a:solidFill>
              </a:rPr>
              <a:t>審查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1895842915"/>
              </p:ext>
            </p:extLst>
          </p:nvPr>
        </p:nvGraphicFramePr>
        <p:xfrm>
          <a:off x="251520" y="2048545"/>
          <a:ext cx="8352928" cy="3113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1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973088" y="2137420"/>
            <a:ext cx="6984776" cy="2592288"/>
          </a:xfrm>
          <a:prstGeom prst="roundRect">
            <a:avLst>
              <a:gd name="adj" fmla="val 11278"/>
            </a:avLst>
          </a:prstGeom>
          <a:solidFill>
            <a:srgbClr val="B7ADA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 smtClean="0">
                <a:solidFill>
                  <a:srgbClr val="7E7878"/>
                </a:solidFill>
              </a:rPr>
              <a:t>方案構想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中期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 </a:t>
            </a:r>
            <a:r>
              <a:rPr lang="zh-TW" altLang="en-US" sz="1400" dirty="0" smtClean="0">
                <a:solidFill>
                  <a:srgbClr val="7E7878"/>
                </a:solidFill>
              </a:rPr>
              <a:t>長期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優缺點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chemeClr val="bg1">
                    <a:lumMod val="50000"/>
                  </a:schemeClr>
                </a:solidFill>
              </a:rPr>
              <a:t>執行單位</a:t>
            </a:r>
            <a:r>
              <a:rPr lang="en-US" altLang="zh-TW" sz="1400" dirty="0">
                <a:solidFill>
                  <a:srgbClr val="7E7878"/>
                </a:solidFill>
              </a:rPr>
              <a:t>/</a:t>
            </a:r>
            <a:r>
              <a:rPr lang="zh-TW" alt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合憲</a:t>
            </a:r>
            <a:r>
              <a:rPr lang="zh-TW" alt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審查</a:t>
            </a:r>
            <a:endParaRPr lang="zh-TW" altLang="en-US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＞形箭號 5"/>
          <p:cNvSpPr/>
          <p:nvPr/>
        </p:nvSpPr>
        <p:spPr>
          <a:xfrm>
            <a:off x="6949752" y="3015476"/>
            <a:ext cx="802804" cy="849888"/>
          </a:xfrm>
          <a:prstGeom prst="chevron">
            <a:avLst/>
          </a:prstGeom>
          <a:solidFill>
            <a:srgbClr val="B7ADA3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1189112" y="2326888"/>
            <a:ext cx="5544616" cy="2227064"/>
          </a:xfrm>
          <a:prstGeom prst="roundRect">
            <a:avLst/>
          </a:prstGeom>
          <a:gradFill flip="none" rotWithShape="1">
            <a:gsLst>
              <a:gs pos="0">
                <a:schemeClr val="bg1">
                  <a:alpha val="21000"/>
                </a:schemeClr>
              </a:gs>
              <a:gs pos="50000">
                <a:schemeClr val="bg1">
                  <a:lumMod val="53000"/>
                  <a:alpha val="80000"/>
                </a:schemeClr>
              </a:gs>
              <a:gs pos="100000">
                <a:schemeClr val="bg1">
                  <a:lumMod val="73000"/>
                  <a:lumOff val="27000"/>
                  <a:alpha val="46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547664" y="3230555"/>
            <a:ext cx="4904928" cy="44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zh-TW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政府無權在</a:t>
            </a:r>
            <a:r>
              <a:rPr lang="zh-TW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政府無權干涉宗教信仰自由</a:t>
            </a:r>
            <a:endParaRPr lang="en-US" altLang="zh-TW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75656" y="3003838"/>
            <a:ext cx="504056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政府沒有依法組成法庭或者主管機關，進行正當法定程序前，即剝奪生命、自由或財產</a:t>
            </a:r>
            <a:endParaRPr lang="en-US" altLang="zh-TW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31640" y="2984828"/>
            <a:ext cx="540208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政府無權在沒有正當理由的情況下，即侵犯人民隱私。我方政策有無牴觸這點，理由如下</a:t>
            </a:r>
            <a:endParaRPr lang="en-US" altLang="zh-TW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99084" y="2865021"/>
            <a:ext cx="5402088" cy="1216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政府無權依據人種、宗教、年齡、國籍或性別等因素，制訂對人民有不合理或不公平差別待遇之法律。我方政策有無牴觸這點，理由如下</a:t>
            </a:r>
            <a:endParaRPr lang="en-US" altLang="zh-TW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299084" y="3192128"/>
            <a:ext cx="5402088" cy="44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我方政策有無牴觸其他憲法規定，理由如下</a:t>
            </a:r>
            <a:endParaRPr lang="en-US" altLang="zh-TW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07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8" grpId="0"/>
      <p:bldP spid="8" grpId="1"/>
      <p:bldP spid="11" grpId="0" build="p"/>
      <p:bldP spid="11" grpId="1" build="p"/>
      <p:bldP spid="12" grpId="0" build="p"/>
      <p:bldP spid="12" grpId="1" build="p"/>
      <p:bldP spid="13" grpId="0" build="p"/>
      <p:bldP spid="13" grpId="1" build="p"/>
      <p:bldP spid="1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50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>
                <a:solidFill>
                  <a:srgbClr val="6699FF"/>
                </a:solidFill>
              </a:rPr>
              <a:t>制定</a:t>
            </a:r>
            <a:r>
              <a:rPr lang="zh-TW" altLang="en-US" sz="1400" dirty="0" smtClean="0">
                <a:solidFill>
                  <a:srgbClr val="6699FF"/>
                </a:solidFill>
              </a:rPr>
              <a:t>法律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採取行動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 有影響力的團體</a:t>
            </a:r>
            <a:r>
              <a:rPr lang="en-US" altLang="zh-TW" sz="1400" dirty="0" smtClean="0">
                <a:solidFill>
                  <a:srgbClr val="7E7878"/>
                </a:solidFill>
              </a:rPr>
              <a:t>&amp;</a:t>
            </a:r>
            <a:r>
              <a:rPr lang="zh-TW" altLang="en-US" sz="1400" dirty="0" smtClean="0">
                <a:solidFill>
                  <a:srgbClr val="7E7878"/>
                </a:solidFill>
              </a:rPr>
              <a:t>個人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可能反對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950769" y="2281436"/>
            <a:ext cx="7304634" cy="2737740"/>
            <a:chOff x="1581974" y="2281436"/>
            <a:chExt cx="6673429" cy="2737740"/>
          </a:xfrm>
        </p:grpSpPr>
        <p:sp>
          <p:nvSpPr>
            <p:cNvPr id="5" name="手繪多邊形 4"/>
            <p:cNvSpPr/>
            <p:nvPr/>
          </p:nvSpPr>
          <p:spPr>
            <a:xfrm>
              <a:off x="3580890" y="2734423"/>
              <a:ext cx="893202" cy="91440"/>
            </a:xfrm>
            <a:custGeom>
              <a:avLst/>
              <a:gdLst>
                <a:gd name="connsiteX0" fmla="*/ 0 w 893202"/>
                <a:gd name="connsiteY0" fmla="*/ 45720 h 91440"/>
                <a:gd name="connsiteX1" fmla="*/ 893202 w 893202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93202" h="91440">
                  <a:moveTo>
                    <a:pt x="0" y="45720"/>
                  </a:moveTo>
                  <a:lnTo>
                    <a:pt x="893202" y="45720"/>
                  </a:lnTo>
                </a:path>
              </a:pathLst>
            </a:custGeom>
            <a:noFill/>
            <a:ln w="38100">
              <a:tailEnd type="arrow"/>
            </a:ln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1">
              <a:schemeClr val="accent1">
                <a:shade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shade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36207" tIns="43214" rIns="436205" bIns="43215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500" kern="1200"/>
            </a:p>
          </p:txBody>
        </p:sp>
        <p:sp>
          <p:nvSpPr>
            <p:cNvPr id="6" name="手繪多邊形 5"/>
            <p:cNvSpPr/>
            <p:nvPr/>
          </p:nvSpPr>
          <p:spPr>
            <a:xfrm>
              <a:off x="1581974" y="2281436"/>
              <a:ext cx="1981685" cy="1008403"/>
            </a:xfrm>
            <a:custGeom>
              <a:avLst/>
              <a:gdLst>
                <a:gd name="connsiteX0" fmla="*/ 0 w 2179042"/>
                <a:gd name="connsiteY0" fmla="*/ 0 h 1307425"/>
                <a:gd name="connsiteX1" fmla="*/ 2179042 w 2179042"/>
                <a:gd name="connsiteY1" fmla="*/ 0 h 1307425"/>
                <a:gd name="connsiteX2" fmla="*/ 2179042 w 2179042"/>
                <a:gd name="connsiteY2" fmla="*/ 1307425 h 1307425"/>
                <a:gd name="connsiteX3" fmla="*/ 0 w 2179042"/>
                <a:gd name="connsiteY3" fmla="*/ 1307425 h 1307425"/>
                <a:gd name="connsiteX4" fmla="*/ 0 w 2179042"/>
                <a:gd name="connsiteY4" fmla="*/ 0 h 1307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9042" h="1307425">
                  <a:moveTo>
                    <a:pt x="0" y="0"/>
                  </a:moveTo>
                  <a:lnTo>
                    <a:pt x="2179042" y="0"/>
                  </a:lnTo>
                  <a:lnTo>
                    <a:pt x="2179042" y="1307425"/>
                  </a:lnTo>
                  <a:lnTo>
                    <a:pt x="0" y="130742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584" tIns="227584" rIns="2275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kern="1200" dirty="0" smtClean="0"/>
                <a:t>專責單位</a:t>
              </a:r>
              <a:endParaRPr lang="zh-TW" altLang="en-US" sz="2400" kern="1200" dirty="0"/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6492710" y="2734423"/>
              <a:ext cx="194625" cy="91440"/>
            </a:xfrm>
            <a:custGeom>
              <a:avLst/>
              <a:gdLst>
                <a:gd name="connsiteX0" fmla="*/ 194625 w 194625"/>
                <a:gd name="connsiteY0" fmla="*/ 45720 h 91440"/>
                <a:gd name="connsiteX1" fmla="*/ 0 w 194625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4625" h="91440">
                  <a:moveTo>
                    <a:pt x="194625" y="45720"/>
                  </a:moveTo>
                  <a:lnTo>
                    <a:pt x="0" y="45720"/>
                  </a:lnTo>
                </a:path>
              </a:pathLst>
            </a:custGeom>
            <a:noFill/>
            <a:ln>
              <a:tailEnd type="arrow"/>
            </a:ln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1">
              <a:schemeClr val="accent1">
                <a:shade val="90000"/>
                <a:hueOff val="102101"/>
                <a:satOff val="-1418"/>
                <a:lumOff val="7651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shade val="90000"/>
                <a:hueOff val="102101"/>
                <a:satOff val="-1418"/>
                <a:lumOff val="7651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4383" tIns="43214" rIns="104381" bIns="43215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500" kern="1200"/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4542328" y="2281436"/>
              <a:ext cx="2124174" cy="1008403"/>
            </a:xfrm>
            <a:custGeom>
              <a:avLst/>
              <a:gdLst>
                <a:gd name="connsiteX0" fmla="*/ 0 w 2179042"/>
                <a:gd name="connsiteY0" fmla="*/ 0 h 1307425"/>
                <a:gd name="connsiteX1" fmla="*/ 2179042 w 2179042"/>
                <a:gd name="connsiteY1" fmla="*/ 0 h 1307425"/>
                <a:gd name="connsiteX2" fmla="*/ 2179042 w 2179042"/>
                <a:gd name="connsiteY2" fmla="*/ 1307425 h 1307425"/>
                <a:gd name="connsiteX3" fmla="*/ 0 w 2179042"/>
                <a:gd name="connsiteY3" fmla="*/ 1307425 h 1307425"/>
                <a:gd name="connsiteX4" fmla="*/ 0 w 2179042"/>
                <a:gd name="connsiteY4" fmla="*/ 0 h 1307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9042" h="1307425">
                  <a:moveTo>
                    <a:pt x="0" y="0"/>
                  </a:moveTo>
                  <a:lnTo>
                    <a:pt x="2179042" y="0"/>
                  </a:lnTo>
                  <a:lnTo>
                    <a:pt x="2179042" y="1307425"/>
                  </a:lnTo>
                  <a:lnTo>
                    <a:pt x="0" y="130742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76561"/>
                <a:satOff val="-1098"/>
                <a:lumOff val="6404"/>
                <a:alphaOff val="0"/>
              </a:schemeClr>
            </a:fillRef>
            <a:effectRef idx="2">
              <a:schemeClr val="accent1">
                <a:shade val="80000"/>
                <a:hueOff val="76561"/>
                <a:satOff val="-1098"/>
                <a:lumOff val="64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584" tIns="227584" rIns="2275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kern="1200" dirty="0" smtClean="0"/>
                <a:t>上級機關</a:t>
              </a:r>
              <a:endParaRPr lang="zh-TW" altLang="en-US" sz="2400" kern="1200" dirty="0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2915814" y="3432056"/>
              <a:ext cx="4270074" cy="470579"/>
            </a:xfrm>
            <a:custGeom>
              <a:avLst/>
              <a:gdLst>
                <a:gd name="connsiteX0" fmla="*/ 4270074 w 4270074"/>
                <a:gd name="connsiteY0" fmla="*/ 0 h 470579"/>
                <a:gd name="connsiteX1" fmla="*/ 4270074 w 4270074"/>
                <a:gd name="connsiteY1" fmla="*/ 252389 h 470579"/>
                <a:gd name="connsiteX2" fmla="*/ 0 w 4270074"/>
                <a:gd name="connsiteY2" fmla="*/ 252389 h 470579"/>
                <a:gd name="connsiteX3" fmla="*/ 0 w 4270074"/>
                <a:gd name="connsiteY3" fmla="*/ 470579 h 470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0074" h="470579">
                  <a:moveTo>
                    <a:pt x="4270074" y="0"/>
                  </a:moveTo>
                  <a:lnTo>
                    <a:pt x="4270074" y="252389"/>
                  </a:lnTo>
                  <a:lnTo>
                    <a:pt x="0" y="252389"/>
                  </a:lnTo>
                  <a:lnTo>
                    <a:pt x="0" y="470579"/>
                  </a:lnTo>
                </a:path>
              </a:pathLst>
            </a:custGeom>
            <a:noFill/>
            <a:ln w="38100">
              <a:tailEnd type="arrow"/>
            </a:ln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1">
              <a:schemeClr val="accent1">
                <a:shade val="90000"/>
                <a:hueOff val="204201"/>
                <a:satOff val="-2837"/>
                <a:lumOff val="15303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shade val="90000"/>
                <a:hueOff val="204201"/>
                <a:satOff val="-2837"/>
                <a:lumOff val="15303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40252" tIns="232784" rIns="2040253" bIns="23278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500" kern="1200"/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6804248" y="2353153"/>
              <a:ext cx="1451155" cy="936395"/>
            </a:xfrm>
            <a:custGeom>
              <a:avLst/>
              <a:gdLst>
                <a:gd name="connsiteX0" fmla="*/ 0 w 1451155"/>
                <a:gd name="connsiteY0" fmla="*/ 0 h 1307425"/>
                <a:gd name="connsiteX1" fmla="*/ 1451155 w 1451155"/>
                <a:gd name="connsiteY1" fmla="*/ 0 h 1307425"/>
                <a:gd name="connsiteX2" fmla="*/ 1451155 w 1451155"/>
                <a:gd name="connsiteY2" fmla="*/ 1307425 h 1307425"/>
                <a:gd name="connsiteX3" fmla="*/ 0 w 1451155"/>
                <a:gd name="connsiteY3" fmla="*/ 1307425 h 1307425"/>
                <a:gd name="connsiteX4" fmla="*/ 0 w 1451155"/>
                <a:gd name="connsiteY4" fmla="*/ 0 h 1307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1155" h="1307425">
                  <a:moveTo>
                    <a:pt x="0" y="0"/>
                  </a:moveTo>
                  <a:lnTo>
                    <a:pt x="1451155" y="0"/>
                  </a:lnTo>
                  <a:lnTo>
                    <a:pt x="1451155" y="1307425"/>
                  </a:lnTo>
                  <a:lnTo>
                    <a:pt x="0" y="130742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fillRef>
            <a:effectRef idx="2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584" tIns="227584" rIns="2275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kern="1200" dirty="0" smtClean="0"/>
                <a:t>同意</a:t>
              </a:r>
              <a:endParaRPr lang="zh-TW" altLang="en-US" sz="2400" kern="1200" dirty="0"/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3810245" y="4466412"/>
              <a:ext cx="196765" cy="91440"/>
            </a:xfrm>
            <a:custGeom>
              <a:avLst/>
              <a:gdLst>
                <a:gd name="connsiteX0" fmla="*/ 196765 w 196765"/>
                <a:gd name="connsiteY0" fmla="*/ 122994 h 91440"/>
                <a:gd name="connsiteX1" fmla="*/ 0 w 196765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765" h="91440">
                  <a:moveTo>
                    <a:pt x="196765" y="122994"/>
                  </a:moveTo>
                  <a:lnTo>
                    <a:pt x="0" y="45720"/>
                  </a:lnTo>
                </a:path>
              </a:pathLst>
            </a:custGeom>
            <a:noFill/>
            <a:ln w="38100">
              <a:tailEnd type="arrow"/>
            </a:ln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1">
              <a:schemeClr val="accent1">
                <a:shade val="90000"/>
                <a:hueOff val="306302"/>
                <a:satOff val="-4255"/>
                <a:lumOff val="22954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shade val="90000"/>
                <a:hueOff val="306302"/>
                <a:satOff val="-4255"/>
                <a:lumOff val="22954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5033" tIns="43214" rIns="105033" bIns="43215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500" kern="1200"/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1867816" y="4078519"/>
              <a:ext cx="1843785" cy="922649"/>
            </a:xfrm>
            <a:custGeom>
              <a:avLst/>
              <a:gdLst>
                <a:gd name="connsiteX0" fmla="*/ 0 w 2179042"/>
                <a:gd name="connsiteY0" fmla="*/ 0 h 1307425"/>
                <a:gd name="connsiteX1" fmla="*/ 2179042 w 2179042"/>
                <a:gd name="connsiteY1" fmla="*/ 0 h 1307425"/>
                <a:gd name="connsiteX2" fmla="*/ 2179042 w 2179042"/>
                <a:gd name="connsiteY2" fmla="*/ 1307425 h 1307425"/>
                <a:gd name="connsiteX3" fmla="*/ 0 w 2179042"/>
                <a:gd name="connsiteY3" fmla="*/ 1307425 h 1307425"/>
                <a:gd name="connsiteX4" fmla="*/ 0 w 2179042"/>
                <a:gd name="connsiteY4" fmla="*/ 0 h 1307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9042" h="1307425">
                  <a:moveTo>
                    <a:pt x="0" y="0"/>
                  </a:moveTo>
                  <a:lnTo>
                    <a:pt x="2179042" y="0"/>
                  </a:lnTo>
                  <a:lnTo>
                    <a:pt x="2179042" y="1307425"/>
                  </a:lnTo>
                  <a:lnTo>
                    <a:pt x="0" y="130742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229684"/>
                <a:satOff val="-3294"/>
                <a:lumOff val="19211"/>
                <a:alphaOff val="0"/>
              </a:schemeClr>
            </a:fillRef>
            <a:effectRef idx="2">
              <a:schemeClr val="accent1">
                <a:shade val="80000"/>
                <a:hueOff val="229684"/>
                <a:satOff val="-3294"/>
                <a:lumOff val="1921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584" tIns="227584" rIns="2275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kern="1200" dirty="0" smtClean="0"/>
                <a:t>校務會議</a:t>
              </a:r>
              <a:endParaRPr lang="zh-TW" altLang="en-US" sz="2400" kern="1200" dirty="0"/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4327976" y="4096527"/>
              <a:ext cx="1843785" cy="922649"/>
            </a:xfrm>
            <a:custGeom>
              <a:avLst/>
              <a:gdLst>
                <a:gd name="connsiteX0" fmla="*/ 0 w 2179042"/>
                <a:gd name="connsiteY0" fmla="*/ 0 h 1307425"/>
                <a:gd name="connsiteX1" fmla="*/ 2179042 w 2179042"/>
                <a:gd name="connsiteY1" fmla="*/ 0 h 1307425"/>
                <a:gd name="connsiteX2" fmla="*/ 2179042 w 2179042"/>
                <a:gd name="connsiteY2" fmla="*/ 1307425 h 1307425"/>
                <a:gd name="connsiteX3" fmla="*/ 0 w 2179042"/>
                <a:gd name="connsiteY3" fmla="*/ 1307425 h 1307425"/>
                <a:gd name="connsiteX4" fmla="*/ 0 w 2179042"/>
                <a:gd name="connsiteY4" fmla="*/ 0 h 1307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9042" h="1307425">
                  <a:moveTo>
                    <a:pt x="0" y="0"/>
                  </a:moveTo>
                  <a:lnTo>
                    <a:pt x="2179042" y="0"/>
                  </a:lnTo>
                  <a:lnTo>
                    <a:pt x="2179042" y="1307425"/>
                  </a:lnTo>
                  <a:lnTo>
                    <a:pt x="0" y="130742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fillRef>
            <a:effectRef idx="2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584" tIns="227584" rIns="227584" bIns="227584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dirty="0"/>
                <a:t>立</a:t>
              </a:r>
              <a:r>
                <a:rPr lang="zh-TW" altLang="en-US" sz="2400" kern="1200" dirty="0" smtClean="0"/>
                <a:t>法</a:t>
              </a:r>
              <a:endParaRPr lang="zh-TW" altLang="en-US" sz="2400" kern="1200" dirty="0"/>
            </a:p>
          </p:txBody>
        </p:sp>
      </p:grp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80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>
                <a:solidFill>
                  <a:srgbClr val="7E7878"/>
                </a:solidFill>
              </a:rPr>
              <a:t>制定</a:t>
            </a:r>
            <a:r>
              <a:rPr lang="zh-TW" altLang="en-US" sz="1400" dirty="0" smtClean="0">
                <a:solidFill>
                  <a:srgbClr val="7E7878"/>
                </a:solidFill>
              </a:rPr>
              <a:t>法律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6699FF"/>
                </a:solidFill>
              </a:rPr>
              <a:t>採取行動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 有影響力的團體</a:t>
            </a:r>
            <a:r>
              <a:rPr lang="en-US" altLang="zh-TW" sz="1400" dirty="0" smtClean="0">
                <a:solidFill>
                  <a:srgbClr val="7E7878"/>
                </a:solidFill>
              </a:rPr>
              <a:t>&amp;</a:t>
            </a:r>
            <a:r>
              <a:rPr lang="zh-TW" altLang="en-US" sz="1400" dirty="0" smtClean="0">
                <a:solidFill>
                  <a:srgbClr val="7E7878"/>
                </a:solidFill>
              </a:rPr>
              <a:t>個人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可能反對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2480869870"/>
              </p:ext>
            </p:extLst>
          </p:nvPr>
        </p:nvGraphicFramePr>
        <p:xfrm>
          <a:off x="395536" y="1571067"/>
          <a:ext cx="8136904" cy="3386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03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EDFED0F-DBC1-483F-8C3F-5A8E4EAE54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9EDFED0F-DBC1-483F-8C3F-5A8E4EAE54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9C4D866-3EF3-4036-81D6-45BF4EB7F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C9C4D866-3EF3-4036-81D6-45BF4EB7FF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70563AB-78D7-4A17-ADC6-48ECD83CD5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E70563AB-78D7-4A17-ADC6-48ECD83CD5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4079806" y="3198581"/>
            <a:ext cx="1021587" cy="849449"/>
          </a:xfrm>
          <a:custGeom>
            <a:avLst/>
            <a:gdLst>
              <a:gd name="connsiteX0" fmla="*/ 0 w 907690"/>
              <a:gd name="connsiteY0" fmla="*/ 453845 h 907690"/>
              <a:gd name="connsiteX1" fmla="*/ 453845 w 907690"/>
              <a:gd name="connsiteY1" fmla="*/ 0 h 907690"/>
              <a:gd name="connsiteX2" fmla="*/ 907690 w 907690"/>
              <a:gd name="connsiteY2" fmla="*/ 453845 h 907690"/>
              <a:gd name="connsiteX3" fmla="*/ 453845 w 907690"/>
              <a:gd name="connsiteY3" fmla="*/ 907690 h 907690"/>
              <a:gd name="connsiteX4" fmla="*/ 0 w 907690"/>
              <a:gd name="connsiteY4" fmla="*/ 453845 h 90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7690" h="907690">
                <a:moveTo>
                  <a:pt x="0" y="453845"/>
                </a:moveTo>
                <a:cubicBezTo>
                  <a:pt x="0" y="203193"/>
                  <a:pt x="203193" y="0"/>
                  <a:pt x="453845" y="0"/>
                </a:cubicBezTo>
                <a:cubicBezTo>
                  <a:pt x="704497" y="0"/>
                  <a:pt x="907690" y="203193"/>
                  <a:pt x="907690" y="453845"/>
                </a:cubicBezTo>
                <a:cubicBezTo>
                  <a:pt x="907690" y="704497"/>
                  <a:pt x="704497" y="907690"/>
                  <a:pt x="453845" y="907690"/>
                </a:cubicBezTo>
                <a:cubicBezTo>
                  <a:pt x="203193" y="907690"/>
                  <a:pt x="0" y="704497"/>
                  <a:pt x="0" y="453845"/>
                </a:cubicBezTo>
                <a:close/>
              </a:path>
            </a:pathLst>
          </a:custGeom>
          <a:solidFill>
            <a:srgbClr val="7FB276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8168" tIns="148168" rIns="148168" bIns="148168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400" kern="1200" dirty="0" smtClean="0"/>
              <a:t>團隊</a:t>
            </a:r>
            <a:endParaRPr lang="zh-TW" altLang="en-US" sz="2400" kern="1200" dirty="0"/>
          </a:p>
        </p:txBody>
      </p:sp>
      <p:sp>
        <p:nvSpPr>
          <p:cNvPr id="7" name="手繪多邊形 6"/>
          <p:cNvSpPr/>
          <p:nvPr/>
        </p:nvSpPr>
        <p:spPr>
          <a:xfrm rot="16200000">
            <a:off x="4462601" y="3056364"/>
            <a:ext cx="255997" cy="28439"/>
          </a:xfrm>
          <a:custGeom>
            <a:avLst/>
            <a:gdLst>
              <a:gd name="connsiteX0" fmla="*/ 0 w 273549"/>
              <a:gd name="connsiteY0" fmla="*/ 12634 h 25268"/>
              <a:gd name="connsiteX1" fmla="*/ 273549 w 273549"/>
              <a:gd name="connsiteY1" fmla="*/ 12634 h 2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3549" h="25268">
                <a:moveTo>
                  <a:pt x="0" y="12634"/>
                </a:moveTo>
                <a:lnTo>
                  <a:pt x="273549" y="12634"/>
                </a:lnTo>
              </a:path>
            </a:pathLst>
          </a:custGeom>
          <a:noFill/>
          <a:ln w="762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636" tIns="5795" rIns="142635" bIns="579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500" kern="1200"/>
          </a:p>
        </p:txBody>
      </p:sp>
      <p:sp>
        <p:nvSpPr>
          <p:cNvPr id="8" name="手繪多邊形 7"/>
          <p:cNvSpPr/>
          <p:nvPr/>
        </p:nvSpPr>
        <p:spPr>
          <a:xfrm>
            <a:off x="4079806" y="2093134"/>
            <a:ext cx="1021587" cy="849449"/>
          </a:xfrm>
          <a:custGeom>
            <a:avLst/>
            <a:gdLst>
              <a:gd name="connsiteX0" fmla="*/ 0 w 907690"/>
              <a:gd name="connsiteY0" fmla="*/ 453845 h 907690"/>
              <a:gd name="connsiteX1" fmla="*/ 453845 w 907690"/>
              <a:gd name="connsiteY1" fmla="*/ 0 h 907690"/>
              <a:gd name="connsiteX2" fmla="*/ 907690 w 907690"/>
              <a:gd name="connsiteY2" fmla="*/ 453845 h 907690"/>
              <a:gd name="connsiteX3" fmla="*/ 453845 w 907690"/>
              <a:gd name="connsiteY3" fmla="*/ 907690 h 907690"/>
              <a:gd name="connsiteX4" fmla="*/ 0 w 907690"/>
              <a:gd name="connsiteY4" fmla="*/ 453845 h 90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7690" h="907690">
                <a:moveTo>
                  <a:pt x="0" y="453845"/>
                </a:moveTo>
                <a:cubicBezTo>
                  <a:pt x="0" y="203193"/>
                  <a:pt x="203193" y="0"/>
                  <a:pt x="453845" y="0"/>
                </a:cubicBezTo>
                <a:cubicBezTo>
                  <a:pt x="704497" y="0"/>
                  <a:pt x="907690" y="203193"/>
                  <a:pt x="907690" y="453845"/>
                </a:cubicBezTo>
                <a:cubicBezTo>
                  <a:pt x="907690" y="704497"/>
                  <a:pt x="704497" y="907690"/>
                  <a:pt x="453845" y="907690"/>
                </a:cubicBezTo>
                <a:cubicBezTo>
                  <a:pt x="203193" y="907690"/>
                  <a:pt x="0" y="704497"/>
                  <a:pt x="0" y="453845"/>
                </a:cubicBezTo>
                <a:close/>
              </a:path>
            </a:pathLst>
          </a:custGeom>
          <a:solidFill>
            <a:srgbClr val="66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5628" tIns="145628" rIns="145628" bIns="14562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000" kern="1200" dirty="0" smtClean="0"/>
              <a:t>法服社</a:t>
            </a:r>
            <a:endParaRPr lang="zh-TW" altLang="en-US" sz="2000" kern="1200" dirty="0"/>
          </a:p>
        </p:txBody>
      </p:sp>
      <p:sp>
        <p:nvSpPr>
          <p:cNvPr id="9" name="手繪多邊形 8"/>
          <p:cNvSpPr/>
          <p:nvPr/>
        </p:nvSpPr>
        <p:spPr>
          <a:xfrm>
            <a:off x="5101392" y="3611482"/>
            <a:ext cx="307874" cy="23647"/>
          </a:xfrm>
          <a:custGeom>
            <a:avLst/>
            <a:gdLst>
              <a:gd name="connsiteX0" fmla="*/ 0 w 273549"/>
              <a:gd name="connsiteY0" fmla="*/ 12634 h 25268"/>
              <a:gd name="connsiteX1" fmla="*/ 273549 w 273549"/>
              <a:gd name="connsiteY1" fmla="*/ 12634 h 2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3549" h="25268">
                <a:moveTo>
                  <a:pt x="0" y="12634"/>
                </a:moveTo>
                <a:lnTo>
                  <a:pt x="273549" y="12634"/>
                </a:lnTo>
              </a:path>
            </a:pathLst>
          </a:custGeom>
          <a:noFill/>
          <a:ln w="762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636" tIns="5795" rIns="142636" bIns="579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500" kern="1200"/>
          </a:p>
        </p:txBody>
      </p:sp>
      <p:sp>
        <p:nvSpPr>
          <p:cNvPr id="10" name="手繪多邊形 9"/>
          <p:cNvSpPr/>
          <p:nvPr/>
        </p:nvSpPr>
        <p:spPr>
          <a:xfrm>
            <a:off x="5409266" y="3198581"/>
            <a:ext cx="1021587" cy="849449"/>
          </a:xfrm>
          <a:custGeom>
            <a:avLst/>
            <a:gdLst>
              <a:gd name="connsiteX0" fmla="*/ 0 w 907690"/>
              <a:gd name="connsiteY0" fmla="*/ 453845 h 907690"/>
              <a:gd name="connsiteX1" fmla="*/ 453845 w 907690"/>
              <a:gd name="connsiteY1" fmla="*/ 0 h 907690"/>
              <a:gd name="connsiteX2" fmla="*/ 907690 w 907690"/>
              <a:gd name="connsiteY2" fmla="*/ 453845 h 907690"/>
              <a:gd name="connsiteX3" fmla="*/ 453845 w 907690"/>
              <a:gd name="connsiteY3" fmla="*/ 907690 h 907690"/>
              <a:gd name="connsiteX4" fmla="*/ 0 w 907690"/>
              <a:gd name="connsiteY4" fmla="*/ 453845 h 90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7690" h="907690">
                <a:moveTo>
                  <a:pt x="0" y="453845"/>
                </a:moveTo>
                <a:cubicBezTo>
                  <a:pt x="0" y="203193"/>
                  <a:pt x="203193" y="0"/>
                  <a:pt x="453845" y="0"/>
                </a:cubicBezTo>
                <a:cubicBezTo>
                  <a:pt x="704497" y="0"/>
                  <a:pt x="907690" y="203193"/>
                  <a:pt x="907690" y="453845"/>
                </a:cubicBezTo>
                <a:cubicBezTo>
                  <a:pt x="907690" y="704497"/>
                  <a:pt x="704497" y="907690"/>
                  <a:pt x="453845" y="907690"/>
                </a:cubicBezTo>
                <a:cubicBezTo>
                  <a:pt x="203193" y="907690"/>
                  <a:pt x="0" y="704497"/>
                  <a:pt x="0" y="453845"/>
                </a:cubicBezTo>
                <a:close/>
              </a:path>
            </a:pathLst>
          </a:custGeom>
          <a:solidFill>
            <a:srgbClr val="FF7C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5628" tIns="145628" rIns="145628" bIns="14562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000" kern="1200" dirty="0" smtClean="0"/>
              <a:t>尋根樹</a:t>
            </a:r>
            <a:endParaRPr lang="zh-TW" altLang="en-US" sz="2000" kern="1200" dirty="0"/>
          </a:p>
        </p:txBody>
      </p:sp>
      <p:sp>
        <p:nvSpPr>
          <p:cNvPr id="11" name="手繪多邊形 10"/>
          <p:cNvSpPr/>
          <p:nvPr/>
        </p:nvSpPr>
        <p:spPr>
          <a:xfrm rot="5400000">
            <a:off x="4462601" y="4161809"/>
            <a:ext cx="255997" cy="28439"/>
          </a:xfrm>
          <a:custGeom>
            <a:avLst/>
            <a:gdLst>
              <a:gd name="connsiteX0" fmla="*/ 0 w 273549"/>
              <a:gd name="connsiteY0" fmla="*/ 12634 h 25268"/>
              <a:gd name="connsiteX1" fmla="*/ 273549 w 273549"/>
              <a:gd name="connsiteY1" fmla="*/ 12634 h 2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3549" h="25268">
                <a:moveTo>
                  <a:pt x="0" y="12634"/>
                </a:moveTo>
                <a:lnTo>
                  <a:pt x="273549" y="12634"/>
                </a:lnTo>
              </a:path>
            </a:pathLst>
          </a:custGeom>
          <a:noFill/>
          <a:ln w="762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635" tIns="5795" rIns="142637" bIns="579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500" kern="1200"/>
          </a:p>
        </p:txBody>
      </p:sp>
      <p:sp>
        <p:nvSpPr>
          <p:cNvPr id="12" name="手繪多邊形 11"/>
          <p:cNvSpPr/>
          <p:nvPr/>
        </p:nvSpPr>
        <p:spPr>
          <a:xfrm>
            <a:off x="4079806" y="4304027"/>
            <a:ext cx="1021587" cy="849449"/>
          </a:xfrm>
          <a:custGeom>
            <a:avLst/>
            <a:gdLst>
              <a:gd name="connsiteX0" fmla="*/ 0 w 907690"/>
              <a:gd name="connsiteY0" fmla="*/ 453845 h 907690"/>
              <a:gd name="connsiteX1" fmla="*/ 453845 w 907690"/>
              <a:gd name="connsiteY1" fmla="*/ 0 h 907690"/>
              <a:gd name="connsiteX2" fmla="*/ 907690 w 907690"/>
              <a:gd name="connsiteY2" fmla="*/ 453845 h 907690"/>
              <a:gd name="connsiteX3" fmla="*/ 453845 w 907690"/>
              <a:gd name="connsiteY3" fmla="*/ 907690 h 907690"/>
              <a:gd name="connsiteX4" fmla="*/ 0 w 907690"/>
              <a:gd name="connsiteY4" fmla="*/ 453845 h 90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7690" h="907690">
                <a:moveTo>
                  <a:pt x="0" y="453845"/>
                </a:moveTo>
                <a:cubicBezTo>
                  <a:pt x="0" y="203193"/>
                  <a:pt x="203193" y="0"/>
                  <a:pt x="453845" y="0"/>
                </a:cubicBezTo>
                <a:cubicBezTo>
                  <a:pt x="704497" y="0"/>
                  <a:pt x="907690" y="203193"/>
                  <a:pt x="907690" y="453845"/>
                </a:cubicBezTo>
                <a:cubicBezTo>
                  <a:pt x="907690" y="704497"/>
                  <a:pt x="704497" y="907690"/>
                  <a:pt x="453845" y="907690"/>
                </a:cubicBezTo>
                <a:cubicBezTo>
                  <a:pt x="203193" y="907690"/>
                  <a:pt x="0" y="704497"/>
                  <a:pt x="0" y="453845"/>
                </a:cubicBezTo>
                <a:close/>
              </a:path>
            </a:pathLst>
          </a:custGeom>
          <a:solidFill>
            <a:srgbClr val="FF99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5628" tIns="145628" rIns="145628" bIns="14562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000" kern="1200" dirty="0" smtClean="0"/>
              <a:t>法務祕書</a:t>
            </a:r>
            <a:endParaRPr lang="zh-TW" altLang="en-US" sz="2000" kern="1200" dirty="0"/>
          </a:p>
        </p:txBody>
      </p:sp>
      <p:sp>
        <p:nvSpPr>
          <p:cNvPr id="13" name="手繪多邊形 12"/>
          <p:cNvSpPr/>
          <p:nvPr/>
        </p:nvSpPr>
        <p:spPr>
          <a:xfrm>
            <a:off x="3771930" y="3611482"/>
            <a:ext cx="307874" cy="23648"/>
          </a:xfrm>
          <a:custGeom>
            <a:avLst/>
            <a:gdLst>
              <a:gd name="connsiteX0" fmla="*/ 0 w 273549"/>
              <a:gd name="connsiteY0" fmla="*/ 12634 h 25268"/>
              <a:gd name="connsiteX1" fmla="*/ 273549 w 273549"/>
              <a:gd name="connsiteY1" fmla="*/ 12634 h 2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3549" h="25268">
                <a:moveTo>
                  <a:pt x="273549" y="12634"/>
                </a:moveTo>
                <a:lnTo>
                  <a:pt x="0" y="12634"/>
                </a:lnTo>
              </a:path>
            </a:pathLst>
          </a:custGeom>
          <a:noFill/>
          <a:ln w="762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636" tIns="5796" rIns="142636" bIns="579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500" kern="1200"/>
          </a:p>
        </p:txBody>
      </p:sp>
      <p:sp>
        <p:nvSpPr>
          <p:cNvPr id="14" name="手繪多邊形 13"/>
          <p:cNvSpPr/>
          <p:nvPr/>
        </p:nvSpPr>
        <p:spPr>
          <a:xfrm>
            <a:off x="2750345" y="3198581"/>
            <a:ext cx="1021587" cy="849449"/>
          </a:xfrm>
          <a:custGeom>
            <a:avLst/>
            <a:gdLst>
              <a:gd name="connsiteX0" fmla="*/ 0 w 907690"/>
              <a:gd name="connsiteY0" fmla="*/ 453845 h 907690"/>
              <a:gd name="connsiteX1" fmla="*/ 453845 w 907690"/>
              <a:gd name="connsiteY1" fmla="*/ 0 h 907690"/>
              <a:gd name="connsiteX2" fmla="*/ 907690 w 907690"/>
              <a:gd name="connsiteY2" fmla="*/ 453845 h 907690"/>
              <a:gd name="connsiteX3" fmla="*/ 453845 w 907690"/>
              <a:gd name="connsiteY3" fmla="*/ 907690 h 907690"/>
              <a:gd name="connsiteX4" fmla="*/ 0 w 907690"/>
              <a:gd name="connsiteY4" fmla="*/ 453845 h 90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7690" h="907690">
                <a:moveTo>
                  <a:pt x="0" y="453845"/>
                </a:moveTo>
                <a:cubicBezTo>
                  <a:pt x="0" y="203193"/>
                  <a:pt x="203193" y="0"/>
                  <a:pt x="453845" y="0"/>
                </a:cubicBezTo>
                <a:cubicBezTo>
                  <a:pt x="704497" y="0"/>
                  <a:pt x="907690" y="203193"/>
                  <a:pt x="907690" y="453845"/>
                </a:cubicBezTo>
                <a:cubicBezTo>
                  <a:pt x="907690" y="704497"/>
                  <a:pt x="704497" y="907690"/>
                  <a:pt x="453845" y="907690"/>
                </a:cubicBezTo>
                <a:cubicBezTo>
                  <a:pt x="203193" y="907690"/>
                  <a:pt x="0" y="704497"/>
                  <a:pt x="0" y="453845"/>
                </a:cubicBezTo>
                <a:close/>
              </a:path>
            </a:pathLst>
          </a:custGeom>
          <a:solidFill>
            <a:srgbClr val="99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5628" tIns="145628" rIns="145628" bIns="14562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000" kern="1200" dirty="0" smtClean="0"/>
              <a:t>法律系</a:t>
            </a:r>
            <a:endParaRPr lang="zh-TW" altLang="en-US" sz="2000" kern="12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>
                <a:solidFill>
                  <a:srgbClr val="7E7878"/>
                </a:solidFill>
              </a:rPr>
              <a:t>制定</a:t>
            </a:r>
            <a:r>
              <a:rPr lang="zh-TW" altLang="en-US" sz="1400" dirty="0" smtClean="0">
                <a:solidFill>
                  <a:srgbClr val="7E7878"/>
                </a:solidFill>
              </a:rPr>
              <a:t>法律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採取行動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 </a:t>
            </a:r>
            <a:r>
              <a:rPr lang="zh-TW" altLang="en-US" sz="1400" dirty="0" smtClean="0">
                <a:solidFill>
                  <a:srgbClr val="6699FF"/>
                </a:solidFill>
              </a:rPr>
              <a:t>有影響力的團體</a:t>
            </a:r>
            <a:r>
              <a:rPr lang="en-US" altLang="zh-TW" sz="1400" dirty="0" smtClean="0">
                <a:solidFill>
                  <a:srgbClr val="6699FF"/>
                </a:solidFill>
              </a:rPr>
              <a:t>&amp;</a:t>
            </a:r>
            <a:r>
              <a:rPr lang="zh-TW" altLang="en-US" sz="1400" dirty="0" smtClean="0">
                <a:solidFill>
                  <a:srgbClr val="6699FF"/>
                </a:solidFill>
              </a:rPr>
              <a:t>個人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可能反對</a:t>
            </a:r>
            <a:endParaRPr lang="zh-TW" altLang="en-US" sz="1400" dirty="0">
              <a:solidFill>
                <a:srgbClr val="7E7878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20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251520" y="1534832"/>
            <a:ext cx="5112568" cy="48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400" dirty="0">
                <a:solidFill>
                  <a:srgbClr val="7E7878"/>
                </a:solidFill>
              </a:rPr>
              <a:t>制定</a:t>
            </a:r>
            <a:r>
              <a:rPr lang="zh-TW" altLang="en-US" sz="1400" dirty="0" smtClean="0">
                <a:solidFill>
                  <a:srgbClr val="7E7878"/>
                </a:solidFill>
              </a:rPr>
              <a:t>法律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採取行動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 有影響力的團體</a:t>
            </a:r>
            <a:r>
              <a:rPr lang="en-US" altLang="zh-TW" sz="1400" dirty="0" smtClean="0">
                <a:solidFill>
                  <a:srgbClr val="7E7878"/>
                </a:solidFill>
              </a:rPr>
              <a:t>&amp;</a:t>
            </a:r>
            <a:r>
              <a:rPr lang="zh-TW" altLang="en-US" sz="1400" dirty="0" smtClean="0">
                <a:solidFill>
                  <a:srgbClr val="7E7878"/>
                </a:solidFill>
              </a:rPr>
              <a:t>個人 </a:t>
            </a:r>
            <a:r>
              <a:rPr lang="en-US" altLang="zh-TW" sz="1400" dirty="0" smtClean="0">
                <a:solidFill>
                  <a:srgbClr val="7E7878"/>
                </a:solidFill>
              </a:rPr>
              <a:t>/</a:t>
            </a:r>
            <a:r>
              <a:rPr lang="zh-TW" altLang="en-US" sz="1400" dirty="0" smtClean="0">
                <a:solidFill>
                  <a:srgbClr val="7E7878"/>
                </a:solidFill>
              </a:rPr>
              <a:t> </a:t>
            </a:r>
            <a:r>
              <a:rPr lang="zh-TW" altLang="en-US" sz="1400" dirty="0" smtClean="0">
                <a:solidFill>
                  <a:srgbClr val="6699FF"/>
                </a:solidFill>
              </a:rPr>
              <a:t>可能反對</a:t>
            </a:r>
            <a:endParaRPr lang="zh-TW" altLang="en-US" sz="1400" dirty="0">
              <a:solidFill>
                <a:srgbClr val="6699FF"/>
              </a:solidFill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3676544171"/>
              </p:ext>
            </p:extLst>
          </p:nvPr>
        </p:nvGraphicFramePr>
        <p:xfrm>
          <a:off x="683568" y="2014885"/>
          <a:ext cx="7488832" cy="3122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02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647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539552" y="2253623"/>
            <a:ext cx="7834064" cy="2524132"/>
            <a:chOff x="539552" y="2704346"/>
            <a:chExt cx="7834064" cy="3028959"/>
          </a:xfrm>
        </p:grpSpPr>
        <p:sp>
          <p:nvSpPr>
            <p:cNvPr id="5" name="向右箭號 4"/>
            <p:cNvSpPr/>
            <p:nvPr/>
          </p:nvSpPr>
          <p:spPr>
            <a:xfrm>
              <a:off x="539552" y="2704346"/>
              <a:ext cx="7834064" cy="3028959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hueOff val="0"/>
                    <a:satOff val="0"/>
                    <a:lumOff val="0"/>
                    <a:shade val="30000"/>
                    <a:satMod val="115000"/>
                  </a:schemeClr>
                </a:gs>
                <a:gs pos="40000">
                  <a:schemeClr val="accent1">
                    <a:hueOff val="0"/>
                    <a:satOff val="0"/>
                    <a:shade val="67500"/>
                    <a:satMod val="115000"/>
                    <a:lumMod val="72000"/>
                    <a:lumOff val="28000"/>
                  </a:schemeClr>
                </a:gs>
                <a:gs pos="100000">
                  <a:schemeClr val="accent1">
                    <a:hueOff val="0"/>
                    <a:satOff val="0"/>
                    <a:shade val="100000"/>
                    <a:satMod val="115000"/>
                    <a:lumMod val="42000"/>
                    <a:lumOff val="58000"/>
                    <a:alpha val="86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手繪多邊形 5"/>
            <p:cNvSpPr/>
            <p:nvPr/>
          </p:nvSpPr>
          <p:spPr>
            <a:xfrm>
              <a:off x="5702460" y="3422573"/>
              <a:ext cx="1887749" cy="1514479"/>
            </a:xfrm>
            <a:custGeom>
              <a:avLst/>
              <a:gdLst>
                <a:gd name="connsiteX0" fmla="*/ 0 w 1887749"/>
                <a:gd name="connsiteY0" fmla="*/ 0 h 1514479"/>
                <a:gd name="connsiteX1" fmla="*/ 1887749 w 1887749"/>
                <a:gd name="connsiteY1" fmla="*/ 0 h 1514479"/>
                <a:gd name="connsiteX2" fmla="*/ 1887749 w 1887749"/>
                <a:gd name="connsiteY2" fmla="*/ 1514479 h 1514479"/>
                <a:gd name="connsiteX3" fmla="*/ 0 w 1887749"/>
                <a:gd name="connsiteY3" fmla="*/ 1514479 h 1514479"/>
                <a:gd name="connsiteX4" fmla="*/ 0 w 1887749"/>
                <a:gd name="connsiteY4" fmla="*/ 0 h 1514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7749" h="1514479">
                  <a:moveTo>
                    <a:pt x="0" y="0"/>
                  </a:moveTo>
                  <a:lnTo>
                    <a:pt x="1887749" y="0"/>
                  </a:lnTo>
                  <a:lnTo>
                    <a:pt x="1887749" y="1514479"/>
                  </a:lnTo>
                  <a:lnTo>
                    <a:pt x="0" y="15144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4320" rIns="0" bIns="27432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kern="1200" dirty="0" smtClean="0"/>
                <a:t>解決</a:t>
              </a:r>
              <a:endParaRPr lang="en-US" altLang="zh-TW" sz="2700" kern="1200" dirty="0" smtClean="0"/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kern="1200" dirty="0" smtClean="0"/>
                <a:t>問題</a:t>
              </a:r>
              <a:endParaRPr lang="zh-TW" altLang="en-US" sz="2700" kern="1200" dirty="0"/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3437161" y="3422573"/>
              <a:ext cx="1887749" cy="1514479"/>
            </a:xfrm>
            <a:custGeom>
              <a:avLst/>
              <a:gdLst>
                <a:gd name="connsiteX0" fmla="*/ 0 w 1887749"/>
                <a:gd name="connsiteY0" fmla="*/ 0 h 1514479"/>
                <a:gd name="connsiteX1" fmla="*/ 1887749 w 1887749"/>
                <a:gd name="connsiteY1" fmla="*/ 0 h 1514479"/>
                <a:gd name="connsiteX2" fmla="*/ 1887749 w 1887749"/>
                <a:gd name="connsiteY2" fmla="*/ 1514479 h 1514479"/>
                <a:gd name="connsiteX3" fmla="*/ 0 w 1887749"/>
                <a:gd name="connsiteY3" fmla="*/ 1514479 h 1514479"/>
                <a:gd name="connsiteX4" fmla="*/ 0 w 1887749"/>
                <a:gd name="connsiteY4" fmla="*/ 0 h 1514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7749" h="1514479">
                  <a:moveTo>
                    <a:pt x="0" y="0"/>
                  </a:moveTo>
                  <a:lnTo>
                    <a:pt x="1887749" y="0"/>
                  </a:lnTo>
                  <a:lnTo>
                    <a:pt x="1887749" y="1514479"/>
                  </a:lnTo>
                  <a:lnTo>
                    <a:pt x="0" y="15144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4320" rIns="0" bIns="27432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kern="1200" dirty="0" smtClean="0"/>
                <a:t>討論</a:t>
              </a:r>
              <a:endParaRPr lang="en-US" altLang="zh-TW" sz="2700" kern="1200" dirty="0" smtClean="0"/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kern="1200" dirty="0" smtClean="0"/>
                <a:t>問題</a:t>
              </a:r>
              <a:endParaRPr lang="zh-TW" altLang="en-US" sz="2700" kern="1200" dirty="0"/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1171861" y="3422573"/>
              <a:ext cx="1887749" cy="1514479"/>
            </a:xfrm>
            <a:custGeom>
              <a:avLst/>
              <a:gdLst>
                <a:gd name="connsiteX0" fmla="*/ 0 w 1887749"/>
                <a:gd name="connsiteY0" fmla="*/ 0 h 1514479"/>
                <a:gd name="connsiteX1" fmla="*/ 1887749 w 1887749"/>
                <a:gd name="connsiteY1" fmla="*/ 0 h 1514479"/>
                <a:gd name="connsiteX2" fmla="*/ 1887749 w 1887749"/>
                <a:gd name="connsiteY2" fmla="*/ 1514479 h 1514479"/>
                <a:gd name="connsiteX3" fmla="*/ 0 w 1887749"/>
                <a:gd name="connsiteY3" fmla="*/ 1514479 h 1514479"/>
                <a:gd name="connsiteX4" fmla="*/ 0 w 1887749"/>
                <a:gd name="connsiteY4" fmla="*/ 0 h 1514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7749" h="1514479">
                  <a:moveTo>
                    <a:pt x="0" y="0"/>
                  </a:moveTo>
                  <a:lnTo>
                    <a:pt x="1887749" y="0"/>
                  </a:lnTo>
                  <a:lnTo>
                    <a:pt x="1887749" y="1514479"/>
                  </a:lnTo>
                  <a:lnTo>
                    <a:pt x="0" y="15144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4320" rIns="0" bIns="27432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kern="1200" dirty="0" smtClean="0"/>
                <a:t>發現</a:t>
              </a:r>
              <a:endParaRPr lang="en-US" altLang="zh-TW" sz="2700" kern="1200" dirty="0" smtClean="0"/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700" kern="1200" dirty="0" smtClean="0"/>
                <a:t>問題</a:t>
              </a:r>
              <a:endParaRPr lang="zh-TW" altLang="en-US" sz="2700" kern="1200" dirty="0"/>
            </a:p>
          </p:txBody>
        </p:sp>
      </p:grpSp>
      <p:sp>
        <p:nvSpPr>
          <p:cNvPr id="9" name="矩形 8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FF7C80"/>
                </a:solidFill>
              </a:rPr>
              <a:t>前言</a:t>
            </a:r>
            <a:r>
              <a:rPr lang="en-US" altLang="zh-TW" dirty="0" smtClean="0">
                <a:solidFill>
                  <a:srgbClr val="FF7C80"/>
                </a:solidFill>
              </a:rPr>
              <a:t>-</a:t>
            </a:r>
            <a:r>
              <a:rPr lang="zh-TW" altLang="en-US" dirty="0" smtClean="0">
                <a:solidFill>
                  <a:srgbClr val="FF7C80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普遍性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31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前言</a:t>
            </a:r>
            <a:r>
              <a:rPr lang="en-US" altLang="zh-TW" dirty="0" smtClean="0">
                <a:solidFill>
                  <a:srgbClr val="FF7C80"/>
                </a:solidFill>
              </a:rPr>
              <a:t>-</a:t>
            </a:r>
            <a:r>
              <a:rPr lang="zh-TW" altLang="en-US" dirty="0" smtClean="0">
                <a:solidFill>
                  <a:srgbClr val="FF7C80"/>
                </a:solidFill>
              </a:rPr>
              <a:t>題目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普遍性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sp>
        <p:nvSpPr>
          <p:cNvPr id="5" name="手繪多邊形 4"/>
          <p:cNvSpPr/>
          <p:nvPr/>
        </p:nvSpPr>
        <p:spPr>
          <a:xfrm>
            <a:off x="683569" y="2963775"/>
            <a:ext cx="1297425" cy="1081188"/>
          </a:xfrm>
          <a:custGeom>
            <a:avLst/>
            <a:gdLst>
              <a:gd name="connsiteX0" fmla="*/ 0 w 1297425"/>
              <a:gd name="connsiteY0" fmla="*/ 648713 h 1297425"/>
              <a:gd name="connsiteX1" fmla="*/ 648713 w 1297425"/>
              <a:gd name="connsiteY1" fmla="*/ 0 h 1297425"/>
              <a:gd name="connsiteX2" fmla="*/ 1297426 w 1297425"/>
              <a:gd name="connsiteY2" fmla="*/ 648713 h 1297425"/>
              <a:gd name="connsiteX3" fmla="*/ 648713 w 1297425"/>
              <a:gd name="connsiteY3" fmla="*/ 1297426 h 1297425"/>
              <a:gd name="connsiteX4" fmla="*/ 0 w 1297425"/>
              <a:gd name="connsiteY4" fmla="*/ 648713 h 1297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7425" h="1297425">
                <a:moveTo>
                  <a:pt x="0" y="648713"/>
                </a:moveTo>
                <a:cubicBezTo>
                  <a:pt x="0" y="290439"/>
                  <a:pt x="290439" y="0"/>
                  <a:pt x="648713" y="0"/>
                </a:cubicBezTo>
                <a:cubicBezTo>
                  <a:pt x="1006987" y="0"/>
                  <a:pt x="1297426" y="290439"/>
                  <a:pt x="1297426" y="648713"/>
                </a:cubicBezTo>
                <a:cubicBezTo>
                  <a:pt x="1297426" y="1006987"/>
                  <a:pt x="1006987" y="1297426"/>
                  <a:pt x="648713" y="1297426"/>
                </a:cubicBezTo>
                <a:cubicBezTo>
                  <a:pt x="290439" y="1297426"/>
                  <a:pt x="0" y="1006987"/>
                  <a:pt x="0" y="648713"/>
                </a:cubicBezTo>
                <a:close/>
              </a:path>
            </a:pathLst>
          </a:custGeom>
          <a:gradFill flip="none" rotWithShape="1">
            <a:gsLst>
              <a:gs pos="0">
                <a:srgbClr val="FF9966">
                  <a:shade val="30000"/>
                  <a:satMod val="115000"/>
                </a:srgbClr>
              </a:gs>
              <a:gs pos="50000">
                <a:srgbClr val="FF9966">
                  <a:shade val="67500"/>
                  <a:satMod val="115000"/>
                </a:srgbClr>
              </a:gs>
              <a:gs pos="100000">
                <a:srgbClr val="FF996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643" tIns="230643" rIns="230643" bIns="230643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200" kern="1200" dirty="0" smtClean="0"/>
              <a:t>網路</a:t>
            </a:r>
            <a:endParaRPr lang="zh-TW" altLang="en-US" sz="3200" kern="1200" dirty="0"/>
          </a:p>
        </p:txBody>
      </p:sp>
      <p:sp>
        <p:nvSpPr>
          <p:cNvPr id="6" name="手繪多邊形 5"/>
          <p:cNvSpPr/>
          <p:nvPr/>
        </p:nvSpPr>
        <p:spPr>
          <a:xfrm>
            <a:off x="2170283" y="3190824"/>
            <a:ext cx="752506" cy="627089"/>
          </a:xfrm>
          <a:custGeom>
            <a:avLst/>
            <a:gdLst>
              <a:gd name="connsiteX0" fmla="*/ 99745 w 752506"/>
              <a:gd name="connsiteY0" fmla="*/ 287758 h 752506"/>
              <a:gd name="connsiteX1" fmla="*/ 287758 w 752506"/>
              <a:gd name="connsiteY1" fmla="*/ 287758 h 752506"/>
              <a:gd name="connsiteX2" fmla="*/ 287758 w 752506"/>
              <a:gd name="connsiteY2" fmla="*/ 99745 h 752506"/>
              <a:gd name="connsiteX3" fmla="*/ 464748 w 752506"/>
              <a:gd name="connsiteY3" fmla="*/ 99745 h 752506"/>
              <a:gd name="connsiteX4" fmla="*/ 464748 w 752506"/>
              <a:gd name="connsiteY4" fmla="*/ 287758 h 752506"/>
              <a:gd name="connsiteX5" fmla="*/ 652761 w 752506"/>
              <a:gd name="connsiteY5" fmla="*/ 287758 h 752506"/>
              <a:gd name="connsiteX6" fmla="*/ 652761 w 752506"/>
              <a:gd name="connsiteY6" fmla="*/ 464748 h 752506"/>
              <a:gd name="connsiteX7" fmla="*/ 464748 w 752506"/>
              <a:gd name="connsiteY7" fmla="*/ 464748 h 752506"/>
              <a:gd name="connsiteX8" fmla="*/ 464748 w 752506"/>
              <a:gd name="connsiteY8" fmla="*/ 652761 h 752506"/>
              <a:gd name="connsiteX9" fmla="*/ 287758 w 752506"/>
              <a:gd name="connsiteY9" fmla="*/ 652761 h 752506"/>
              <a:gd name="connsiteX10" fmla="*/ 287758 w 752506"/>
              <a:gd name="connsiteY10" fmla="*/ 464748 h 752506"/>
              <a:gd name="connsiteX11" fmla="*/ 99745 w 752506"/>
              <a:gd name="connsiteY11" fmla="*/ 464748 h 752506"/>
              <a:gd name="connsiteX12" fmla="*/ 99745 w 752506"/>
              <a:gd name="connsiteY12" fmla="*/ 287758 h 75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52506" h="752506">
                <a:moveTo>
                  <a:pt x="99745" y="287758"/>
                </a:moveTo>
                <a:lnTo>
                  <a:pt x="287758" y="287758"/>
                </a:lnTo>
                <a:lnTo>
                  <a:pt x="287758" y="99745"/>
                </a:lnTo>
                <a:lnTo>
                  <a:pt x="464748" y="99745"/>
                </a:lnTo>
                <a:lnTo>
                  <a:pt x="464748" y="287758"/>
                </a:lnTo>
                <a:lnTo>
                  <a:pt x="652761" y="287758"/>
                </a:lnTo>
                <a:lnTo>
                  <a:pt x="652761" y="464748"/>
                </a:lnTo>
                <a:lnTo>
                  <a:pt x="464748" y="464748"/>
                </a:lnTo>
                <a:lnTo>
                  <a:pt x="464748" y="652761"/>
                </a:lnTo>
                <a:lnTo>
                  <a:pt x="287758" y="652761"/>
                </a:lnTo>
                <a:lnTo>
                  <a:pt x="287758" y="464748"/>
                </a:lnTo>
                <a:lnTo>
                  <a:pt x="99745" y="464748"/>
                </a:lnTo>
                <a:lnTo>
                  <a:pt x="99745" y="287758"/>
                </a:lnTo>
                <a:close/>
              </a:path>
            </a:pathLst>
          </a:custGeom>
          <a:gradFill flip="none" rotWithShape="1">
            <a:gsLst>
              <a:gs pos="0">
                <a:srgbClr val="7E7878">
                  <a:shade val="30000"/>
                  <a:satMod val="115000"/>
                </a:srgbClr>
              </a:gs>
              <a:gs pos="50000">
                <a:srgbClr val="7E7878">
                  <a:shade val="67500"/>
                  <a:satMod val="115000"/>
                </a:srgbClr>
              </a:gs>
              <a:gs pos="100000">
                <a:srgbClr val="7E7878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643" tIns="230643" rIns="230643" bIns="230643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3200"/>
          </a:p>
        </p:txBody>
      </p:sp>
      <p:sp>
        <p:nvSpPr>
          <p:cNvPr id="7" name="手繪多邊形 6"/>
          <p:cNvSpPr/>
          <p:nvPr/>
        </p:nvSpPr>
        <p:spPr>
          <a:xfrm>
            <a:off x="3203850" y="2963776"/>
            <a:ext cx="1297425" cy="1081188"/>
          </a:xfrm>
          <a:custGeom>
            <a:avLst/>
            <a:gdLst>
              <a:gd name="connsiteX0" fmla="*/ 0 w 1297425"/>
              <a:gd name="connsiteY0" fmla="*/ 648713 h 1297425"/>
              <a:gd name="connsiteX1" fmla="*/ 648713 w 1297425"/>
              <a:gd name="connsiteY1" fmla="*/ 0 h 1297425"/>
              <a:gd name="connsiteX2" fmla="*/ 1297426 w 1297425"/>
              <a:gd name="connsiteY2" fmla="*/ 648713 h 1297425"/>
              <a:gd name="connsiteX3" fmla="*/ 648713 w 1297425"/>
              <a:gd name="connsiteY3" fmla="*/ 1297426 h 1297425"/>
              <a:gd name="connsiteX4" fmla="*/ 0 w 1297425"/>
              <a:gd name="connsiteY4" fmla="*/ 648713 h 1297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7425" h="1297425">
                <a:moveTo>
                  <a:pt x="0" y="648713"/>
                </a:moveTo>
                <a:cubicBezTo>
                  <a:pt x="0" y="290439"/>
                  <a:pt x="290439" y="0"/>
                  <a:pt x="648713" y="0"/>
                </a:cubicBezTo>
                <a:cubicBezTo>
                  <a:pt x="1006987" y="0"/>
                  <a:pt x="1297426" y="290439"/>
                  <a:pt x="1297426" y="648713"/>
                </a:cubicBezTo>
                <a:cubicBezTo>
                  <a:pt x="1297426" y="1006987"/>
                  <a:pt x="1006987" y="1297426"/>
                  <a:pt x="648713" y="1297426"/>
                </a:cubicBezTo>
                <a:cubicBezTo>
                  <a:pt x="290439" y="1297426"/>
                  <a:pt x="0" y="1006987"/>
                  <a:pt x="0" y="648713"/>
                </a:cubicBezTo>
                <a:close/>
              </a:path>
            </a:pathLst>
          </a:custGeom>
          <a:gradFill flip="none" rotWithShape="1">
            <a:gsLst>
              <a:gs pos="0">
                <a:srgbClr val="FF7C80">
                  <a:shade val="30000"/>
                  <a:satMod val="115000"/>
                </a:srgbClr>
              </a:gs>
              <a:gs pos="50000">
                <a:srgbClr val="FF7C80">
                  <a:shade val="67500"/>
                  <a:satMod val="115000"/>
                </a:srgbClr>
              </a:gs>
              <a:gs pos="100000">
                <a:srgbClr val="FF7C8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643" tIns="230643" rIns="230643" bIns="230643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200" dirty="0"/>
              <a:t>霸凌</a:t>
            </a:r>
          </a:p>
        </p:txBody>
      </p:sp>
      <p:sp>
        <p:nvSpPr>
          <p:cNvPr id="8" name="手繪多邊形 7"/>
          <p:cNvSpPr/>
          <p:nvPr/>
        </p:nvSpPr>
        <p:spPr>
          <a:xfrm>
            <a:off x="4860034" y="3315137"/>
            <a:ext cx="412581" cy="402202"/>
          </a:xfrm>
          <a:custGeom>
            <a:avLst/>
            <a:gdLst>
              <a:gd name="connsiteX0" fmla="*/ 0 w 412581"/>
              <a:gd name="connsiteY0" fmla="*/ 96528 h 482642"/>
              <a:gd name="connsiteX1" fmla="*/ 206291 w 412581"/>
              <a:gd name="connsiteY1" fmla="*/ 96528 h 482642"/>
              <a:gd name="connsiteX2" fmla="*/ 206291 w 412581"/>
              <a:gd name="connsiteY2" fmla="*/ 0 h 482642"/>
              <a:gd name="connsiteX3" fmla="*/ 412581 w 412581"/>
              <a:gd name="connsiteY3" fmla="*/ 241321 h 482642"/>
              <a:gd name="connsiteX4" fmla="*/ 206291 w 412581"/>
              <a:gd name="connsiteY4" fmla="*/ 482642 h 482642"/>
              <a:gd name="connsiteX5" fmla="*/ 206291 w 412581"/>
              <a:gd name="connsiteY5" fmla="*/ 386114 h 482642"/>
              <a:gd name="connsiteX6" fmla="*/ 0 w 412581"/>
              <a:gd name="connsiteY6" fmla="*/ 386114 h 482642"/>
              <a:gd name="connsiteX7" fmla="*/ 0 w 412581"/>
              <a:gd name="connsiteY7" fmla="*/ 96528 h 48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2581" h="482642">
                <a:moveTo>
                  <a:pt x="0" y="96528"/>
                </a:moveTo>
                <a:lnTo>
                  <a:pt x="206291" y="96528"/>
                </a:lnTo>
                <a:lnTo>
                  <a:pt x="206291" y="0"/>
                </a:lnTo>
                <a:lnTo>
                  <a:pt x="412581" y="241321"/>
                </a:lnTo>
                <a:lnTo>
                  <a:pt x="206291" y="482642"/>
                </a:lnTo>
                <a:lnTo>
                  <a:pt x="206291" y="386114"/>
                </a:lnTo>
                <a:lnTo>
                  <a:pt x="0" y="386114"/>
                </a:lnTo>
                <a:lnTo>
                  <a:pt x="0" y="96528"/>
                </a:lnTo>
                <a:close/>
              </a:path>
            </a:pathLst>
          </a:custGeom>
          <a:gradFill flip="none" rotWithShape="1">
            <a:gsLst>
              <a:gs pos="0">
                <a:srgbClr val="7E7878">
                  <a:shade val="30000"/>
                  <a:satMod val="115000"/>
                </a:srgbClr>
              </a:gs>
              <a:gs pos="50000">
                <a:srgbClr val="7E7878">
                  <a:shade val="67500"/>
                  <a:satMod val="115000"/>
                </a:srgbClr>
              </a:gs>
              <a:gs pos="100000">
                <a:srgbClr val="7E7878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643" tIns="230643" rIns="230643" bIns="230643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3200"/>
          </a:p>
        </p:txBody>
      </p:sp>
      <p:sp>
        <p:nvSpPr>
          <p:cNvPr id="9" name="手繪多邊形 8"/>
          <p:cNvSpPr/>
          <p:nvPr/>
        </p:nvSpPr>
        <p:spPr>
          <a:xfrm>
            <a:off x="5591083" y="2423181"/>
            <a:ext cx="2594851" cy="2162376"/>
          </a:xfrm>
          <a:custGeom>
            <a:avLst/>
            <a:gdLst>
              <a:gd name="connsiteX0" fmla="*/ 0 w 2594851"/>
              <a:gd name="connsiteY0" fmla="*/ 1297426 h 2594851"/>
              <a:gd name="connsiteX1" fmla="*/ 1297426 w 2594851"/>
              <a:gd name="connsiteY1" fmla="*/ 0 h 2594851"/>
              <a:gd name="connsiteX2" fmla="*/ 2594852 w 2594851"/>
              <a:gd name="connsiteY2" fmla="*/ 1297426 h 2594851"/>
              <a:gd name="connsiteX3" fmla="*/ 1297426 w 2594851"/>
              <a:gd name="connsiteY3" fmla="*/ 2594852 h 2594851"/>
              <a:gd name="connsiteX4" fmla="*/ 0 w 2594851"/>
              <a:gd name="connsiteY4" fmla="*/ 1297426 h 259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4851" h="2594851">
                <a:moveTo>
                  <a:pt x="0" y="1297426"/>
                </a:moveTo>
                <a:cubicBezTo>
                  <a:pt x="0" y="580877"/>
                  <a:pt x="580877" y="0"/>
                  <a:pt x="1297426" y="0"/>
                </a:cubicBezTo>
                <a:cubicBezTo>
                  <a:pt x="2013975" y="0"/>
                  <a:pt x="2594852" y="580877"/>
                  <a:pt x="2594852" y="1297426"/>
                </a:cubicBezTo>
                <a:cubicBezTo>
                  <a:pt x="2594852" y="2013975"/>
                  <a:pt x="2013975" y="2594852"/>
                  <a:pt x="1297426" y="2594852"/>
                </a:cubicBezTo>
                <a:cubicBezTo>
                  <a:pt x="580877" y="2594852"/>
                  <a:pt x="0" y="2013975"/>
                  <a:pt x="0" y="1297426"/>
                </a:cubicBezTo>
                <a:close/>
              </a:path>
            </a:pathLst>
          </a:cu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0643" tIns="230643" rIns="230643" bIns="230643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200" dirty="0"/>
              <a:t>網路霸凌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23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拱形 5"/>
          <p:cNvSpPr/>
          <p:nvPr/>
        </p:nvSpPr>
        <p:spPr>
          <a:xfrm>
            <a:off x="3167472" y="2503149"/>
            <a:ext cx="2850506" cy="2375422"/>
          </a:xfrm>
          <a:prstGeom prst="blockArc">
            <a:avLst>
              <a:gd name="adj1" fmla="val 10800000"/>
              <a:gd name="adj2" fmla="val 16200000"/>
              <a:gd name="adj3" fmla="val 4641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拱形 6"/>
          <p:cNvSpPr/>
          <p:nvPr/>
        </p:nvSpPr>
        <p:spPr>
          <a:xfrm>
            <a:off x="3167472" y="2503149"/>
            <a:ext cx="2850506" cy="2375422"/>
          </a:xfrm>
          <a:prstGeom prst="blockArc">
            <a:avLst>
              <a:gd name="adj1" fmla="val 5400000"/>
              <a:gd name="adj2" fmla="val 10800000"/>
              <a:gd name="adj3" fmla="val 4641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拱形 7"/>
          <p:cNvSpPr/>
          <p:nvPr/>
        </p:nvSpPr>
        <p:spPr>
          <a:xfrm>
            <a:off x="3167472" y="2503149"/>
            <a:ext cx="2850506" cy="2375422"/>
          </a:xfrm>
          <a:prstGeom prst="blockArc">
            <a:avLst>
              <a:gd name="adj1" fmla="val 0"/>
              <a:gd name="adj2" fmla="val 5400000"/>
              <a:gd name="adj3" fmla="val 4641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拱形 8"/>
          <p:cNvSpPr/>
          <p:nvPr/>
        </p:nvSpPr>
        <p:spPr>
          <a:xfrm>
            <a:off x="3167472" y="2503149"/>
            <a:ext cx="2850506" cy="2375422"/>
          </a:xfrm>
          <a:prstGeom prst="blockArc">
            <a:avLst>
              <a:gd name="adj1" fmla="val 16200000"/>
              <a:gd name="adj2" fmla="val 0"/>
              <a:gd name="adj3" fmla="val 4641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手繪多邊形 10"/>
          <p:cNvSpPr/>
          <p:nvPr/>
        </p:nvSpPr>
        <p:spPr>
          <a:xfrm>
            <a:off x="4133428" y="2147959"/>
            <a:ext cx="918599" cy="765499"/>
          </a:xfrm>
          <a:custGeom>
            <a:avLst/>
            <a:gdLst>
              <a:gd name="connsiteX0" fmla="*/ 0 w 918599"/>
              <a:gd name="connsiteY0" fmla="*/ 459300 h 918599"/>
              <a:gd name="connsiteX1" fmla="*/ 459300 w 918599"/>
              <a:gd name="connsiteY1" fmla="*/ 0 h 918599"/>
              <a:gd name="connsiteX2" fmla="*/ 918600 w 918599"/>
              <a:gd name="connsiteY2" fmla="*/ 459300 h 918599"/>
              <a:gd name="connsiteX3" fmla="*/ 459300 w 918599"/>
              <a:gd name="connsiteY3" fmla="*/ 918600 h 918599"/>
              <a:gd name="connsiteX4" fmla="*/ 0 w 918599"/>
              <a:gd name="connsiteY4" fmla="*/ 459300 h 91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599" h="918599">
                <a:moveTo>
                  <a:pt x="0" y="459300"/>
                </a:moveTo>
                <a:cubicBezTo>
                  <a:pt x="0" y="205636"/>
                  <a:pt x="205636" y="0"/>
                  <a:pt x="459300" y="0"/>
                </a:cubicBezTo>
                <a:cubicBezTo>
                  <a:pt x="712964" y="0"/>
                  <a:pt x="918600" y="205636"/>
                  <a:pt x="918600" y="459300"/>
                </a:cubicBezTo>
                <a:cubicBezTo>
                  <a:pt x="918600" y="712964"/>
                  <a:pt x="712964" y="918600"/>
                  <a:pt x="459300" y="918600"/>
                </a:cubicBezTo>
                <a:cubicBezTo>
                  <a:pt x="205636" y="918600"/>
                  <a:pt x="0" y="712964"/>
                  <a:pt x="0" y="459300"/>
                </a:cubicBezTo>
                <a:close/>
              </a:path>
            </a:pathLst>
          </a:custGeom>
          <a:gradFill flip="none" rotWithShape="1">
            <a:gsLst>
              <a:gs pos="0">
                <a:srgbClr val="FF7C80">
                  <a:shade val="30000"/>
                  <a:satMod val="115000"/>
                </a:srgbClr>
              </a:gs>
              <a:gs pos="50000">
                <a:srgbClr val="FF7C80">
                  <a:shade val="67500"/>
                  <a:satMod val="115000"/>
                </a:srgbClr>
              </a:gs>
              <a:gs pos="100000">
                <a:srgbClr val="FF7C8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3736" tIns="163736" rIns="163736" bIns="163736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kern="1200" dirty="0" smtClean="0"/>
              <a:t>有效</a:t>
            </a:r>
            <a:endParaRPr lang="zh-TW" altLang="en-US" sz="2300" kern="1200" dirty="0"/>
          </a:p>
        </p:txBody>
      </p:sp>
      <p:sp>
        <p:nvSpPr>
          <p:cNvPr id="12" name="手繪多邊形 11"/>
          <p:cNvSpPr/>
          <p:nvPr/>
        </p:nvSpPr>
        <p:spPr>
          <a:xfrm>
            <a:off x="5525611" y="3308112"/>
            <a:ext cx="918599" cy="765499"/>
          </a:xfrm>
          <a:custGeom>
            <a:avLst/>
            <a:gdLst>
              <a:gd name="connsiteX0" fmla="*/ 0 w 918599"/>
              <a:gd name="connsiteY0" fmla="*/ 459300 h 918599"/>
              <a:gd name="connsiteX1" fmla="*/ 459300 w 918599"/>
              <a:gd name="connsiteY1" fmla="*/ 0 h 918599"/>
              <a:gd name="connsiteX2" fmla="*/ 918600 w 918599"/>
              <a:gd name="connsiteY2" fmla="*/ 459300 h 918599"/>
              <a:gd name="connsiteX3" fmla="*/ 459300 w 918599"/>
              <a:gd name="connsiteY3" fmla="*/ 918600 h 918599"/>
              <a:gd name="connsiteX4" fmla="*/ 0 w 918599"/>
              <a:gd name="connsiteY4" fmla="*/ 459300 h 91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599" h="918599">
                <a:moveTo>
                  <a:pt x="0" y="459300"/>
                </a:moveTo>
                <a:cubicBezTo>
                  <a:pt x="0" y="205636"/>
                  <a:pt x="205636" y="0"/>
                  <a:pt x="459300" y="0"/>
                </a:cubicBezTo>
                <a:cubicBezTo>
                  <a:pt x="712964" y="0"/>
                  <a:pt x="918600" y="205636"/>
                  <a:pt x="918600" y="459300"/>
                </a:cubicBezTo>
                <a:cubicBezTo>
                  <a:pt x="918600" y="712964"/>
                  <a:pt x="712964" y="918600"/>
                  <a:pt x="459300" y="918600"/>
                </a:cubicBezTo>
                <a:cubicBezTo>
                  <a:pt x="205636" y="918600"/>
                  <a:pt x="0" y="712964"/>
                  <a:pt x="0" y="459300"/>
                </a:cubicBez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3736" tIns="163736" rIns="163736" bIns="163736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kern="1200" dirty="0" smtClean="0"/>
              <a:t>實際</a:t>
            </a:r>
            <a:endParaRPr lang="zh-TW" altLang="en-US" sz="2300" kern="1200" dirty="0"/>
          </a:p>
        </p:txBody>
      </p:sp>
      <p:sp>
        <p:nvSpPr>
          <p:cNvPr id="13" name="手繪多邊形 12"/>
          <p:cNvSpPr/>
          <p:nvPr/>
        </p:nvSpPr>
        <p:spPr>
          <a:xfrm>
            <a:off x="4133428" y="4468265"/>
            <a:ext cx="918599" cy="765499"/>
          </a:xfrm>
          <a:custGeom>
            <a:avLst/>
            <a:gdLst>
              <a:gd name="connsiteX0" fmla="*/ 0 w 918599"/>
              <a:gd name="connsiteY0" fmla="*/ 459300 h 918599"/>
              <a:gd name="connsiteX1" fmla="*/ 459300 w 918599"/>
              <a:gd name="connsiteY1" fmla="*/ 0 h 918599"/>
              <a:gd name="connsiteX2" fmla="*/ 918600 w 918599"/>
              <a:gd name="connsiteY2" fmla="*/ 459300 h 918599"/>
              <a:gd name="connsiteX3" fmla="*/ 459300 w 918599"/>
              <a:gd name="connsiteY3" fmla="*/ 918600 h 918599"/>
              <a:gd name="connsiteX4" fmla="*/ 0 w 918599"/>
              <a:gd name="connsiteY4" fmla="*/ 459300 h 91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599" h="918599">
                <a:moveTo>
                  <a:pt x="0" y="459300"/>
                </a:moveTo>
                <a:cubicBezTo>
                  <a:pt x="0" y="205636"/>
                  <a:pt x="205636" y="0"/>
                  <a:pt x="459300" y="0"/>
                </a:cubicBezTo>
                <a:cubicBezTo>
                  <a:pt x="712964" y="0"/>
                  <a:pt x="918600" y="205636"/>
                  <a:pt x="918600" y="459300"/>
                </a:cubicBezTo>
                <a:cubicBezTo>
                  <a:pt x="918600" y="712964"/>
                  <a:pt x="712964" y="918600"/>
                  <a:pt x="459300" y="918600"/>
                </a:cubicBezTo>
                <a:cubicBezTo>
                  <a:pt x="205636" y="918600"/>
                  <a:pt x="0" y="712964"/>
                  <a:pt x="0" y="459300"/>
                </a:cubicBezTo>
                <a:close/>
              </a:path>
            </a:pathLst>
          </a:custGeom>
          <a:gradFill flip="none" rotWithShape="1">
            <a:gsLst>
              <a:gs pos="0">
                <a:srgbClr val="FF9966">
                  <a:shade val="30000"/>
                  <a:satMod val="115000"/>
                </a:srgbClr>
              </a:gs>
              <a:gs pos="50000">
                <a:srgbClr val="FF9966">
                  <a:shade val="67500"/>
                  <a:satMod val="115000"/>
                </a:srgbClr>
              </a:gs>
              <a:gs pos="100000">
                <a:srgbClr val="FF9966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3736" tIns="163736" rIns="163736" bIns="163736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kern="1200" dirty="0" smtClean="0"/>
              <a:t>網路</a:t>
            </a:r>
            <a:endParaRPr lang="zh-TW" altLang="en-US" sz="2300" kern="1200" dirty="0"/>
          </a:p>
        </p:txBody>
      </p:sp>
      <p:sp>
        <p:nvSpPr>
          <p:cNvPr id="14" name="手繪多邊形 13"/>
          <p:cNvSpPr/>
          <p:nvPr/>
        </p:nvSpPr>
        <p:spPr>
          <a:xfrm>
            <a:off x="2741244" y="3308112"/>
            <a:ext cx="918599" cy="765499"/>
          </a:xfrm>
          <a:custGeom>
            <a:avLst/>
            <a:gdLst>
              <a:gd name="connsiteX0" fmla="*/ 0 w 918599"/>
              <a:gd name="connsiteY0" fmla="*/ 459300 h 918599"/>
              <a:gd name="connsiteX1" fmla="*/ 459300 w 918599"/>
              <a:gd name="connsiteY1" fmla="*/ 0 h 918599"/>
              <a:gd name="connsiteX2" fmla="*/ 918600 w 918599"/>
              <a:gd name="connsiteY2" fmla="*/ 459300 h 918599"/>
              <a:gd name="connsiteX3" fmla="*/ 459300 w 918599"/>
              <a:gd name="connsiteY3" fmla="*/ 918600 h 918599"/>
              <a:gd name="connsiteX4" fmla="*/ 0 w 918599"/>
              <a:gd name="connsiteY4" fmla="*/ 459300 h 91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599" h="918599">
                <a:moveTo>
                  <a:pt x="0" y="459300"/>
                </a:moveTo>
                <a:cubicBezTo>
                  <a:pt x="0" y="205636"/>
                  <a:pt x="205636" y="0"/>
                  <a:pt x="459300" y="0"/>
                </a:cubicBezTo>
                <a:cubicBezTo>
                  <a:pt x="712964" y="0"/>
                  <a:pt x="918600" y="205636"/>
                  <a:pt x="918600" y="459300"/>
                </a:cubicBezTo>
                <a:cubicBezTo>
                  <a:pt x="918600" y="712964"/>
                  <a:pt x="712964" y="918600"/>
                  <a:pt x="459300" y="918600"/>
                </a:cubicBezTo>
                <a:cubicBezTo>
                  <a:pt x="205636" y="918600"/>
                  <a:pt x="0" y="712964"/>
                  <a:pt x="0" y="459300"/>
                </a:cubicBezTo>
                <a:close/>
              </a:path>
            </a:pathLst>
          </a:custGeom>
          <a:gradFill flip="none" rotWithShape="1">
            <a:gsLst>
              <a:gs pos="2000">
                <a:srgbClr val="70B170">
                  <a:lumMod val="64000"/>
                </a:srgbClr>
              </a:gs>
              <a:gs pos="100000">
                <a:srgbClr val="339933">
                  <a:shade val="100000"/>
                  <a:satMod val="115000"/>
                  <a:lumMod val="35000"/>
                  <a:lumOff val="6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3736" tIns="163736" rIns="163736" bIns="163736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300" kern="1200" dirty="0" smtClean="0"/>
              <a:t>身分</a:t>
            </a:r>
            <a:endParaRPr lang="zh-TW" altLang="en-US" sz="2300" kern="1200" dirty="0"/>
          </a:p>
        </p:txBody>
      </p:sp>
      <p:sp>
        <p:nvSpPr>
          <p:cNvPr id="5" name="矩形 4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前言</a:t>
            </a:r>
            <a:r>
              <a:rPr lang="en-US" altLang="zh-TW" dirty="0" smtClean="0">
                <a:solidFill>
                  <a:srgbClr val="FF7C80"/>
                </a:solidFill>
              </a:rPr>
              <a:t>-</a:t>
            </a:r>
            <a:r>
              <a:rPr lang="zh-TW" altLang="en-US" dirty="0" smtClean="0">
                <a:solidFill>
                  <a:srgbClr val="FF7C80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普遍性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grpSp>
        <p:nvGrpSpPr>
          <p:cNvPr id="17" name="群組 16"/>
          <p:cNvGrpSpPr/>
          <p:nvPr/>
        </p:nvGrpSpPr>
        <p:grpSpPr>
          <a:xfrm>
            <a:off x="3936585" y="3048058"/>
            <a:ext cx="1312285" cy="1224129"/>
            <a:chOff x="3936583" y="3573016"/>
            <a:chExt cx="1312285" cy="1468955"/>
          </a:xfrm>
        </p:grpSpPr>
        <p:sp>
          <p:nvSpPr>
            <p:cNvPr id="10" name="手繪多邊形 9"/>
            <p:cNvSpPr/>
            <p:nvPr/>
          </p:nvSpPr>
          <p:spPr>
            <a:xfrm>
              <a:off x="3936583" y="3573016"/>
              <a:ext cx="1312285" cy="1468955"/>
            </a:xfrm>
            <a:custGeom>
              <a:avLst/>
              <a:gdLst>
                <a:gd name="connsiteX0" fmla="*/ 0 w 1312285"/>
                <a:gd name="connsiteY0" fmla="*/ 656143 h 1312285"/>
                <a:gd name="connsiteX1" fmla="*/ 656143 w 1312285"/>
                <a:gd name="connsiteY1" fmla="*/ 0 h 1312285"/>
                <a:gd name="connsiteX2" fmla="*/ 1312286 w 1312285"/>
                <a:gd name="connsiteY2" fmla="*/ 656143 h 1312285"/>
                <a:gd name="connsiteX3" fmla="*/ 656143 w 1312285"/>
                <a:gd name="connsiteY3" fmla="*/ 1312286 h 1312285"/>
                <a:gd name="connsiteX4" fmla="*/ 0 w 1312285"/>
                <a:gd name="connsiteY4" fmla="*/ 656143 h 1312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2285" h="1312285">
                  <a:moveTo>
                    <a:pt x="0" y="656143"/>
                  </a:moveTo>
                  <a:cubicBezTo>
                    <a:pt x="0" y="293765"/>
                    <a:pt x="293765" y="0"/>
                    <a:pt x="656143" y="0"/>
                  </a:cubicBezTo>
                  <a:cubicBezTo>
                    <a:pt x="1018521" y="0"/>
                    <a:pt x="1312286" y="293765"/>
                    <a:pt x="1312286" y="656143"/>
                  </a:cubicBezTo>
                  <a:cubicBezTo>
                    <a:pt x="1312286" y="1018521"/>
                    <a:pt x="1018521" y="1312286"/>
                    <a:pt x="656143" y="1312286"/>
                  </a:cubicBezTo>
                  <a:cubicBezTo>
                    <a:pt x="293765" y="1312286"/>
                    <a:pt x="0" y="1018521"/>
                    <a:pt x="0" y="656143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666FF">
                    <a:shade val="30000"/>
                    <a:satMod val="115000"/>
                  </a:srgbClr>
                </a:gs>
                <a:gs pos="50000">
                  <a:srgbClr val="6666FF">
                    <a:shade val="67500"/>
                    <a:satMod val="115000"/>
                  </a:srgbClr>
                </a:gs>
                <a:gs pos="100000">
                  <a:srgbClr val="6666FF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4090" tIns="234090" rIns="234090" bIns="23409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300" kern="1200" dirty="0" smtClean="0"/>
                <a:t>校園</a:t>
              </a:r>
              <a:endParaRPr lang="zh-TW" altLang="en-US" sz="3300" kern="1200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4262702" y="3573016"/>
              <a:ext cx="660046" cy="459299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48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FC20-1B54-4C84-9BB3-3C896D1481ED}" type="slidenum">
              <a:rPr lang="en-US" altLang="zh-TW" smtClean="0"/>
              <a:pPr/>
              <a:t>6</a:t>
            </a:fld>
            <a:endParaRPr lang="en-US" dirty="0"/>
          </a:p>
        </p:txBody>
      </p:sp>
      <p:sp>
        <p:nvSpPr>
          <p:cNvPr id="3" name="矩形 2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普遍性</a:t>
            </a:r>
            <a:r>
              <a:rPr lang="en-US" altLang="zh-TW" baseline="30000" dirty="0" smtClean="0">
                <a:solidFill>
                  <a:srgbClr val="FF7C80"/>
                </a:solidFill>
              </a:rPr>
              <a:t>1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323528" y="2209428"/>
            <a:ext cx="4248472" cy="2939886"/>
            <a:chOff x="467544" y="2209428"/>
            <a:chExt cx="4248472" cy="2939886"/>
          </a:xfrm>
        </p:grpSpPr>
        <p:graphicFrame>
          <p:nvGraphicFramePr>
            <p:cNvPr id="4" name="圖表 3"/>
            <p:cNvGraphicFramePr/>
            <p:nvPr>
              <p:extLst>
                <p:ext uri="{D42A27DB-BD31-4B8C-83A1-F6EECF244321}">
                  <p14:modId xmlns:p14="http://schemas.microsoft.com/office/powerpoint/2010/main" val="2157048728"/>
                </p:ext>
              </p:extLst>
            </p:nvPr>
          </p:nvGraphicFramePr>
          <p:xfrm>
            <a:off x="467544" y="2209428"/>
            <a:ext cx="4248472" cy="26636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文字方塊 4"/>
            <p:cNvSpPr txBox="1"/>
            <p:nvPr/>
          </p:nvSpPr>
          <p:spPr>
            <a:xfrm>
              <a:off x="966664" y="4779982"/>
              <a:ext cx="29523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 smtClean="0">
                  <a:solidFill>
                    <a:srgbClr val="E4DCD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本校生使用</a:t>
              </a:r>
              <a:r>
                <a:rPr lang="en-US" altLang="zh-TW" b="1" dirty="0" smtClean="0">
                  <a:solidFill>
                    <a:srgbClr val="E4DCD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3C</a:t>
              </a:r>
              <a:r>
                <a:rPr lang="zh-TW" altLang="en-US" b="1" dirty="0" smtClean="0">
                  <a:solidFill>
                    <a:srgbClr val="E4DCD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產品狀況</a:t>
              </a:r>
              <a:endParaRPr lang="zh-TW" altLang="en-US" b="1" dirty="0">
                <a:solidFill>
                  <a:srgbClr val="E4DC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4139952" y="2337136"/>
            <a:ext cx="3959860" cy="2824620"/>
            <a:chOff x="4139952" y="2202412"/>
            <a:chExt cx="3959860" cy="2824620"/>
          </a:xfrm>
        </p:grpSpPr>
        <p:graphicFrame>
          <p:nvGraphicFramePr>
            <p:cNvPr id="7" name="圖表 6"/>
            <p:cNvGraphicFramePr/>
            <p:nvPr>
              <p:extLst>
                <p:ext uri="{D42A27DB-BD31-4B8C-83A1-F6EECF244321}">
                  <p14:modId xmlns:p14="http://schemas.microsoft.com/office/powerpoint/2010/main" val="1858353768"/>
                </p:ext>
              </p:extLst>
            </p:nvPr>
          </p:nvGraphicFramePr>
          <p:xfrm>
            <a:off x="4139952" y="2202412"/>
            <a:ext cx="3959860" cy="25196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文字方塊 7"/>
            <p:cNvSpPr txBox="1"/>
            <p:nvPr/>
          </p:nvSpPr>
          <p:spPr>
            <a:xfrm>
              <a:off x="4734644" y="4657700"/>
              <a:ext cx="29523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 smtClean="0">
                  <a:solidFill>
                    <a:srgbClr val="E4DCD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本校生使用社群網站狀況</a:t>
              </a:r>
              <a:endParaRPr lang="zh-TW" altLang="en-US" b="1" dirty="0">
                <a:solidFill>
                  <a:srgbClr val="E4DC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圓角矩形圖說文字 9"/>
          <p:cNvSpPr/>
          <p:nvPr/>
        </p:nvSpPr>
        <p:spPr>
          <a:xfrm>
            <a:off x="3221721" y="2270964"/>
            <a:ext cx="2448272" cy="836608"/>
          </a:xfrm>
          <a:prstGeom prst="wedgeRoundRectCallout">
            <a:avLst>
              <a:gd name="adj1" fmla="val -38989"/>
              <a:gd name="adj2" fmla="val 76162"/>
              <a:gd name="adj3" fmla="val 16667"/>
            </a:avLst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3C</a:t>
            </a:r>
            <a:r>
              <a:rPr lang="zh-TW" altLang="en-US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產品使用人數近乎</a:t>
            </a:r>
            <a:r>
              <a:rPr lang="en-US" altLang="zh-TW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100%</a:t>
            </a:r>
            <a:endParaRPr lang="zh-TW" altLang="en-US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圓角矩形圖說文字 10"/>
          <p:cNvSpPr/>
          <p:nvPr/>
        </p:nvSpPr>
        <p:spPr>
          <a:xfrm>
            <a:off x="3374121" y="2423364"/>
            <a:ext cx="2448272" cy="836608"/>
          </a:xfrm>
          <a:prstGeom prst="wedgeRoundRectCallout">
            <a:avLst>
              <a:gd name="adj1" fmla="val 35190"/>
              <a:gd name="adj2" fmla="val 68572"/>
              <a:gd name="adj3" fmla="val 16667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社群網站使用人數近乎</a:t>
            </a:r>
            <a:r>
              <a:rPr lang="en-US" altLang="zh-TW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100%</a:t>
            </a:r>
            <a:endParaRPr lang="zh-TW" altLang="en-US" sz="1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1521" y="5388813"/>
            <a:ext cx="25699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zh-TW" altLang="en-US" sz="1200" dirty="0">
                <a:solidFill>
                  <a:srgbClr val="B6A0A0"/>
                </a:solidFill>
              </a:rPr>
              <a:t>本團隊所發放之問卷統計資料。</a:t>
            </a:r>
          </a:p>
        </p:txBody>
      </p:sp>
    </p:spTree>
    <p:extLst>
      <p:ext uri="{BB962C8B-B14F-4D97-AF65-F5344CB8AC3E}">
        <p14:creationId xmlns:p14="http://schemas.microsoft.com/office/powerpoint/2010/main" val="138490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普遍性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257797" y="4945732"/>
            <a:ext cx="25699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zh-TW" altLang="en-US" sz="1200" dirty="0">
                <a:solidFill>
                  <a:srgbClr val="B6A0A0"/>
                </a:solidFill>
              </a:rPr>
              <a:t>本團隊所發放之問卷統計資料。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349530"/>
              </p:ext>
            </p:extLst>
          </p:nvPr>
        </p:nvGraphicFramePr>
        <p:xfrm>
          <a:off x="395536" y="2281436"/>
          <a:ext cx="4896544" cy="115777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732611"/>
                <a:gridCol w="579757"/>
                <a:gridCol w="576064"/>
                <a:gridCol w="504056"/>
                <a:gridCol w="504056"/>
              </a:tblGrid>
              <a:tr h="288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rgbClr val="E4DCDC"/>
                          </a:solidFill>
                          <a:effectLst/>
                        </a:rPr>
                        <a:t> 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從來沒有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有過一次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偶爾發生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經常發生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我曾經在網路上被他人公開個人祕密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rgbClr val="E4DCDC"/>
                          </a:solidFill>
                          <a:effectLst/>
                        </a:rPr>
                        <a:t>84.3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9.1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6.3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0.3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solidFill>
                            <a:srgbClr val="E4DCDC"/>
                          </a:solidFill>
                          <a:effectLst/>
                        </a:rPr>
                        <a:t>我曾經在網路上被他人恐嚇威脅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90.1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6.5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2.9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0.5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solidFill>
                            <a:srgbClr val="E4DCDC"/>
                          </a:solidFill>
                          <a:effectLst/>
                        </a:rPr>
                        <a:t>我曾經在網路上被他人盜用帳號密碼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46.1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34.3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18.6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rgbClr val="E4DCDC"/>
                          </a:solidFill>
                          <a:effectLst/>
                        </a:rPr>
                        <a:t>0.9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427809"/>
              </p:ext>
            </p:extLst>
          </p:nvPr>
        </p:nvGraphicFramePr>
        <p:xfrm>
          <a:off x="2827732" y="3515836"/>
          <a:ext cx="5560694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0050"/>
                <a:gridCol w="561543"/>
                <a:gridCol w="540623"/>
                <a:gridCol w="617855"/>
                <a:gridCol w="540623"/>
              </a:tblGrid>
              <a:tr h="334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rgbClr val="E4DCDC"/>
                          </a:solidFill>
                          <a:effectLst/>
                        </a:rPr>
                        <a:t> 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從來沒有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有過一次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solidFill>
                            <a:srgbClr val="E4DCDC"/>
                          </a:solidFill>
                          <a:effectLst/>
                        </a:rPr>
                        <a:t>偶爾發生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經常發生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solidFill>
                            <a:srgbClr val="E4DCDC"/>
                          </a:solidFill>
                          <a:effectLst/>
                        </a:rPr>
                        <a:t>我曾經在網路上被他人冒用帳號來傳送電子郵件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79.7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11.8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7.7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0.8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solidFill>
                            <a:srgbClr val="E4DCDC"/>
                          </a:solidFill>
                          <a:effectLst/>
                        </a:rPr>
                        <a:t>我曾經在網路上被他人利用通訊軟體霸凌過</a:t>
                      </a:r>
                      <a:r>
                        <a:rPr lang="en-US" sz="1200" b="0" kern="100" dirty="0">
                          <a:solidFill>
                            <a:srgbClr val="E4DCDC"/>
                          </a:solidFill>
                          <a:effectLst/>
                        </a:rPr>
                        <a:t>(</a:t>
                      </a:r>
                      <a:r>
                        <a:rPr lang="en-US" sz="1200" b="0" kern="100" dirty="0" err="1">
                          <a:solidFill>
                            <a:srgbClr val="E4DCDC"/>
                          </a:solidFill>
                          <a:effectLst/>
                        </a:rPr>
                        <a:t>e.g.Line</a:t>
                      </a:r>
                      <a:r>
                        <a:rPr lang="en-US" sz="1200" b="0" kern="100" dirty="0">
                          <a:solidFill>
                            <a:srgbClr val="E4DCDC"/>
                          </a:solidFill>
                          <a:effectLst/>
                        </a:rPr>
                        <a:t>, </a:t>
                      </a:r>
                      <a:r>
                        <a:rPr lang="en-US" sz="1200" b="0" kern="100" dirty="0" err="1">
                          <a:solidFill>
                            <a:srgbClr val="E4DCDC"/>
                          </a:solidFill>
                          <a:effectLst/>
                        </a:rPr>
                        <a:t>WhatsApp</a:t>
                      </a:r>
                      <a:r>
                        <a:rPr lang="zh-TW" sz="1200" b="0" kern="100" dirty="0">
                          <a:solidFill>
                            <a:srgbClr val="E4DCDC"/>
                          </a:solidFill>
                          <a:effectLst/>
                        </a:rPr>
                        <a:t>…</a:t>
                      </a:r>
                      <a:r>
                        <a:rPr lang="en-US" sz="1200" b="0" kern="100" dirty="0">
                          <a:solidFill>
                            <a:srgbClr val="E4DCDC"/>
                          </a:solidFill>
                          <a:effectLst/>
                        </a:rPr>
                        <a:t>)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93.3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4.5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2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0.2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我曾經在社群網站上遭受過霸凌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93.5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4.3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1.8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0.4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我曾經在部落格上遭受過霸凌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96.2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2.9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0.7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0.2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b="0" kern="100">
                          <a:solidFill>
                            <a:srgbClr val="E4DCDC"/>
                          </a:solidFill>
                          <a:effectLst/>
                        </a:rPr>
                        <a:t>我曾經在網路聊天室被他人霸凌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95.5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2.3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>
                          <a:solidFill>
                            <a:srgbClr val="E4DCDC"/>
                          </a:solidFill>
                          <a:effectLst/>
                        </a:rPr>
                        <a:t>1.8</a:t>
                      </a:r>
                      <a:endParaRPr lang="zh-TW" sz="1200" b="0" kern="10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rgbClr val="E4DCDC"/>
                          </a:solidFill>
                          <a:effectLst/>
                        </a:rPr>
                        <a:t>0.4</a:t>
                      </a:r>
                      <a:endParaRPr lang="zh-TW" sz="1200" b="0" kern="100" dirty="0">
                        <a:solidFill>
                          <a:srgbClr val="E4DCDC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3707904" y="2281436"/>
            <a:ext cx="1584176" cy="1152128"/>
          </a:xfrm>
          <a:prstGeom prst="rect">
            <a:avLst/>
          </a:prstGeom>
          <a:solidFill>
            <a:srgbClr val="FFFFCC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6711158" y="3509764"/>
            <a:ext cx="1670842" cy="1646436"/>
          </a:xfrm>
          <a:prstGeom prst="rect">
            <a:avLst/>
          </a:prstGeom>
          <a:solidFill>
            <a:srgbClr val="FFFFCC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463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06135286"/>
              </p:ext>
            </p:extLst>
          </p:nvPr>
        </p:nvGraphicFramePr>
        <p:xfrm>
          <a:off x="-180528" y="2115718"/>
          <a:ext cx="8280921" cy="3067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矩形 3"/>
          <p:cNvSpPr/>
          <p:nvPr/>
        </p:nvSpPr>
        <p:spPr>
          <a:xfrm>
            <a:off x="251521" y="1529610"/>
            <a:ext cx="8280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7E7878"/>
                </a:solidFill>
              </a:rPr>
              <a:t>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行動方案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前言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題目範圍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zh-TW" altLang="en-US" dirty="0" smtClean="0">
                <a:solidFill>
                  <a:srgbClr val="FF7C80"/>
                </a:solidFill>
              </a:rPr>
              <a:t>普遍性</a:t>
            </a:r>
            <a:r>
              <a:rPr lang="en-US" altLang="zh-TW" baseline="30000" dirty="0" smtClean="0">
                <a:solidFill>
                  <a:srgbClr val="FF7C80"/>
                </a:solidFill>
              </a:rPr>
              <a:t>1</a:t>
            </a:r>
            <a:r>
              <a:rPr lang="zh-TW" altLang="en-US" dirty="0" smtClean="0">
                <a:solidFill>
                  <a:srgbClr val="7E7878"/>
                </a:solidFill>
              </a:rPr>
              <a:t>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嚴重性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公眾性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法制 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解決之道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周遭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>
                <a:solidFill>
                  <a:srgbClr val="7E7878"/>
                </a:solidFill>
              </a:rPr>
              <a:t>解決之</a:t>
            </a:r>
            <a:r>
              <a:rPr lang="zh-TW" altLang="en-US" dirty="0" smtClean="0">
                <a:solidFill>
                  <a:srgbClr val="7E7878"/>
                </a:solidFill>
              </a:rPr>
              <a:t>道 </a:t>
            </a:r>
            <a:r>
              <a:rPr lang="en-US" altLang="zh-TW" dirty="0" smtClean="0">
                <a:solidFill>
                  <a:srgbClr val="7E7878"/>
                </a:solidFill>
              </a:rPr>
              <a:t>/</a:t>
            </a:r>
            <a:r>
              <a:rPr lang="zh-TW" altLang="en-US" dirty="0" smtClean="0">
                <a:solidFill>
                  <a:srgbClr val="7E7878"/>
                </a:solidFill>
              </a:rPr>
              <a:t> 政府</a:t>
            </a:r>
            <a:r>
              <a:rPr lang="en-US" altLang="zh-TW" dirty="0" smtClean="0">
                <a:solidFill>
                  <a:srgbClr val="7E7878"/>
                </a:solidFill>
              </a:rPr>
              <a:t>-</a:t>
            </a:r>
            <a:r>
              <a:rPr lang="zh-TW" altLang="en-US" dirty="0" smtClean="0">
                <a:solidFill>
                  <a:srgbClr val="7E7878"/>
                </a:solidFill>
              </a:rPr>
              <a:t>解決之道</a:t>
            </a:r>
            <a:endParaRPr lang="en-US" altLang="zh-TW" dirty="0" smtClean="0">
              <a:solidFill>
                <a:srgbClr val="7E7878"/>
              </a:solidFill>
            </a:endParaRP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</p:spPr>
        <p:txBody>
          <a:bodyPr/>
          <a:lstStyle/>
          <a:p>
            <a:fld id="{5FB4FC20-1B54-4C84-9BB3-3C896D1481ED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257797" y="4945732"/>
            <a:ext cx="25699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zh-TW" altLang="en-US" sz="1200" dirty="0">
                <a:solidFill>
                  <a:srgbClr val="B6A0A0"/>
                </a:solidFill>
              </a:rPr>
              <a:t>本團隊所發放之問卷統計資料。</a:t>
            </a:r>
          </a:p>
        </p:txBody>
      </p:sp>
      <p:sp>
        <p:nvSpPr>
          <p:cNvPr id="6" name="橢圓形圖說文字 5"/>
          <p:cNvSpPr/>
          <p:nvPr/>
        </p:nvSpPr>
        <p:spPr>
          <a:xfrm>
            <a:off x="5364088" y="3048592"/>
            <a:ext cx="2952330" cy="1152280"/>
          </a:xfrm>
          <a:prstGeom prst="wedgeEllipseCallout">
            <a:avLst>
              <a:gd name="adj1" fmla="val -64281"/>
              <a:gd name="adj2" fmla="val -24292"/>
            </a:avLst>
          </a:prstGeom>
          <a:gradFill flip="none" rotWithShape="1">
            <a:gsLst>
              <a:gs pos="0">
                <a:srgbClr val="FF6699">
                  <a:tint val="66000"/>
                  <a:satMod val="160000"/>
                </a:srgbClr>
              </a:gs>
              <a:gs pos="50000">
                <a:srgbClr val="FF6699">
                  <a:tint val="44500"/>
                  <a:satMod val="160000"/>
                </a:srgbClr>
              </a:gs>
              <a:gs pos="100000">
                <a:srgbClr val="FF6699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與前一張數據矛盾</a:t>
            </a:r>
            <a:endParaRPr lang="zh-TW" alt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252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  <p:bldP spid="6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1519</Words>
  <Application>Microsoft Office PowerPoint</Application>
  <PresentationFormat>如螢幕大小 (16:10)</PresentationFormat>
  <Paragraphs>272</Paragraphs>
  <Slides>37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38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我國現有規範 / 行政院 / 本校 / 精神醫學部 / Twitter自律 / 評析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103</cp:revision>
  <dcterms:created xsi:type="dcterms:W3CDTF">2016-05-01T18:14:00Z</dcterms:created>
  <dcterms:modified xsi:type="dcterms:W3CDTF">2016-05-09T05:11:29Z</dcterms:modified>
</cp:coreProperties>
</file>