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29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30.xml" ContentType="application/vnd.openxmlformats-officedocument.presentationml.notesSlide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notesSlides/notesSlide31.xml" ContentType="application/vnd.openxmlformats-officedocument.presentationml.notesSlide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notesSlides/notesSlide32.xml" ContentType="application/vnd.openxmlformats-officedocument.presentationml.notesSlide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notesSlides/notesSlide33.xml" ContentType="application/vnd.openxmlformats-officedocument.presentationml.notesSlide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3" r:id="rId2"/>
  </p:sldMasterIdLst>
  <p:notesMasterIdLst>
    <p:notesMasterId r:id="rId38"/>
  </p:notesMasterIdLst>
  <p:sldIdLst>
    <p:sldId id="257" r:id="rId3"/>
    <p:sldId id="258" r:id="rId4"/>
    <p:sldId id="262" r:id="rId5"/>
    <p:sldId id="263" r:id="rId6"/>
    <p:sldId id="268" r:id="rId7"/>
    <p:sldId id="269" r:id="rId8"/>
    <p:sldId id="271" r:id="rId9"/>
    <p:sldId id="272" r:id="rId10"/>
    <p:sldId id="265" r:id="rId11"/>
    <p:sldId id="273" r:id="rId12"/>
    <p:sldId id="259" r:id="rId13"/>
    <p:sldId id="274" r:id="rId14"/>
    <p:sldId id="275" r:id="rId15"/>
    <p:sldId id="266" r:id="rId16"/>
    <p:sldId id="276" r:id="rId17"/>
    <p:sldId id="260" r:id="rId18"/>
    <p:sldId id="279" r:id="rId19"/>
    <p:sldId id="280" r:id="rId20"/>
    <p:sldId id="303" r:id="rId21"/>
    <p:sldId id="302" r:id="rId22"/>
    <p:sldId id="281" r:id="rId23"/>
    <p:sldId id="286" r:id="rId24"/>
    <p:sldId id="287" r:id="rId25"/>
    <p:sldId id="284" r:id="rId26"/>
    <p:sldId id="285" r:id="rId27"/>
    <p:sldId id="267" r:id="rId28"/>
    <p:sldId id="261" r:id="rId29"/>
    <p:sldId id="294" r:id="rId30"/>
    <p:sldId id="295" r:id="rId31"/>
    <p:sldId id="300" r:id="rId32"/>
    <p:sldId id="301" r:id="rId33"/>
    <p:sldId id="297" r:id="rId34"/>
    <p:sldId id="296" r:id="rId35"/>
    <p:sldId id="299" r:id="rId36"/>
    <p:sldId id="304" r:id="rId37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23B49"/>
    <a:srgbClr val="FFC000"/>
    <a:srgbClr val="FFFFFF"/>
    <a:srgbClr val="B3D236"/>
    <a:srgbClr val="00BBD6"/>
    <a:srgbClr val="000000"/>
    <a:srgbClr val="FF7C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8B1032C-EA38-4F05-BA0D-38AFFFC7BED3}" styleName="淺色樣式 3 - 輔色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8799B23B-EC83-4686-B30A-512413B5E67A}" styleName="淺色樣式 3 - 輔色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93296810-A885-4BE3-A3E7-6D5BEEA58F35}" styleName="中等深淺樣式 2 - 輔色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1116" autoAdjust="0"/>
    <p:restoredTop sz="94660"/>
  </p:normalViewPr>
  <p:slideViewPr>
    <p:cSldViewPr snapToGrid="0" showGuides="1">
      <p:cViewPr>
        <p:scale>
          <a:sx n="80" d="100"/>
          <a:sy n="80" d="100"/>
        </p:scale>
        <p:origin x="-84" y="1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presProps" Target="presProps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tableStyles" Target="tableStyles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8" Type="http://schemas.openxmlformats.org/officeDocument/2006/relationships/slide" Target="slides/slide6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2E5EAE3-BA42-41DC-B9DF-D424001D1599}" type="doc">
      <dgm:prSet loTypeId="urn:microsoft.com/office/officeart/2009/3/layout/CircleRelationship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zh-TW" altLang="en-US"/>
        </a:p>
      </dgm:t>
    </dgm:pt>
    <dgm:pt modelId="{E47D5BE1-6366-4F73-9446-82EE790AD76A}">
      <dgm:prSet phldrT="[文字]" custT="1"/>
      <dgm:spPr>
        <a:solidFill>
          <a:srgbClr val="F23B49"/>
        </a:solidFill>
      </dgm:spPr>
      <dgm:t>
        <a:bodyPr/>
        <a:lstStyle/>
        <a:p>
          <a:r>
            <a:rPr lang="zh-TW" altLang="en-US" sz="4000" b="1" dirty="0" smtClean="0">
              <a:solidFill>
                <a:schemeClr val="accent6">
                  <a:lumMod val="20000"/>
                  <a:lumOff val="80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長照服務資金</a:t>
          </a:r>
          <a:endParaRPr lang="zh-TW" altLang="en-US" sz="4000" b="1" dirty="0">
            <a:solidFill>
              <a:schemeClr val="accent6">
                <a:lumMod val="20000"/>
                <a:lumOff val="80000"/>
              </a:schemeClr>
            </a:solidFill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C89919B1-8F7C-40E9-ABB4-4679E824C74D}" type="parTrans" cxnId="{971EB35B-8955-4D8F-B190-C5A7C0FE9B92}">
      <dgm:prSet/>
      <dgm:spPr/>
      <dgm:t>
        <a:bodyPr/>
        <a:lstStyle/>
        <a:p>
          <a:endParaRPr lang="zh-TW" altLang="en-US"/>
        </a:p>
      </dgm:t>
    </dgm:pt>
    <dgm:pt modelId="{4A5FA81C-848A-4D14-8810-3C93370641FB}" type="sibTrans" cxnId="{971EB35B-8955-4D8F-B190-C5A7C0FE9B92}">
      <dgm:prSet/>
      <dgm:spPr/>
      <dgm:t>
        <a:bodyPr/>
        <a:lstStyle/>
        <a:p>
          <a:endParaRPr lang="zh-TW" altLang="en-US"/>
        </a:p>
      </dgm:t>
    </dgm:pt>
    <dgm:pt modelId="{86DE81FA-2354-47B7-974F-703ADF57DA18}">
      <dgm:prSet phldrT="[文字]" custT="1"/>
      <dgm:spPr>
        <a:solidFill>
          <a:srgbClr val="B3D236"/>
        </a:solidFill>
      </dgm:spPr>
      <dgm:t>
        <a:bodyPr/>
        <a:lstStyle/>
        <a:p>
          <a:r>
            <a:rPr lang="zh-TW" altLang="en-US" sz="3200" b="1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法律問題</a:t>
          </a:r>
          <a:endParaRPr lang="zh-TW" altLang="en-US" sz="3200" b="1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B9EE7291-95F4-4723-98D4-7CC977E0A3C2}" type="parTrans" cxnId="{943C00BE-0E78-4D4F-811A-2B394015FF3B}">
      <dgm:prSet/>
      <dgm:spPr/>
      <dgm:t>
        <a:bodyPr/>
        <a:lstStyle/>
        <a:p>
          <a:endParaRPr lang="zh-TW" altLang="en-US"/>
        </a:p>
      </dgm:t>
    </dgm:pt>
    <dgm:pt modelId="{400B3F9D-5364-48CC-8BEA-B1B986AAA044}" type="sibTrans" cxnId="{943C00BE-0E78-4D4F-811A-2B394015FF3B}">
      <dgm:prSet/>
      <dgm:spPr/>
      <dgm:t>
        <a:bodyPr/>
        <a:lstStyle/>
        <a:p>
          <a:endParaRPr lang="zh-TW" altLang="en-US"/>
        </a:p>
      </dgm:t>
    </dgm:pt>
    <dgm:pt modelId="{8F2B0FF1-6E26-4ABB-92ED-DB251BBA0427}">
      <dgm:prSet phldrT="[文字]" custT="1"/>
      <dgm:spPr>
        <a:solidFill>
          <a:srgbClr val="B3D236"/>
        </a:solidFill>
      </dgm:spPr>
      <dgm:t>
        <a:bodyPr/>
        <a:lstStyle/>
        <a:p>
          <a:r>
            <a:rPr lang="zh-TW" altLang="en-US" sz="3200" b="1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政治問題</a:t>
          </a:r>
          <a:endParaRPr lang="zh-TW" altLang="en-US" sz="3200" b="1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FE2C1131-FBD5-44C5-B67F-C0664D1982AB}" type="parTrans" cxnId="{7A52C883-4E7A-4E92-A2FB-DCD16E4A02EE}">
      <dgm:prSet/>
      <dgm:spPr/>
      <dgm:t>
        <a:bodyPr/>
        <a:lstStyle/>
        <a:p>
          <a:endParaRPr lang="zh-TW" altLang="en-US"/>
        </a:p>
      </dgm:t>
    </dgm:pt>
    <dgm:pt modelId="{941910EF-2BA9-410A-9EB1-7E14CB61ED00}" type="sibTrans" cxnId="{7A52C883-4E7A-4E92-A2FB-DCD16E4A02EE}">
      <dgm:prSet/>
      <dgm:spPr/>
      <dgm:t>
        <a:bodyPr/>
        <a:lstStyle/>
        <a:p>
          <a:endParaRPr lang="zh-TW" altLang="en-US"/>
        </a:p>
      </dgm:t>
    </dgm:pt>
    <dgm:pt modelId="{6DAD4EAE-C5B2-490D-A969-C90950CA7204}">
      <dgm:prSet phldrT="[文字]" custT="1"/>
      <dgm:spPr>
        <a:solidFill>
          <a:srgbClr val="F23B49"/>
        </a:solidFill>
      </dgm:spPr>
      <dgm:t>
        <a:bodyPr/>
        <a:lstStyle/>
        <a:p>
          <a:r>
            <a:rPr lang="zh-TW" altLang="en-US" sz="3200" b="1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國家問題</a:t>
          </a:r>
          <a:endParaRPr lang="zh-TW" altLang="en-US" sz="3200" b="1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E6AD218B-0593-44D7-AD6D-E8D3F3318639}" type="parTrans" cxnId="{D743770A-25DC-42E9-9C09-40E75DD74010}">
      <dgm:prSet/>
      <dgm:spPr/>
      <dgm:t>
        <a:bodyPr/>
        <a:lstStyle/>
        <a:p>
          <a:endParaRPr lang="zh-TW" altLang="en-US"/>
        </a:p>
      </dgm:t>
    </dgm:pt>
    <dgm:pt modelId="{B032D31D-63EA-47A5-B2C2-28EFD7F3F0AF}" type="sibTrans" cxnId="{D743770A-25DC-42E9-9C09-40E75DD74010}">
      <dgm:prSet/>
      <dgm:spPr/>
      <dgm:t>
        <a:bodyPr/>
        <a:lstStyle/>
        <a:p>
          <a:endParaRPr lang="zh-TW" altLang="en-US"/>
        </a:p>
      </dgm:t>
    </dgm:pt>
    <dgm:pt modelId="{5C9B779B-62E2-480A-B698-67EBD879FB80}">
      <dgm:prSet phldrT="[文字]" custT="1"/>
      <dgm:spPr>
        <a:solidFill>
          <a:srgbClr val="00BBD6"/>
        </a:solidFill>
      </dgm:spPr>
      <dgm:t>
        <a:bodyPr/>
        <a:lstStyle/>
        <a:p>
          <a:r>
            <a:rPr lang="zh-TW" altLang="en-US" sz="3200" b="1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社會問題</a:t>
          </a:r>
          <a:endParaRPr lang="zh-TW" altLang="en-US" sz="3200" b="1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CCB911C4-97D1-4778-91A3-2B03FEEBB426}" type="sibTrans" cxnId="{24EE3DBE-8460-4C33-9EBA-2C024B38FCA0}">
      <dgm:prSet/>
      <dgm:spPr/>
      <dgm:t>
        <a:bodyPr/>
        <a:lstStyle/>
        <a:p>
          <a:endParaRPr lang="zh-TW" altLang="en-US"/>
        </a:p>
      </dgm:t>
    </dgm:pt>
    <dgm:pt modelId="{958581F9-E066-4A1D-842D-4C9198A11605}" type="parTrans" cxnId="{24EE3DBE-8460-4C33-9EBA-2C024B38FCA0}">
      <dgm:prSet/>
      <dgm:spPr/>
      <dgm:t>
        <a:bodyPr/>
        <a:lstStyle/>
        <a:p>
          <a:endParaRPr lang="zh-TW" altLang="en-US"/>
        </a:p>
      </dgm:t>
    </dgm:pt>
    <dgm:pt modelId="{36146787-E36B-4442-8152-6AC4894D6AF6}">
      <dgm:prSet phldrT="[文字]" custT="1"/>
      <dgm:spPr>
        <a:solidFill>
          <a:srgbClr val="FFC000"/>
        </a:solidFill>
      </dgm:spPr>
      <dgm:t>
        <a:bodyPr/>
        <a:lstStyle/>
        <a:p>
          <a:r>
            <a:rPr lang="zh-TW" altLang="en-US" sz="3200" b="1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黨派問題</a:t>
          </a:r>
          <a:endParaRPr lang="zh-TW" altLang="en-US" sz="3200" b="1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20663ECE-271B-401F-9267-A0DFC86F8FB6}" type="sibTrans" cxnId="{3EB9E423-974C-4183-87FE-902BA1D7B5BF}">
      <dgm:prSet/>
      <dgm:spPr/>
      <dgm:t>
        <a:bodyPr/>
        <a:lstStyle/>
        <a:p>
          <a:endParaRPr lang="zh-TW" altLang="en-US"/>
        </a:p>
      </dgm:t>
    </dgm:pt>
    <dgm:pt modelId="{A4084F55-1CA3-40D8-8F14-CBF9AA2D4ED0}" type="parTrans" cxnId="{3EB9E423-974C-4183-87FE-902BA1D7B5BF}">
      <dgm:prSet/>
      <dgm:spPr/>
      <dgm:t>
        <a:bodyPr/>
        <a:lstStyle/>
        <a:p>
          <a:endParaRPr lang="zh-TW" altLang="en-US"/>
        </a:p>
      </dgm:t>
    </dgm:pt>
    <dgm:pt modelId="{1F3AC0CB-9719-483D-A783-E237E18E1562}" type="pres">
      <dgm:prSet presAssocID="{F2E5EAE3-BA42-41DC-B9DF-D424001D1599}" presName="Name0" presStyleCnt="0">
        <dgm:presLayoutVars>
          <dgm:chMax val="1"/>
          <dgm:chPref val="1"/>
        </dgm:presLayoutVars>
      </dgm:prSet>
      <dgm:spPr/>
      <dgm:t>
        <a:bodyPr/>
        <a:lstStyle/>
        <a:p>
          <a:endParaRPr lang="zh-TW" altLang="en-US"/>
        </a:p>
      </dgm:t>
    </dgm:pt>
    <dgm:pt modelId="{5E52AFBA-5555-4C07-9124-A3D4E5F4F021}" type="pres">
      <dgm:prSet presAssocID="{E47D5BE1-6366-4F73-9446-82EE790AD76A}" presName="Parent" presStyleLbl="node0" presStyleIdx="0" presStyleCnt="1" custLinFactNeighborX="1273" custLinFactNeighborY="-9873">
        <dgm:presLayoutVars>
          <dgm:chMax val="5"/>
          <dgm:chPref val="5"/>
        </dgm:presLayoutVars>
      </dgm:prSet>
      <dgm:spPr/>
      <dgm:t>
        <a:bodyPr/>
        <a:lstStyle/>
        <a:p>
          <a:endParaRPr lang="zh-TW" altLang="en-US"/>
        </a:p>
      </dgm:t>
    </dgm:pt>
    <dgm:pt modelId="{A3A826F8-6DAE-4021-ABFF-140828C4A446}" type="pres">
      <dgm:prSet presAssocID="{E47D5BE1-6366-4F73-9446-82EE790AD76A}" presName="Accent2" presStyleLbl="node1" presStyleIdx="0" presStyleCnt="19" custLinFactNeighborX="67160" custLinFactNeighborY="9027"/>
      <dgm:spPr>
        <a:solidFill>
          <a:srgbClr val="B3D236"/>
        </a:solidFill>
      </dgm:spPr>
    </dgm:pt>
    <dgm:pt modelId="{2CFE8BEA-8EE4-4C01-85F8-E009963EC055}" type="pres">
      <dgm:prSet presAssocID="{E47D5BE1-6366-4F73-9446-82EE790AD76A}" presName="Accent3" presStyleLbl="node1" presStyleIdx="1" presStyleCnt="19" custLinFactNeighborX="65716" custLinFactNeighborY="-71241"/>
      <dgm:spPr>
        <a:solidFill>
          <a:srgbClr val="92D050"/>
        </a:solidFill>
      </dgm:spPr>
      <dgm:t>
        <a:bodyPr/>
        <a:lstStyle/>
        <a:p>
          <a:endParaRPr lang="zh-TW" altLang="en-US"/>
        </a:p>
      </dgm:t>
    </dgm:pt>
    <dgm:pt modelId="{0333030A-1AD3-466D-A162-AE65C6A08ADE}" type="pres">
      <dgm:prSet presAssocID="{E47D5BE1-6366-4F73-9446-82EE790AD76A}" presName="Accent4" presStyleLbl="node1" presStyleIdx="2" presStyleCnt="19"/>
      <dgm:spPr>
        <a:solidFill>
          <a:srgbClr val="B3D236"/>
        </a:solidFill>
      </dgm:spPr>
    </dgm:pt>
    <dgm:pt modelId="{3381F6BF-8D20-4B20-B75A-81FC9A1C28C2}" type="pres">
      <dgm:prSet presAssocID="{E47D5BE1-6366-4F73-9446-82EE790AD76A}" presName="Accent5" presStyleLbl="node1" presStyleIdx="3" presStyleCnt="19" custLinFactY="-2637" custLinFactNeighborX="-31577" custLinFactNeighborY="-100000"/>
      <dgm:spPr>
        <a:solidFill>
          <a:srgbClr val="00BBD6"/>
        </a:solidFill>
      </dgm:spPr>
    </dgm:pt>
    <dgm:pt modelId="{1E2F23FF-B925-46B8-8066-28DB153A50E1}" type="pres">
      <dgm:prSet presAssocID="{E47D5BE1-6366-4F73-9446-82EE790AD76A}" presName="Accent6" presStyleLbl="node1" presStyleIdx="4" presStyleCnt="19"/>
      <dgm:spPr>
        <a:solidFill>
          <a:srgbClr val="92D050"/>
        </a:solidFill>
      </dgm:spPr>
    </dgm:pt>
    <dgm:pt modelId="{69603B95-8556-4CDF-B2EB-4670639C6F69}" type="pres">
      <dgm:prSet presAssocID="{86DE81FA-2354-47B7-974F-703ADF57DA18}" presName="Child1" presStyleLbl="node1" presStyleIdx="5" presStyleCnt="19" custScaleX="129416" custScaleY="129402" custLinFactNeighborX="-23481" custLinFactNeighborY="-12539">
        <dgm:presLayoutVars>
          <dgm:chMax val="0"/>
          <dgm:chPref val="0"/>
        </dgm:presLayoutVars>
      </dgm:prSet>
      <dgm:spPr/>
      <dgm:t>
        <a:bodyPr/>
        <a:lstStyle/>
        <a:p>
          <a:endParaRPr lang="zh-TW" altLang="en-US"/>
        </a:p>
      </dgm:t>
    </dgm:pt>
    <dgm:pt modelId="{3CCB0AF6-EEC6-43D1-8E26-42F1383CD6D6}" type="pres">
      <dgm:prSet presAssocID="{86DE81FA-2354-47B7-974F-703ADF57DA18}" presName="Accent7" presStyleCnt="0"/>
      <dgm:spPr/>
    </dgm:pt>
    <dgm:pt modelId="{AD968B45-CCBF-4C4C-8236-261C68D67923}" type="pres">
      <dgm:prSet presAssocID="{86DE81FA-2354-47B7-974F-703ADF57DA18}" presName="AccentHold1" presStyleLbl="node1" presStyleIdx="6" presStyleCnt="19" custLinFactY="-71462" custLinFactNeighborX="20034" custLinFactNeighborY="-100000"/>
      <dgm:spPr>
        <a:solidFill>
          <a:srgbClr val="B3D236"/>
        </a:solidFill>
      </dgm:spPr>
    </dgm:pt>
    <dgm:pt modelId="{C4B8B3C1-F727-4F4B-8F39-9B087663ED99}" type="pres">
      <dgm:prSet presAssocID="{86DE81FA-2354-47B7-974F-703ADF57DA18}" presName="Accent8" presStyleCnt="0"/>
      <dgm:spPr/>
    </dgm:pt>
    <dgm:pt modelId="{1008581E-C71F-4E10-B99F-C04FE761312E}" type="pres">
      <dgm:prSet presAssocID="{86DE81FA-2354-47B7-974F-703ADF57DA18}" presName="AccentHold2" presStyleLbl="node1" presStyleIdx="7" presStyleCnt="19" custLinFactNeighborX="-76258" custLinFactNeighborY="-48417"/>
      <dgm:spPr>
        <a:solidFill>
          <a:srgbClr val="FFC000"/>
        </a:solidFill>
      </dgm:spPr>
    </dgm:pt>
    <dgm:pt modelId="{3896AB18-95E5-43B3-B423-BBA8EFE64340}" type="pres">
      <dgm:prSet presAssocID="{8F2B0FF1-6E26-4ABB-92ED-DB251BBA0427}" presName="Child2" presStyleLbl="node1" presStyleIdx="8" presStyleCnt="19" custScaleX="129416" custScaleY="129402" custLinFactNeighborX="82795" custLinFactNeighborY="30581">
        <dgm:presLayoutVars>
          <dgm:chMax val="0"/>
          <dgm:chPref val="0"/>
        </dgm:presLayoutVars>
      </dgm:prSet>
      <dgm:spPr/>
      <dgm:t>
        <a:bodyPr/>
        <a:lstStyle/>
        <a:p>
          <a:endParaRPr lang="zh-TW" altLang="en-US"/>
        </a:p>
      </dgm:t>
    </dgm:pt>
    <dgm:pt modelId="{B4A82CAB-981F-48CD-AB81-1A9C380AC08E}" type="pres">
      <dgm:prSet presAssocID="{8F2B0FF1-6E26-4ABB-92ED-DB251BBA0427}" presName="Accent9" presStyleCnt="0"/>
      <dgm:spPr/>
    </dgm:pt>
    <dgm:pt modelId="{BAD27D33-52CD-45A3-BE32-70B82BECEEDC}" type="pres">
      <dgm:prSet presAssocID="{8F2B0FF1-6E26-4ABB-92ED-DB251BBA0427}" presName="AccentHold1" presStyleLbl="node1" presStyleIdx="9" presStyleCnt="19"/>
      <dgm:spPr>
        <a:solidFill>
          <a:srgbClr val="00BBD6"/>
        </a:solidFill>
      </dgm:spPr>
    </dgm:pt>
    <dgm:pt modelId="{3471C788-43EC-4515-BF91-2174DC5FFF85}" type="pres">
      <dgm:prSet presAssocID="{8F2B0FF1-6E26-4ABB-92ED-DB251BBA0427}" presName="Accent10" presStyleCnt="0"/>
      <dgm:spPr/>
    </dgm:pt>
    <dgm:pt modelId="{060E8EFF-72F5-4663-90B9-B2C6F79FD489}" type="pres">
      <dgm:prSet presAssocID="{8F2B0FF1-6E26-4ABB-92ED-DB251BBA0427}" presName="AccentHold2" presStyleLbl="node1" presStyleIdx="10" presStyleCnt="19" custLinFactNeighborX="-31577" custLinFactNeighborY="-75004"/>
      <dgm:spPr>
        <a:solidFill>
          <a:srgbClr val="00BBD6"/>
        </a:solidFill>
      </dgm:spPr>
    </dgm:pt>
    <dgm:pt modelId="{906A95DA-9EA8-4B42-8E6A-A3A864476904}" type="pres">
      <dgm:prSet presAssocID="{8F2B0FF1-6E26-4ABB-92ED-DB251BBA0427}" presName="Accent11" presStyleCnt="0"/>
      <dgm:spPr/>
    </dgm:pt>
    <dgm:pt modelId="{4C287EE7-26CF-4227-B383-2968D613074E}" type="pres">
      <dgm:prSet presAssocID="{8F2B0FF1-6E26-4ABB-92ED-DB251BBA0427}" presName="AccentHold3" presStyleLbl="node1" presStyleIdx="11" presStyleCnt="19"/>
      <dgm:spPr>
        <a:solidFill>
          <a:srgbClr val="FFC000"/>
        </a:solidFill>
      </dgm:spPr>
    </dgm:pt>
    <dgm:pt modelId="{BE57BD1C-94A5-4D05-8A07-CB07E9FD188F}" type="pres">
      <dgm:prSet presAssocID="{6DAD4EAE-C5B2-490D-A969-C90950CA7204}" presName="Child3" presStyleLbl="node1" presStyleIdx="12" presStyleCnt="19" custScaleX="129416" custScaleY="129402" custLinFactNeighborX="-46499" custLinFactNeighborY="-3153">
        <dgm:presLayoutVars>
          <dgm:chMax val="0"/>
          <dgm:chPref val="0"/>
        </dgm:presLayoutVars>
      </dgm:prSet>
      <dgm:spPr/>
      <dgm:t>
        <a:bodyPr/>
        <a:lstStyle/>
        <a:p>
          <a:endParaRPr lang="zh-TW" altLang="en-US"/>
        </a:p>
      </dgm:t>
    </dgm:pt>
    <dgm:pt modelId="{626D6EDB-D3EF-40DC-BFDF-05E9AED35245}" type="pres">
      <dgm:prSet presAssocID="{6DAD4EAE-C5B2-490D-A969-C90950CA7204}" presName="Accent12" presStyleCnt="0"/>
      <dgm:spPr/>
    </dgm:pt>
    <dgm:pt modelId="{F53EFD63-62BA-40B6-8222-E653C3B84C5F}" type="pres">
      <dgm:prSet presAssocID="{6DAD4EAE-C5B2-490D-A969-C90950CA7204}" presName="AccentHold1" presStyleLbl="node1" presStyleIdx="13" presStyleCnt="19" custLinFactX="-49654" custLinFactNeighborX="-100000" custLinFactNeighborY="-23685"/>
      <dgm:spPr>
        <a:solidFill>
          <a:srgbClr val="FFC000"/>
        </a:solidFill>
      </dgm:spPr>
    </dgm:pt>
    <dgm:pt modelId="{F4592A47-30E8-4074-8881-28B0E7FE3A7E}" type="pres">
      <dgm:prSet presAssocID="{5C9B779B-62E2-480A-B698-67EBD879FB80}" presName="Child4" presStyleLbl="node1" presStyleIdx="14" presStyleCnt="19" custScaleX="129416" custScaleY="129402" custLinFactNeighborX="-60631" custLinFactNeighborY="-45259">
        <dgm:presLayoutVars>
          <dgm:chMax val="0"/>
          <dgm:chPref val="0"/>
        </dgm:presLayoutVars>
      </dgm:prSet>
      <dgm:spPr/>
      <dgm:t>
        <a:bodyPr/>
        <a:lstStyle/>
        <a:p>
          <a:endParaRPr lang="zh-TW" altLang="en-US"/>
        </a:p>
      </dgm:t>
    </dgm:pt>
    <dgm:pt modelId="{572E5F9C-7D95-4DF1-BFDC-5DA536CDEE18}" type="pres">
      <dgm:prSet presAssocID="{5C9B779B-62E2-480A-B698-67EBD879FB80}" presName="Accent13" presStyleCnt="0"/>
      <dgm:spPr/>
    </dgm:pt>
    <dgm:pt modelId="{05A69B36-0F1D-4F7A-8F67-FC2B553307C7}" type="pres">
      <dgm:prSet presAssocID="{5C9B779B-62E2-480A-B698-67EBD879FB80}" presName="AccentHold1" presStyleLbl="node1" presStyleIdx="15" presStyleCnt="19"/>
      <dgm:spPr>
        <a:solidFill>
          <a:srgbClr val="F23B49"/>
        </a:solidFill>
      </dgm:spPr>
    </dgm:pt>
    <dgm:pt modelId="{396D3B29-616C-4B06-9D89-ECC088F1FEDE}" type="pres">
      <dgm:prSet presAssocID="{36146787-E36B-4442-8152-6AC4894D6AF6}" presName="Child5" presStyleLbl="node1" presStyleIdx="16" presStyleCnt="19" custScaleX="129416" custScaleY="129402" custLinFactNeighborX="90684" custLinFactNeighborY="23189">
        <dgm:presLayoutVars>
          <dgm:chMax val="0"/>
          <dgm:chPref val="0"/>
        </dgm:presLayoutVars>
      </dgm:prSet>
      <dgm:spPr/>
      <dgm:t>
        <a:bodyPr/>
        <a:lstStyle/>
        <a:p>
          <a:endParaRPr lang="zh-TW" altLang="en-US"/>
        </a:p>
      </dgm:t>
    </dgm:pt>
    <dgm:pt modelId="{8BCBADA5-A1B1-4418-9A23-D2179F688B80}" type="pres">
      <dgm:prSet presAssocID="{36146787-E36B-4442-8152-6AC4894D6AF6}" presName="Accent15" presStyleCnt="0"/>
      <dgm:spPr/>
    </dgm:pt>
    <dgm:pt modelId="{A3D89E64-FAFC-4196-8753-780BC7948F40}" type="pres">
      <dgm:prSet presAssocID="{36146787-E36B-4442-8152-6AC4894D6AF6}" presName="AccentHold2" presStyleLbl="node1" presStyleIdx="17" presStyleCnt="19"/>
      <dgm:spPr>
        <a:solidFill>
          <a:srgbClr val="F23B49"/>
        </a:solidFill>
      </dgm:spPr>
    </dgm:pt>
    <dgm:pt modelId="{6886F95A-0ADA-4136-B0D8-5B168743A21F}" type="pres">
      <dgm:prSet presAssocID="{36146787-E36B-4442-8152-6AC4894D6AF6}" presName="Accent16" presStyleCnt="0"/>
      <dgm:spPr/>
    </dgm:pt>
    <dgm:pt modelId="{4CFE0882-7520-43E2-B54D-1F26D1384E97}" type="pres">
      <dgm:prSet presAssocID="{36146787-E36B-4442-8152-6AC4894D6AF6}" presName="AccentHold3" presStyleLbl="node1" presStyleIdx="18" presStyleCnt="19" custLinFactX="-46044" custLinFactNeighborX="-100000" custLinFactNeighborY="-3948"/>
      <dgm:spPr>
        <a:solidFill>
          <a:srgbClr val="F23B49"/>
        </a:solidFill>
      </dgm:spPr>
    </dgm:pt>
  </dgm:ptLst>
  <dgm:cxnLst>
    <dgm:cxn modelId="{7D416E6C-D042-4777-9B90-0BFE7A80D4EA}" type="presOf" srcId="{5C9B779B-62E2-480A-B698-67EBD879FB80}" destId="{F4592A47-30E8-4074-8881-28B0E7FE3A7E}" srcOrd="0" destOrd="0" presId="urn:microsoft.com/office/officeart/2009/3/layout/CircleRelationship"/>
    <dgm:cxn modelId="{3EB9E423-974C-4183-87FE-902BA1D7B5BF}" srcId="{E47D5BE1-6366-4F73-9446-82EE790AD76A}" destId="{36146787-E36B-4442-8152-6AC4894D6AF6}" srcOrd="4" destOrd="0" parTransId="{A4084F55-1CA3-40D8-8F14-CBF9AA2D4ED0}" sibTransId="{20663ECE-271B-401F-9267-A0DFC86F8FB6}"/>
    <dgm:cxn modelId="{24EE3DBE-8460-4C33-9EBA-2C024B38FCA0}" srcId="{E47D5BE1-6366-4F73-9446-82EE790AD76A}" destId="{5C9B779B-62E2-480A-B698-67EBD879FB80}" srcOrd="3" destOrd="0" parTransId="{958581F9-E066-4A1D-842D-4C9198A11605}" sibTransId="{CCB911C4-97D1-4778-91A3-2B03FEEBB426}"/>
    <dgm:cxn modelId="{7A52C883-4E7A-4E92-A2FB-DCD16E4A02EE}" srcId="{E47D5BE1-6366-4F73-9446-82EE790AD76A}" destId="{8F2B0FF1-6E26-4ABB-92ED-DB251BBA0427}" srcOrd="1" destOrd="0" parTransId="{FE2C1131-FBD5-44C5-B67F-C0664D1982AB}" sibTransId="{941910EF-2BA9-410A-9EB1-7E14CB61ED00}"/>
    <dgm:cxn modelId="{943C00BE-0E78-4D4F-811A-2B394015FF3B}" srcId="{E47D5BE1-6366-4F73-9446-82EE790AD76A}" destId="{86DE81FA-2354-47B7-974F-703ADF57DA18}" srcOrd="0" destOrd="0" parTransId="{B9EE7291-95F4-4723-98D4-7CC977E0A3C2}" sibTransId="{400B3F9D-5364-48CC-8BEA-B1B986AAA044}"/>
    <dgm:cxn modelId="{1A026E17-D1B0-400F-B7DB-EF77F8B6CDAF}" type="presOf" srcId="{6DAD4EAE-C5B2-490D-A969-C90950CA7204}" destId="{BE57BD1C-94A5-4D05-8A07-CB07E9FD188F}" srcOrd="0" destOrd="0" presId="urn:microsoft.com/office/officeart/2009/3/layout/CircleRelationship"/>
    <dgm:cxn modelId="{971EB35B-8955-4D8F-B190-C5A7C0FE9B92}" srcId="{F2E5EAE3-BA42-41DC-B9DF-D424001D1599}" destId="{E47D5BE1-6366-4F73-9446-82EE790AD76A}" srcOrd="0" destOrd="0" parTransId="{C89919B1-8F7C-40E9-ABB4-4679E824C74D}" sibTransId="{4A5FA81C-848A-4D14-8810-3C93370641FB}"/>
    <dgm:cxn modelId="{AADED784-1AB8-4EB0-840D-B9755BAC52A3}" type="presOf" srcId="{86DE81FA-2354-47B7-974F-703ADF57DA18}" destId="{69603B95-8556-4CDF-B2EB-4670639C6F69}" srcOrd="0" destOrd="0" presId="urn:microsoft.com/office/officeart/2009/3/layout/CircleRelationship"/>
    <dgm:cxn modelId="{2CF37947-25DA-4DD4-AEBB-DA4AE6C8D128}" type="presOf" srcId="{E47D5BE1-6366-4F73-9446-82EE790AD76A}" destId="{5E52AFBA-5555-4C07-9124-A3D4E5F4F021}" srcOrd="0" destOrd="0" presId="urn:microsoft.com/office/officeart/2009/3/layout/CircleRelationship"/>
    <dgm:cxn modelId="{D743770A-25DC-42E9-9C09-40E75DD74010}" srcId="{E47D5BE1-6366-4F73-9446-82EE790AD76A}" destId="{6DAD4EAE-C5B2-490D-A969-C90950CA7204}" srcOrd="2" destOrd="0" parTransId="{E6AD218B-0593-44D7-AD6D-E8D3F3318639}" sibTransId="{B032D31D-63EA-47A5-B2C2-28EFD7F3F0AF}"/>
    <dgm:cxn modelId="{8EED2CD9-A409-4BE0-9CD3-7AE45DE47469}" type="presOf" srcId="{8F2B0FF1-6E26-4ABB-92ED-DB251BBA0427}" destId="{3896AB18-95E5-43B3-B423-BBA8EFE64340}" srcOrd="0" destOrd="0" presId="urn:microsoft.com/office/officeart/2009/3/layout/CircleRelationship"/>
    <dgm:cxn modelId="{911DE064-738B-476E-84E9-5E376929EA04}" type="presOf" srcId="{36146787-E36B-4442-8152-6AC4894D6AF6}" destId="{396D3B29-616C-4B06-9D89-ECC088F1FEDE}" srcOrd="0" destOrd="0" presId="urn:microsoft.com/office/officeart/2009/3/layout/CircleRelationship"/>
    <dgm:cxn modelId="{60193182-D0CD-4B08-9943-954AC83589A5}" type="presOf" srcId="{F2E5EAE3-BA42-41DC-B9DF-D424001D1599}" destId="{1F3AC0CB-9719-483D-A783-E237E18E1562}" srcOrd="0" destOrd="0" presId="urn:microsoft.com/office/officeart/2009/3/layout/CircleRelationship"/>
    <dgm:cxn modelId="{CB229C65-45EC-48C8-827D-0D9E254AB55C}" type="presParOf" srcId="{1F3AC0CB-9719-483D-A783-E237E18E1562}" destId="{5E52AFBA-5555-4C07-9124-A3D4E5F4F021}" srcOrd="0" destOrd="0" presId="urn:microsoft.com/office/officeart/2009/3/layout/CircleRelationship"/>
    <dgm:cxn modelId="{08263AEF-B454-474D-A08E-D88ED5D40C29}" type="presParOf" srcId="{1F3AC0CB-9719-483D-A783-E237E18E1562}" destId="{A3A826F8-6DAE-4021-ABFF-140828C4A446}" srcOrd="1" destOrd="0" presId="urn:microsoft.com/office/officeart/2009/3/layout/CircleRelationship"/>
    <dgm:cxn modelId="{A75220FA-98E9-4BB3-B9CD-4B521E9CB813}" type="presParOf" srcId="{1F3AC0CB-9719-483D-A783-E237E18E1562}" destId="{2CFE8BEA-8EE4-4C01-85F8-E009963EC055}" srcOrd="2" destOrd="0" presId="urn:microsoft.com/office/officeart/2009/3/layout/CircleRelationship"/>
    <dgm:cxn modelId="{8DED0D63-1C46-407F-BD77-505B9B41174D}" type="presParOf" srcId="{1F3AC0CB-9719-483D-A783-E237E18E1562}" destId="{0333030A-1AD3-466D-A162-AE65C6A08ADE}" srcOrd="3" destOrd="0" presId="urn:microsoft.com/office/officeart/2009/3/layout/CircleRelationship"/>
    <dgm:cxn modelId="{979A9625-38E4-46D9-B0E4-1DAFD1FC88A3}" type="presParOf" srcId="{1F3AC0CB-9719-483D-A783-E237E18E1562}" destId="{3381F6BF-8D20-4B20-B75A-81FC9A1C28C2}" srcOrd="4" destOrd="0" presId="urn:microsoft.com/office/officeart/2009/3/layout/CircleRelationship"/>
    <dgm:cxn modelId="{37B07DE6-1CF8-40F6-90ED-609244319974}" type="presParOf" srcId="{1F3AC0CB-9719-483D-A783-E237E18E1562}" destId="{1E2F23FF-B925-46B8-8066-28DB153A50E1}" srcOrd="5" destOrd="0" presId="urn:microsoft.com/office/officeart/2009/3/layout/CircleRelationship"/>
    <dgm:cxn modelId="{1174EB44-B02E-4C1D-A6B5-3F6F6B906608}" type="presParOf" srcId="{1F3AC0CB-9719-483D-A783-E237E18E1562}" destId="{69603B95-8556-4CDF-B2EB-4670639C6F69}" srcOrd="6" destOrd="0" presId="urn:microsoft.com/office/officeart/2009/3/layout/CircleRelationship"/>
    <dgm:cxn modelId="{4BB588E7-4E60-44D7-8913-453CA42BCB03}" type="presParOf" srcId="{1F3AC0CB-9719-483D-A783-E237E18E1562}" destId="{3CCB0AF6-EEC6-43D1-8E26-42F1383CD6D6}" srcOrd="7" destOrd="0" presId="urn:microsoft.com/office/officeart/2009/3/layout/CircleRelationship"/>
    <dgm:cxn modelId="{07560C6B-BD34-4C5C-8A1F-F6B9EC30E620}" type="presParOf" srcId="{3CCB0AF6-EEC6-43D1-8E26-42F1383CD6D6}" destId="{AD968B45-CCBF-4C4C-8236-261C68D67923}" srcOrd="0" destOrd="0" presId="urn:microsoft.com/office/officeart/2009/3/layout/CircleRelationship"/>
    <dgm:cxn modelId="{16063ABA-EA76-45FA-AB3A-F22693148A6A}" type="presParOf" srcId="{1F3AC0CB-9719-483D-A783-E237E18E1562}" destId="{C4B8B3C1-F727-4F4B-8F39-9B087663ED99}" srcOrd="8" destOrd="0" presId="urn:microsoft.com/office/officeart/2009/3/layout/CircleRelationship"/>
    <dgm:cxn modelId="{53701CDD-1F5D-4A30-A133-96B631E47304}" type="presParOf" srcId="{C4B8B3C1-F727-4F4B-8F39-9B087663ED99}" destId="{1008581E-C71F-4E10-B99F-C04FE761312E}" srcOrd="0" destOrd="0" presId="urn:microsoft.com/office/officeart/2009/3/layout/CircleRelationship"/>
    <dgm:cxn modelId="{96C9C005-4B64-4AC3-9C97-35A0910D97F9}" type="presParOf" srcId="{1F3AC0CB-9719-483D-A783-E237E18E1562}" destId="{3896AB18-95E5-43B3-B423-BBA8EFE64340}" srcOrd="9" destOrd="0" presId="urn:microsoft.com/office/officeart/2009/3/layout/CircleRelationship"/>
    <dgm:cxn modelId="{9BDE9404-C9F2-4925-9CC2-AFDFAB1FA200}" type="presParOf" srcId="{1F3AC0CB-9719-483D-A783-E237E18E1562}" destId="{B4A82CAB-981F-48CD-AB81-1A9C380AC08E}" srcOrd="10" destOrd="0" presId="urn:microsoft.com/office/officeart/2009/3/layout/CircleRelationship"/>
    <dgm:cxn modelId="{6B6558B5-93D5-4265-A89F-CA2A89D94C54}" type="presParOf" srcId="{B4A82CAB-981F-48CD-AB81-1A9C380AC08E}" destId="{BAD27D33-52CD-45A3-BE32-70B82BECEEDC}" srcOrd="0" destOrd="0" presId="urn:microsoft.com/office/officeart/2009/3/layout/CircleRelationship"/>
    <dgm:cxn modelId="{9F1E3C40-1562-4ABE-AFD3-7AAA15E470A2}" type="presParOf" srcId="{1F3AC0CB-9719-483D-A783-E237E18E1562}" destId="{3471C788-43EC-4515-BF91-2174DC5FFF85}" srcOrd="11" destOrd="0" presId="urn:microsoft.com/office/officeart/2009/3/layout/CircleRelationship"/>
    <dgm:cxn modelId="{8A9127B6-30F5-469C-B0F0-A38C63757F0A}" type="presParOf" srcId="{3471C788-43EC-4515-BF91-2174DC5FFF85}" destId="{060E8EFF-72F5-4663-90B9-B2C6F79FD489}" srcOrd="0" destOrd="0" presId="urn:microsoft.com/office/officeart/2009/3/layout/CircleRelationship"/>
    <dgm:cxn modelId="{D448C692-C6A8-4B32-AB10-BA42E4386B02}" type="presParOf" srcId="{1F3AC0CB-9719-483D-A783-E237E18E1562}" destId="{906A95DA-9EA8-4B42-8E6A-A3A864476904}" srcOrd="12" destOrd="0" presId="urn:microsoft.com/office/officeart/2009/3/layout/CircleRelationship"/>
    <dgm:cxn modelId="{DD441009-7278-4C92-A39E-D8408056A459}" type="presParOf" srcId="{906A95DA-9EA8-4B42-8E6A-A3A864476904}" destId="{4C287EE7-26CF-4227-B383-2968D613074E}" srcOrd="0" destOrd="0" presId="urn:microsoft.com/office/officeart/2009/3/layout/CircleRelationship"/>
    <dgm:cxn modelId="{54CF06D0-4325-4C3C-9290-7BACB33178C0}" type="presParOf" srcId="{1F3AC0CB-9719-483D-A783-E237E18E1562}" destId="{BE57BD1C-94A5-4D05-8A07-CB07E9FD188F}" srcOrd="13" destOrd="0" presId="urn:microsoft.com/office/officeart/2009/3/layout/CircleRelationship"/>
    <dgm:cxn modelId="{4020D6CE-7C31-4E5F-8CA4-C51EBBD7E65A}" type="presParOf" srcId="{1F3AC0CB-9719-483D-A783-E237E18E1562}" destId="{626D6EDB-D3EF-40DC-BFDF-05E9AED35245}" srcOrd="14" destOrd="0" presId="urn:microsoft.com/office/officeart/2009/3/layout/CircleRelationship"/>
    <dgm:cxn modelId="{7EE64848-6473-4763-9645-756D9E85A9AB}" type="presParOf" srcId="{626D6EDB-D3EF-40DC-BFDF-05E9AED35245}" destId="{F53EFD63-62BA-40B6-8222-E653C3B84C5F}" srcOrd="0" destOrd="0" presId="urn:microsoft.com/office/officeart/2009/3/layout/CircleRelationship"/>
    <dgm:cxn modelId="{DFC5F63D-97FE-4D38-89FE-98F51F97C444}" type="presParOf" srcId="{1F3AC0CB-9719-483D-A783-E237E18E1562}" destId="{F4592A47-30E8-4074-8881-28B0E7FE3A7E}" srcOrd="15" destOrd="0" presId="urn:microsoft.com/office/officeart/2009/3/layout/CircleRelationship"/>
    <dgm:cxn modelId="{5FCF1B46-B1D6-4140-BBEC-1BBA04E59261}" type="presParOf" srcId="{1F3AC0CB-9719-483D-A783-E237E18E1562}" destId="{572E5F9C-7D95-4DF1-BFDC-5DA536CDEE18}" srcOrd="16" destOrd="0" presId="urn:microsoft.com/office/officeart/2009/3/layout/CircleRelationship"/>
    <dgm:cxn modelId="{012AC28A-7F66-4C8B-9891-E19D9F60722F}" type="presParOf" srcId="{572E5F9C-7D95-4DF1-BFDC-5DA536CDEE18}" destId="{05A69B36-0F1D-4F7A-8F67-FC2B553307C7}" srcOrd="0" destOrd="0" presId="urn:microsoft.com/office/officeart/2009/3/layout/CircleRelationship"/>
    <dgm:cxn modelId="{691B9E04-964A-4F92-ABB8-3512A3C06A97}" type="presParOf" srcId="{1F3AC0CB-9719-483D-A783-E237E18E1562}" destId="{396D3B29-616C-4B06-9D89-ECC088F1FEDE}" srcOrd="17" destOrd="0" presId="urn:microsoft.com/office/officeart/2009/3/layout/CircleRelationship"/>
    <dgm:cxn modelId="{C33FD499-0D66-4239-99F5-BC0C9EDBC840}" type="presParOf" srcId="{1F3AC0CB-9719-483D-A783-E237E18E1562}" destId="{8BCBADA5-A1B1-4418-9A23-D2179F688B80}" srcOrd="18" destOrd="0" presId="urn:microsoft.com/office/officeart/2009/3/layout/CircleRelationship"/>
    <dgm:cxn modelId="{4CF8DF41-BD1F-4A74-8704-162CD9C3729E}" type="presParOf" srcId="{8BCBADA5-A1B1-4418-9A23-D2179F688B80}" destId="{A3D89E64-FAFC-4196-8753-780BC7948F40}" srcOrd="0" destOrd="0" presId="urn:microsoft.com/office/officeart/2009/3/layout/CircleRelationship"/>
    <dgm:cxn modelId="{657CA3E5-5A89-45CF-952A-D46C71EDB66F}" type="presParOf" srcId="{1F3AC0CB-9719-483D-A783-E237E18E1562}" destId="{6886F95A-0ADA-4136-B0D8-5B168743A21F}" srcOrd="19" destOrd="0" presId="urn:microsoft.com/office/officeart/2009/3/layout/CircleRelationship"/>
    <dgm:cxn modelId="{2EB4DAAA-FB5F-4524-B0F6-B51CA8FABF98}" type="presParOf" srcId="{6886F95A-0ADA-4136-B0D8-5B168743A21F}" destId="{4CFE0882-7520-43E2-B54D-1F26D1384E97}" srcOrd="0" destOrd="0" presId="urn:microsoft.com/office/officeart/2009/3/layout/CircleRelationship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5540A921-B1DE-4127-8535-4D0792A93799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</dgm:pt>
    <dgm:pt modelId="{018F7171-5D2C-4A76-A19A-312321E75316}">
      <dgm:prSet custT="1"/>
      <dgm:spPr>
        <a:solidFill>
          <a:schemeClr val="accent6">
            <a:lumMod val="50000"/>
          </a:schemeClr>
        </a:solidFill>
        <a:ln>
          <a:noFill/>
        </a:ln>
      </dgm:spPr>
      <dgm:t>
        <a:bodyPr/>
        <a:lstStyle/>
        <a:p>
          <a:r>
            <a:rPr lang="zh-TW" altLang="en-US" sz="1600" b="1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分析倡議環境</a:t>
          </a:r>
          <a:endParaRPr lang="zh-TW" altLang="en-US" sz="1600" b="1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4042EEF9-54A9-4653-9138-5BCB2B97C0F5}" type="parTrans" cxnId="{79A99CD6-50A0-4D1D-A6CC-D5B79D7727C8}">
      <dgm:prSet/>
      <dgm:spPr/>
      <dgm:t>
        <a:bodyPr/>
        <a:lstStyle/>
        <a:p>
          <a:endParaRPr lang="zh-TW" altLang="en-US"/>
        </a:p>
      </dgm:t>
    </dgm:pt>
    <dgm:pt modelId="{BB5C7AF6-081F-4287-AAFC-CADD878970DC}" type="sibTrans" cxnId="{79A99CD6-50A0-4D1D-A6CC-D5B79D7727C8}">
      <dgm:prSet/>
      <dgm:spPr/>
      <dgm:t>
        <a:bodyPr/>
        <a:lstStyle/>
        <a:p>
          <a:endParaRPr lang="zh-TW" altLang="en-US"/>
        </a:p>
      </dgm:t>
    </dgm:pt>
    <dgm:pt modelId="{D6AF3E6A-9EE6-4BCC-B8EB-A7F02A8424CA}">
      <dgm:prSet custT="1"/>
      <dgm:spPr>
        <a:solidFill>
          <a:schemeClr val="accent6">
            <a:lumMod val="50000"/>
          </a:schemeClr>
        </a:solidFill>
        <a:ln>
          <a:noFill/>
        </a:ln>
      </dgm:spPr>
      <dgm:t>
        <a:bodyPr/>
        <a:lstStyle/>
        <a:p>
          <a:r>
            <a:rPr lang="zh-TW" altLang="en-US" sz="1600" b="1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全國倡議建立提案基礎</a:t>
          </a:r>
          <a:endParaRPr lang="zh-TW" altLang="en-US" sz="1600" b="1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6C013ED8-E28A-4B23-8A2D-18E41728141D}" type="parTrans" cxnId="{D552A525-FFAA-4C5A-B34F-69E66ADD379E}">
      <dgm:prSet/>
      <dgm:spPr/>
      <dgm:t>
        <a:bodyPr/>
        <a:lstStyle/>
        <a:p>
          <a:endParaRPr lang="zh-TW" altLang="en-US"/>
        </a:p>
      </dgm:t>
    </dgm:pt>
    <dgm:pt modelId="{E7A4075B-8A83-4A1C-9CC6-224BCCA809FE}" type="sibTrans" cxnId="{D552A525-FFAA-4C5A-B34F-69E66ADD379E}">
      <dgm:prSet/>
      <dgm:spPr/>
      <dgm:t>
        <a:bodyPr/>
        <a:lstStyle/>
        <a:p>
          <a:endParaRPr lang="zh-TW" altLang="en-US"/>
        </a:p>
      </dgm:t>
    </dgm:pt>
    <dgm:pt modelId="{92C973D9-45A3-4253-8188-B0A23B009CEA}">
      <dgm:prSet custT="1"/>
      <dgm:spPr>
        <a:solidFill>
          <a:schemeClr val="accent6">
            <a:lumMod val="50000"/>
          </a:schemeClr>
        </a:solidFill>
        <a:ln>
          <a:noFill/>
        </a:ln>
      </dgm:spPr>
      <dgm:t>
        <a:bodyPr/>
        <a:lstStyle/>
        <a:p>
          <a:r>
            <a:rPr lang="zh-TW" altLang="en-US" sz="1600" b="1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輔助立法審查</a:t>
          </a:r>
          <a:endParaRPr lang="zh-TW" altLang="en-US" sz="1600" b="1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E8766C48-B8D3-4A1D-9FAB-42EAD752B48B}" type="parTrans" cxnId="{579AE414-FCE0-4421-990F-866638841DF0}">
      <dgm:prSet/>
      <dgm:spPr/>
      <dgm:t>
        <a:bodyPr/>
        <a:lstStyle/>
        <a:p>
          <a:endParaRPr lang="zh-TW" altLang="en-US"/>
        </a:p>
      </dgm:t>
    </dgm:pt>
    <dgm:pt modelId="{C7A4315B-C93D-4186-89CC-087562365F73}" type="sibTrans" cxnId="{579AE414-FCE0-4421-990F-866638841DF0}">
      <dgm:prSet/>
      <dgm:spPr/>
      <dgm:t>
        <a:bodyPr/>
        <a:lstStyle/>
        <a:p>
          <a:endParaRPr lang="zh-TW" altLang="en-US"/>
        </a:p>
      </dgm:t>
    </dgm:pt>
    <dgm:pt modelId="{D6D03AFB-A1F6-4000-92EF-57DEB57F8533}">
      <dgm:prSet custT="1"/>
      <dgm:spPr>
        <a:solidFill>
          <a:srgbClr val="00BBD6"/>
        </a:solidFill>
        <a:ln>
          <a:noFill/>
        </a:ln>
      </dgm:spPr>
      <dgm:t>
        <a:bodyPr/>
        <a:lstStyle/>
        <a:p>
          <a:r>
            <a:rPr lang="zh-TW" altLang="en-US" sz="1600" b="1" smtClean="0">
              <a:latin typeface="微軟正黑體" panose="020B0604030504040204" pitchFamily="34" charset="-120"/>
              <a:ea typeface="微軟正黑體" panose="020B0604030504040204" pitchFamily="34" charset="-120"/>
            </a:rPr>
            <a:t>監督法律執行</a:t>
          </a:r>
          <a:endParaRPr lang="zh-TW" altLang="en-US" sz="1600" b="1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027E91AF-2BFD-4D1F-B349-0EAAEE758A9A}" type="parTrans" cxnId="{1200C4B7-A09C-4EFA-9322-B298C3844A7C}">
      <dgm:prSet/>
      <dgm:spPr/>
      <dgm:t>
        <a:bodyPr/>
        <a:lstStyle/>
        <a:p>
          <a:endParaRPr lang="zh-TW" altLang="en-US"/>
        </a:p>
      </dgm:t>
    </dgm:pt>
    <dgm:pt modelId="{EF289298-320D-43D0-8E83-4D5ED9E3D84A}" type="sibTrans" cxnId="{1200C4B7-A09C-4EFA-9322-B298C3844A7C}">
      <dgm:prSet/>
      <dgm:spPr/>
      <dgm:t>
        <a:bodyPr/>
        <a:lstStyle/>
        <a:p>
          <a:endParaRPr lang="zh-TW" altLang="en-US"/>
        </a:p>
      </dgm:t>
    </dgm:pt>
    <dgm:pt modelId="{DB86E93D-587E-465D-83BB-B414C9408DEF}" type="pres">
      <dgm:prSet presAssocID="{5540A921-B1DE-4127-8535-4D0792A93799}" presName="CompostProcess" presStyleCnt="0">
        <dgm:presLayoutVars>
          <dgm:dir/>
          <dgm:resizeHandles val="exact"/>
        </dgm:presLayoutVars>
      </dgm:prSet>
      <dgm:spPr/>
    </dgm:pt>
    <dgm:pt modelId="{C6318575-1580-439C-8BB6-2716F09DCA82}" type="pres">
      <dgm:prSet presAssocID="{5540A921-B1DE-4127-8535-4D0792A93799}" presName="arrow" presStyleLbl="bgShp" presStyleIdx="0" presStyleCnt="1" custLinFactNeighborX="-399" custLinFactNeighborY="-70080"/>
      <dgm:spPr/>
    </dgm:pt>
    <dgm:pt modelId="{FB3509DC-C5A8-49A0-9D3A-6AB069D155E4}" type="pres">
      <dgm:prSet presAssocID="{5540A921-B1DE-4127-8535-4D0792A93799}" presName="linearProcess" presStyleCnt="0"/>
      <dgm:spPr/>
    </dgm:pt>
    <dgm:pt modelId="{B3713C64-3B75-4CF9-A64F-5E479D578AD2}" type="pres">
      <dgm:prSet presAssocID="{018F7171-5D2C-4A76-A19A-312321E75316}" presName="textNode" presStyleLbl="node1" presStyleIdx="0" presStyleCnt="4" custScaleX="112638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B3EA21E3-66DC-4763-B967-2B4C752F78B7}" type="pres">
      <dgm:prSet presAssocID="{BB5C7AF6-081F-4287-AAFC-CADD878970DC}" presName="sibTrans" presStyleCnt="0"/>
      <dgm:spPr/>
    </dgm:pt>
    <dgm:pt modelId="{C5A00A67-D5BD-4F72-BEC4-6F0211DA0D53}" type="pres">
      <dgm:prSet presAssocID="{D6AF3E6A-9EE6-4BCC-B8EB-A7F02A8424CA}" presName="textNode" presStyleLbl="node1" presStyleIdx="1" presStyleCnt="4" custScaleX="115822" custScaleY="110456" custLinFactNeighborX="-13217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509E0213-EA09-4552-B281-882A3A3CB907}" type="pres">
      <dgm:prSet presAssocID="{E7A4075B-8A83-4A1C-9CC6-224BCCA809FE}" presName="sibTrans" presStyleCnt="0"/>
      <dgm:spPr/>
    </dgm:pt>
    <dgm:pt modelId="{69307296-7E75-41A0-964B-7E9944F51ACA}" type="pres">
      <dgm:prSet presAssocID="{92C973D9-45A3-4253-8188-B0A23B009CEA}" presName="textNode" presStyleLbl="node1" presStyleIdx="2" presStyleCnt="4" custScaleX="107733" custLinFactNeighborX="-13217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F2909C69-DCE6-46DE-9669-DF0178D7E678}" type="pres">
      <dgm:prSet presAssocID="{C7A4315B-C93D-4186-89CC-087562365F73}" presName="sibTrans" presStyleCnt="0"/>
      <dgm:spPr/>
    </dgm:pt>
    <dgm:pt modelId="{78B786D2-ADF9-4310-88BA-1BE5818E949E}" type="pres">
      <dgm:prSet presAssocID="{D6D03AFB-A1F6-4000-92EF-57DEB57F8533}" presName="textNode" presStyleLbl="node1" presStyleIdx="3" presStyleCnt="4" custScaleX="107733" custLinFactNeighborX="-13217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579AE414-FCE0-4421-990F-866638841DF0}" srcId="{5540A921-B1DE-4127-8535-4D0792A93799}" destId="{92C973D9-45A3-4253-8188-B0A23B009CEA}" srcOrd="2" destOrd="0" parTransId="{E8766C48-B8D3-4A1D-9FAB-42EAD752B48B}" sibTransId="{C7A4315B-C93D-4186-89CC-087562365F73}"/>
    <dgm:cxn modelId="{D552A525-FFAA-4C5A-B34F-69E66ADD379E}" srcId="{5540A921-B1DE-4127-8535-4D0792A93799}" destId="{D6AF3E6A-9EE6-4BCC-B8EB-A7F02A8424CA}" srcOrd="1" destOrd="0" parTransId="{6C013ED8-E28A-4B23-8A2D-18E41728141D}" sibTransId="{E7A4075B-8A83-4A1C-9CC6-224BCCA809FE}"/>
    <dgm:cxn modelId="{EF495B5B-A5C8-465B-B742-69112F098E15}" type="presOf" srcId="{92C973D9-45A3-4253-8188-B0A23B009CEA}" destId="{69307296-7E75-41A0-964B-7E9944F51ACA}" srcOrd="0" destOrd="0" presId="urn:microsoft.com/office/officeart/2005/8/layout/hProcess9"/>
    <dgm:cxn modelId="{99E641C2-BC4D-4FD1-942B-2AFE458459E3}" type="presOf" srcId="{D6D03AFB-A1F6-4000-92EF-57DEB57F8533}" destId="{78B786D2-ADF9-4310-88BA-1BE5818E949E}" srcOrd="0" destOrd="0" presId="urn:microsoft.com/office/officeart/2005/8/layout/hProcess9"/>
    <dgm:cxn modelId="{1200C4B7-A09C-4EFA-9322-B298C3844A7C}" srcId="{5540A921-B1DE-4127-8535-4D0792A93799}" destId="{D6D03AFB-A1F6-4000-92EF-57DEB57F8533}" srcOrd="3" destOrd="0" parTransId="{027E91AF-2BFD-4D1F-B349-0EAAEE758A9A}" sibTransId="{EF289298-320D-43D0-8E83-4D5ED9E3D84A}"/>
    <dgm:cxn modelId="{F9A277C7-41C5-4BF1-8C35-8F55DDA04DF0}" type="presOf" srcId="{018F7171-5D2C-4A76-A19A-312321E75316}" destId="{B3713C64-3B75-4CF9-A64F-5E479D578AD2}" srcOrd="0" destOrd="0" presId="urn:microsoft.com/office/officeart/2005/8/layout/hProcess9"/>
    <dgm:cxn modelId="{9C55A779-4969-401A-B476-9F45D1014698}" type="presOf" srcId="{5540A921-B1DE-4127-8535-4D0792A93799}" destId="{DB86E93D-587E-465D-83BB-B414C9408DEF}" srcOrd="0" destOrd="0" presId="urn:microsoft.com/office/officeart/2005/8/layout/hProcess9"/>
    <dgm:cxn modelId="{79A99CD6-50A0-4D1D-A6CC-D5B79D7727C8}" srcId="{5540A921-B1DE-4127-8535-4D0792A93799}" destId="{018F7171-5D2C-4A76-A19A-312321E75316}" srcOrd="0" destOrd="0" parTransId="{4042EEF9-54A9-4653-9138-5BCB2B97C0F5}" sibTransId="{BB5C7AF6-081F-4287-AAFC-CADD878970DC}"/>
    <dgm:cxn modelId="{F3456239-F770-45D7-B01C-F732E47A66C3}" type="presOf" srcId="{D6AF3E6A-9EE6-4BCC-B8EB-A7F02A8424CA}" destId="{C5A00A67-D5BD-4F72-BEC4-6F0211DA0D53}" srcOrd="0" destOrd="0" presId="urn:microsoft.com/office/officeart/2005/8/layout/hProcess9"/>
    <dgm:cxn modelId="{C8BA8A74-58B5-486D-8D9D-545F6A970E66}" type="presParOf" srcId="{DB86E93D-587E-465D-83BB-B414C9408DEF}" destId="{C6318575-1580-439C-8BB6-2716F09DCA82}" srcOrd="0" destOrd="0" presId="urn:microsoft.com/office/officeart/2005/8/layout/hProcess9"/>
    <dgm:cxn modelId="{3128C953-F57D-4297-93E6-3C44135A4149}" type="presParOf" srcId="{DB86E93D-587E-465D-83BB-B414C9408DEF}" destId="{FB3509DC-C5A8-49A0-9D3A-6AB069D155E4}" srcOrd="1" destOrd="0" presId="urn:microsoft.com/office/officeart/2005/8/layout/hProcess9"/>
    <dgm:cxn modelId="{C68D8B08-5169-41D8-9B2F-DCE0961CECFD}" type="presParOf" srcId="{FB3509DC-C5A8-49A0-9D3A-6AB069D155E4}" destId="{B3713C64-3B75-4CF9-A64F-5E479D578AD2}" srcOrd="0" destOrd="0" presId="urn:microsoft.com/office/officeart/2005/8/layout/hProcess9"/>
    <dgm:cxn modelId="{2287FB94-5F30-4FFE-B182-3C14A5A5E5D2}" type="presParOf" srcId="{FB3509DC-C5A8-49A0-9D3A-6AB069D155E4}" destId="{B3EA21E3-66DC-4763-B967-2B4C752F78B7}" srcOrd="1" destOrd="0" presId="urn:microsoft.com/office/officeart/2005/8/layout/hProcess9"/>
    <dgm:cxn modelId="{7EF8D58D-1256-4CCE-AEC5-0E4F7E445698}" type="presParOf" srcId="{FB3509DC-C5A8-49A0-9D3A-6AB069D155E4}" destId="{C5A00A67-D5BD-4F72-BEC4-6F0211DA0D53}" srcOrd="2" destOrd="0" presId="urn:microsoft.com/office/officeart/2005/8/layout/hProcess9"/>
    <dgm:cxn modelId="{C521A12A-65BC-4159-8DD8-6247B07B2579}" type="presParOf" srcId="{FB3509DC-C5A8-49A0-9D3A-6AB069D155E4}" destId="{509E0213-EA09-4552-B281-882A3A3CB907}" srcOrd="3" destOrd="0" presId="urn:microsoft.com/office/officeart/2005/8/layout/hProcess9"/>
    <dgm:cxn modelId="{4A109715-E4BA-43C0-B72F-2CDDF23BD051}" type="presParOf" srcId="{FB3509DC-C5A8-49A0-9D3A-6AB069D155E4}" destId="{69307296-7E75-41A0-964B-7E9944F51ACA}" srcOrd="4" destOrd="0" presId="urn:microsoft.com/office/officeart/2005/8/layout/hProcess9"/>
    <dgm:cxn modelId="{3C26491B-01EA-476B-A455-99B631718812}" type="presParOf" srcId="{FB3509DC-C5A8-49A0-9D3A-6AB069D155E4}" destId="{F2909C69-DCE6-46DE-9669-DF0178D7E678}" srcOrd="5" destOrd="0" presId="urn:microsoft.com/office/officeart/2005/8/layout/hProcess9"/>
    <dgm:cxn modelId="{F7EF7EC2-F20D-43C0-8027-602B15DE4AF6}" type="presParOf" srcId="{FB3509DC-C5A8-49A0-9D3A-6AB069D155E4}" destId="{78B786D2-ADF9-4310-88BA-1BE5818E949E}" srcOrd="6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773F93B-C4A8-478B-A2FA-E7656A7F1E74}" type="doc">
      <dgm:prSet loTypeId="urn:microsoft.com/office/officeart/2005/8/layout/radial4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zh-TW" altLang="en-US"/>
        </a:p>
      </dgm:t>
    </dgm:pt>
    <dgm:pt modelId="{E86605C0-417C-4FA7-9148-4A63943AC40A}">
      <dgm:prSet phldrT="[文字]" custT="1"/>
      <dgm:spPr>
        <a:solidFill>
          <a:srgbClr val="00BBD6">
            <a:alpha val="25098"/>
          </a:srgbClr>
        </a:solidFill>
        <a:ln w="76200">
          <a:noFill/>
        </a:ln>
      </dgm:spPr>
      <dgm:t>
        <a:bodyPr/>
        <a:lstStyle/>
        <a:p>
          <a:r>
            <a:rPr lang="zh-TW" altLang="en-US" sz="4800" b="1" dirty="0" smtClean="0">
              <a:solidFill>
                <a:schemeClr val="accent6">
                  <a:lumMod val="50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雙軌制</a:t>
          </a:r>
          <a:endParaRPr lang="zh-TW" altLang="en-US" sz="4800" b="1" dirty="0">
            <a:solidFill>
              <a:schemeClr val="accent6">
                <a:lumMod val="50000"/>
              </a:schemeClr>
            </a:solidFill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9EDDDDBE-81D5-4DAA-93F0-76E5BBF14EBD}" type="parTrans" cxnId="{017F6028-E933-444D-BCC9-254FFEDB9402}">
      <dgm:prSet/>
      <dgm:spPr/>
      <dgm:t>
        <a:bodyPr/>
        <a:lstStyle/>
        <a:p>
          <a:endParaRPr lang="zh-TW" altLang="en-US"/>
        </a:p>
      </dgm:t>
    </dgm:pt>
    <dgm:pt modelId="{8CD92530-5988-478E-A5BF-05ACB2D40414}" type="sibTrans" cxnId="{017F6028-E933-444D-BCC9-254FFEDB9402}">
      <dgm:prSet/>
      <dgm:spPr/>
      <dgm:t>
        <a:bodyPr/>
        <a:lstStyle/>
        <a:p>
          <a:endParaRPr lang="zh-TW" altLang="en-US"/>
        </a:p>
      </dgm:t>
    </dgm:pt>
    <dgm:pt modelId="{207F81D0-7935-4DE0-B637-374419F4BE92}">
      <dgm:prSet phldrT="[文字]" custT="1"/>
      <dgm:spPr>
        <a:solidFill>
          <a:srgbClr val="F23B49"/>
        </a:solidFill>
        <a:ln>
          <a:noFill/>
        </a:ln>
      </dgm:spPr>
      <dgm:t>
        <a:bodyPr/>
        <a:lstStyle/>
        <a:p>
          <a:r>
            <a:rPr lang="zh-TW" altLang="en-US" sz="3600" b="1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國情</a:t>
          </a:r>
          <a:endParaRPr lang="zh-TW" altLang="en-US" sz="3600" b="1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95C1D41F-B8CC-4241-807C-70A1E9F7DED2}" type="parTrans" cxnId="{3997F3B3-235F-4975-9B57-9C5CAE35C6F0}">
      <dgm:prSet/>
      <dgm:spPr>
        <a:solidFill>
          <a:schemeClr val="accent6">
            <a:lumMod val="50000"/>
          </a:schemeClr>
        </a:solidFill>
      </dgm:spPr>
      <dgm:t>
        <a:bodyPr/>
        <a:lstStyle/>
        <a:p>
          <a:endParaRPr lang="zh-TW" altLang="en-US"/>
        </a:p>
      </dgm:t>
    </dgm:pt>
    <dgm:pt modelId="{E9CE52EA-2F91-4C1D-994C-1710D80C0107}" type="sibTrans" cxnId="{3997F3B3-235F-4975-9B57-9C5CAE35C6F0}">
      <dgm:prSet/>
      <dgm:spPr/>
      <dgm:t>
        <a:bodyPr/>
        <a:lstStyle/>
        <a:p>
          <a:endParaRPr lang="zh-TW" altLang="en-US"/>
        </a:p>
      </dgm:t>
    </dgm:pt>
    <dgm:pt modelId="{54863873-D9D0-4FC4-808B-E3406D0203DC}">
      <dgm:prSet phldrT="[文字]" custT="1"/>
      <dgm:spPr>
        <a:solidFill>
          <a:srgbClr val="FFC000"/>
        </a:solidFill>
        <a:ln>
          <a:noFill/>
        </a:ln>
      </dgm:spPr>
      <dgm:t>
        <a:bodyPr/>
        <a:lstStyle/>
        <a:p>
          <a:r>
            <a:rPr lang="zh-TW" altLang="en-US" sz="3600" b="1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政治可行性</a:t>
          </a:r>
          <a:endParaRPr lang="zh-TW" altLang="en-US" sz="3600" b="1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B0AB3C96-3F24-4EB6-A351-798FD6323E15}" type="parTrans" cxnId="{62041D0C-8531-44AE-BF44-B7CD97606379}">
      <dgm:prSet/>
      <dgm:spPr>
        <a:solidFill>
          <a:schemeClr val="accent6">
            <a:lumMod val="50000"/>
          </a:schemeClr>
        </a:solidFill>
      </dgm:spPr>
      <dgm:t>
        <a:bodyPr/>
        <a:lstStyle/>
        <a:p>
          <a:endParaRPr lang="zh-TW" altLang="en-US"/>
        </a:p>
      </dgm:t>
    </dgm:pt>
    <dgm:pt modelId="{8998E3EC-0868-4616-BF7E-20317A1C57B4}" type="sibTrans" cxnId="{62041D0C-8531-44AE-BF44-B7CD97606379}">
      <dgm:prSet/>
      <dgm:spPr/>
      <dgm:t>
        <a:bodyPr/>
        <a:lstStyle/>
        <a:p>
          <a:endParaRPr lang="zh-TW" altLang="en-US"/>
        </a:p>
      </dgm:t>
    </dgm:pt>
    <dgm:pt modelId="{CFFBDB23-7FCF-4A05-B59E-0C2135BA0A18}">
      <dgm:prSet phldrT="[文字]" custT="1"/>
      <dgm:spPr>
        <a:solidFill>
          <a:srgbClr val="B3D236"/>
        </a:solidFill>
        <a:ln>
          <a:noFill/>
        </a:ln>
      </dgm:spPr>
      <dgm:t>
        <a:bodyPr/>
        <a:lstStyle/>
        <a:p>
          <a:r>
            <a:rPr lang="zh-TW" altLang="en-US" sz="3600" b="1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穩定資金來源</a:t>
          </a:r>
          <a:endParaRPr lang="zh-TW" altLang="en-US" sz="3600" b="1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7A7C358D-3A3E-4124-8D85-19345A7148B6}" type="parTrans" cxnId="{A20B2C24-9B61-40E6-8847-13680E4C4226}">
      <dgm:prSet/>
      <dgm:spPr>
        <a:solidFill>
          <a:schemeClr val="accent6">
            <a:lumMod val="50000"/>
          </a:schemeClr>
        </a:solidFill>
      </dgm:spPr>
      <dgm:t>
        <a:bodyPr/>
        <a:lstStyle/>
        <a:p>
          <a:endParaRPr lang="zh-TW" altLang="en-US"/>
        </a:p>
      </dgm:t>
    </dgm:pt>
    <dgm:pt modelId="{3B665719-CBD5-4FC8-ADEF-41526E2F92AF}" type="sibTrans" cxnId="{A20B2C24-9B61-40E6-8847-13680E4C4226}">
      <dgm:prSet/>
      <dgm:spPr/>
      <dgm:t>
        <a:bodyPr/>
        <a:lstStyle/>
        <a:p>
          <a:endParaRPr lang="zh-TW" altLang="en-US"/>
        </a:p>
      </dgm:t>
    </dgm:pt>
    <dgm:pt modelId="{EBADD065-7E45-4C06-9E8F-655E110E77F2}">
      <dgm:prSet phldrT="[文字]" custT="1"/>
      <dgm:spPr>
        <a:solidFill>
          <a:srgbClr val="00BBD6"/>
        </a:solidFill>
        <a:ln>
          <a:noFill/>
        </a:ln>
      </dgm:spPr>
      <dgm:t>
        <a:bodyPr/>
        <a:lstStyle/>
        <a:p>
          <a:r>
            <a:rPr lang="zh-TW" altLang="en-US" sz="3600" b="1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代際正義</a:t>
          </a:r>
          <a:endParaRPr lang="zh-TW" altLang="en-US" sz="3600" b="1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BA161047-4CA7-47AD-9511-023A567E18AE}" type="parTrans" cxnId="{834BCC5C-4EC6-4AFD-8E39-BE7CB972183A}">
      <dgm:prSet/>
      <dgm:spPr>
        <a:solidFill>
          <a:schemeClr val="accent6">
            <a:lumMod val="50000"/>
          </a:schemeClr>
        </a:solidFill>
      </dgm:spPr>
      <dgm:t>
        <a:bodyPr/>
        <a:lstStyle/>
        <a:p>
          <a:endParaRPr lang="zh-TW" altLang="en-US"/>
        </a:p>
      </dgm:t>
    </dgm:pt>
    <dgm:pt modelId="{C17F39F2-24C9-460F-83F1-43FA62519FF8}" type="sibTrans" cxnId="{834BCC5C-4EC6-4AFD-8E39-BE7CB972183A}">
      <dgm:prSet/>
      <dgm:spPr/>
      <dgm:t>
        <a:bodyPr/>
        <a:lstStyle/>
        <a:p>
          <a:endParaRPr lang="zh-TW" altLang="en-US"/>
        </a:p>
      </dgm:t>
    </dgm:pt>
    <dgm:pt modelId="{6EA689C4-7490-43D9-BAD5-C6280682D569}" type="pres">
      <dgm:prSet presAssocID="{C773F93B-C4A8-478B-A2FA-E7656A7F1E74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zh-TW" altLang="en-US"/>
        </a:p>
      </dgm:t>
    </dgm:pt>
    <dgm:pt modelId="{02333E86-EE1E-4A41-8C23-0DFE384E0A8F}" type="pres">
      <dgm:prSet presAssocID="{E86605C0-417C-4FA7-9148-4A63943AC40A}" presName="centerShape" presStyleLbl="node0" presStyleIdx="0" presStyleCnt="1" custScaleX="139347" custScaleY="139347"/>
      <dgm:spPr/>
      <dgm:t>
        <a:bodyPr/>
        <a:lstStyle/>
        <a:p>
          <a:endParaRPr lang="zh-TW" altLang="en-US"/>
        </a:p>
      </dgm:t>
    </dgm:pt>
    <dgm:pt modelId="{2BD69731-BDC5-46AA-807D-68260E5DD688}" type="pres">
      <dgm:prSet presAssocID="{95C1D41F-B8CC-4241-807C-70A1E9F7DED2}" presName="parTrans" presStyleLbl="bgSibTrans2D1" presStyleIdx="0" presStyleCnt="4" custAng="21459111" custLinFactNeighborX="-4710" custLinFactNeighborY="11752" custRadScaleRad="35921" custRadScaleInc="-2147483648"/>
      <dgm:spPr/>
      <dgm:t>
        <a:bodyPr/>
        <a:lstStyle/>
        <a:p>
          <a:endParaRPr lang="zh-TW" altLang="en-US"/>
        </a:p>
      </dgm:t>
    </dgm:pt>
    <dgm:pt modelId="{C260066E-0535-4CF9-AC25-7D2830391503}" type="pres">
      <dgm:prSet presAssocID="{207F81D0-7935-4DE0-B637-374419F4BE92}" presName="node" presStyleLbl="node1" presStyleIdx="0" presStyleCnt="4" custScaleX="84954" custScaleY="41063" custRadScaleRad="114204" custRadScaleInc="26922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2EAA5D44-E586-4864-BACC-BFF4C679C2F3}" type="pres">
      <dgm:prSet presAssocID="{B0AB3C96-3F24-4EB6-A351-798FD6323E15}" presName="parTrans" presStyleLbl="bgSibTrans2D1" presStyleIdx="1" presStyleCnt="4"/>
      <dgm:spPr/>
      <dgm:t>
        <a:bodyPr/>
        <a:lstStyle/>
        <a:p>
          <a:endParaRPr lang="zh-TW" altLang="en-US"/>
        </a:p>
      </dgm:t>
    </dgm:pt>
    <dgm:pt modelId="{3C72C46C-AE6F-4760-9534-840EC627FF32}" type="pres">
      <dgm:prSet presAssocID="{54863873-D9D0-4FC4-808B-E3406D0203DC}" presName="node" presStyleLbl="node1" presStyleIdx="1" presStyleCnt="4" custScaleX="138264" custScaleY="41063" custRadScaleRad="106244" custRadScaleInc="-12614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87AB1D8E-A99E-40D0-984C-3FB6F7C7B942}" type="pres">
      <dgm:prSet presAssocID="{7A7C358D-3A3E-4124-8D85-19345A7148B6}" presName="parTrans" presStyleLbl="bgSibTrans2D1" presStyleIdx="2" presStyleCnt="4" custLinFactNeighborX="-3465" custLinFactNeighborY="-1244"/>
      <dgm:spPr/>
      <dgm:t>
        <a:bodyPr/>
        <a:lstStyle/>
        <a:p>
          <a:endParaRPr lang="zh-TW" altLang="en-US"/>
        </a:p>
      </dgm:t>
    </dgm:pt>
    <dgm:pt modelId="{6A323E99-17F5-4F29-9A30-3FD343B8F447}" type="pres">
      <dgm:prSet presAssocID="{CFFBDB23-7FCF-4A05-B59E-0C2135BA0A18}" presName="node" presStyleLbl="node1" presStyleIdx="2" presStyleCnt="4" custScaleX="138264" custScaleY="41063" custRadScaleRad="111831" custRadScaleInc="22832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DE46455F-D58E-490B-9024-C13ACF837906}" type="pres">
      <dgm:prSet presAssocID="{BA161047-4CA7-47AD-9511-023A567E18AE}" presName="parTrans" presStyleLbl="bgSibTrans2D1" presStyleIdx="3" presStyleCnt="4" custAng="118135" custScaleX="102992" custLinFactNeighborX="7777" custLinFactNeighborY="5685"/>
      <dgm:spPr/>
      <dgm:t>
        <a:bodyPr/>
        <a:lstStyle/>
        <a:p>
          <a:endParaRPr lang="zh-TW" altLang="en-US"/>
        </a:p>
      </dgm:t>
    </dgm:pt>
    <dgm:pt modelId="{D1AF0C23-D97A-4A30-B869-C5CE1D09F31E}" type="pres">
      <dgm:prSet presAssocID="{EBADD065-7E45-4C06-9E8F-655E110E77F2}" presName="node" presStyleLbl="node1" presStyleIdx="3" presStyleCnt="4" custScaleX="84954" custScaleY="41063" custRadScaleRad="114077" custRadScaleInc="-27052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62041D0C-8531-44AE-BF44-B7CD97606379}" srcId="{E86605C0-417C-4FA7-9148-4A63943AC40A}" destId="{54863873-D9D0-4FC4-808B-E3406D0203DC}" srcOrd="1" destOrd="0" parTransId="{B0AB3C96-3F24-4EB6-A351-798FD6323E15}" sibTransId="{8998E3EC-0868-4616-BF7E-20317A1C57B4}"/>
    <dgm:cxn modelId="{017F6028-E933-444D-BCC9-254FFEDB9402}" srcId="{C773F93B-C4A8-478B-A2FA-E7656A7F1E74}" destId="{E86605C0-417C-4FA7-9148-4A63943AC40A}" srcOrd="0" destOrd="0" parTransId="{9EDDDDBE-81D5-4DAA-93F0-76E5BBF14EBD}" sibTransId="{8CD92530-5988-478E-A5BF-05ACB2D40414}"/>
    <dgm:cxn modelId="{ABEB2D87-22AF-4DF2-9661-78FBEB23540F}" type="presOf" srcId="{207F81D0-7935-4DE0-B637-374419F4BE92}" destId="{C260066E-0535-4CF9-AC25-7D2830391503}" srcOrd="0" destOrd="0" presId="urn:microsoft.com/office/officeart/2005/8/layout/radial4"/>
    <dgm:cxn modelId="{D8356503-0A80-4EAD-9FC6-D200B3770264}" type="presOf" srcId="{C773F93B-C4A8-478B-A2FA-E7656A7F1E74}" destId="{6EA689C4-7490-43D9-BAD5-C6280682D569}" srcOrd="0" destOrd="0" presId="urn:microsoft.com/office/officeart/2005/8/layout/radial4"/>
    <dgm:cxn modelId="{F33EA994-32A4-486C-9109-4FC92B0B849E}" type="presOf" srcId="{BA161047-4CA7-47AD-9511-023A567E18AE}" destId="{DE46455F-D58E-490B-9024-C13ACF837906}" srcOrd="0" destOrd="0" presId="urn:microsoft.com/office/officeart/2005/8/layout/radial4"/>
    <dgm:cxn modelId="{834BCC5C-4EC6-4AFD-8E39-BE7CB972183A}" srcId="{E86605C0-417C-4FA7-9148-4A63943AC40A}" destId="{EBADD065-7E45-4C06-9E8F-655E110E77F2}" srcOrd="3" destOrd="0" parTransId="{BA161047-4CA7-47AD-9511-023A567E18AE}" sibTransId="{C17F39F2-24C9-460F-83F1-43FA62519FF8}"/>
    <dgm:cxn modelId="{3997F3B3-235F-4975-9B57-9C5CAE35C6F0}" srcId="{E86605C0-417C-4FA7-9148-4A63943AC40A}" destId="{207F81D0-7935-4DE0-B637-374419F4BE92}" srcOrd="0" destOrd="0" parTransId="{95C1D41F-B8CC-4241-807C-70A1E9F7DED2}" sibTransId="{E9CE52EA-2F91-4C1D-994C-1710D80C0107}"/>
    <dgm:cxn modelId="{E336F8AF-A81E-4BBB-B299-325342059EE0}" type="presOf" srcId="{7A7C358D-3A3E-4124-8D85-19345A7148B6}" destId="{87AB1D8E-A99E-40D0-984C-3FB6F7C7B942}" srcOrd="0" destOrd="0" presId="urn:microsoft.com/office/officeart/2005/8/layout/radial4"/>
    <dgm:cxn modelId="{15C70E3E-A63B-4A7E-AD63-5B54EB598929}" type="presOf" srcId="{CFFBDB23-7FCF-4A05-B59E-0C2135BA0A18}" destId="{6A323E99-17F5-4F29-9A30-3FD343B8F447}" srcOrd="0" destOrd="0" presId="urn:microsoft.com/office/officeart/2005/8/layout/radial4"/>
    <dgm:cxn modelId="{6A9FBEB4-5282-496B-9DD5-49E6B0760C8C}" type="presOf" srcId="{54863873-D9D0-4FC4-808B-E3406D0203DC}" destId="{3C72C46C-AE6F-4760-9534-840EC627FF32}" srcOrd="0" destOrd="0" presId="urn:microsoft.com/office/officeart/2005/8/layout/radial4"/>
    <dgm:cxn modelId="{A20B2C24-9B61-40E6-8847-13680E4C4226}" srcId="{E86605C0-417C-4FA7-9148-4A63943AC40A}" destId="{CFFBDB23-7FCF-4A05-B59E-0C2135BA0A18}" srcOrd="2" destOrd="0" parTransId="{7A7C358D-3A3E-4124-8D85-19345A7148B6}" sibTransId="{3B665719-CBD5-4FC8-ADEF-41526E2F92AF}"/>
    <dgm:cxn modelId="{85BB3541-C9CA-414E-B254-EE98F008C7E6}" type="presOf" srcId="{B0AB3C96-3F24-4EB6-A351-798FD6323E15}" destId="{2EAA5D44-E586-4864-BACC-BFF4C679C2F3}" srcOrd="0" destOrd="0" presId="urn:microsoft.com/office/officeart/2005/8/layout/radial4"/>
    <dgm:cxn modelId="{90C77AFB-BC6C-4156-A3AF-D1D2B5755FCE}" type="presOf" srcId="{EBADD065-7E45-4C06-9E8F-655E110E77F2}" destId="{D1AF0C23-D97A-4A30-B869-C5CE1D09F31E}" srcOrd="0" destOrd="0" presId="urn:microsoft.com/office/officeart/2005/8/layout/radial4"/>
    <dgm:cxn modelId="{7C545C3F-DD84-4EFD-B45B-3CF34D7E3265}" type="presOf" srcId="{95C1D41F-B8CC-4241-807C-70A1E9F7DED2}" destId="{2BD69731-BDC5-46AA-807D-68260E5DD688}" srcOrd="0" destOrd="0" presId="urn:microsoft.com/office/officeart/2005/8/layout/radial4"/>
    <dgm:cxn modelId="{EFE1AF46-DDC9-47A6-816F-18D2470B0772}" type="presOf" srcId="{E86605C0-417C-4FA7-9148-4A63943AC40A}" destId="{02333E86-EE1E-4A41-8C23-0DFE384E0A8F}" srcOrd="0" destOrd="0" presId="urn:microsoft.com/office/officeart/2005/8/layout/radial4"/>
    <dgm:cxn modelId="{590EF7DB-8A67-43B7-9961-5F8A5A6A2254}" type="presParOf" srcId="{6EA689C4-7490-43D9-BAD5-C6280682D569}" destId="{02333E86-EE1E-4A41-8C23-0DFE384E0A8F}" srcOrd="0" destOrd="0" presId="urn:microsoft.com/office/officeart/2005/8/layout/radial4"/>
    <dgm:cxn modelId="{641BB76C-9350-4F48-BBB5-028AB3B51609}" type="presParOf" srcId="{6EA689C4-7490-43D9-BAD5-C6280682D569}" destId="{2BD69731-BDC5-46AA-807D-68260E5DD688}" srcOrd="1" destOrd="0" presId="urn:microsoft.com/office/officeart/2005/8/layout/radial4"/>
    <dgm:cxn modelId="{778AB1AD-6294-41B8-BC25-782A643B9690}" type="presParOf" srcId="{6EA689C4-7490-43D9-BAD5-C6280682D569}" destId="{C260066E-0535-4CF9-AC25-7D2830391503}" srcOrd="2" destOrd="0" presId="urn:microsoft.com/office/officeart/2005/8/layout/radial4"/>
    <dgm:cxn modelId="{15D96D79-A347-4EA9-8E21-0EE19CA32BC5}" type="presParOf" srcId="{6EA689C4-7490-43D9-BAD5-C6280682D569}" destId="{2EAA5D44-E586-4864-BACC-BFF4C679C2F3}" srcOrd="3" destOrd="0" presId="urn:microsoft.com/office/officeart/2005/8/layout/radial4"/>
    <dgm:cxn modelId="{DC49B640-39AD-452E-89C2-0F8312050E67}" type="presParOf" srcId="{6EA689C4-7490-43D9-BAD5-C6280682D569}" destId="{3C72C46C-AE6F-4760-9534-840EC627FF32}" srcOrd="4" destOrd="0" presId="urn:microsoft.com/office/officeart/2005/8/layout/radial4"/>
    <dgm:cxn modelId="{B3C97885-2302-4565-86E8-F8322F01797F}" type="presParOf" srcId="{6EA689C4-7490-43D9-BAD5-C6280682D569}" destId="{87AB1D8E-A99E-40D0-984C-3FB6F7C7B942}" srcOrd="5" destOrd="0" presId="urn:microsoft.com/office/officeart/2005/8/layout/radial4"/>
    <dgm:cxn modelId="{CCF26520-174B-4517-A929-C983B8CAFAB4}" type="presParOf" srcId="{6EA689C4-7490-43D9-BAD5-C6280682D569}" destId="{6A323E99-17F5-4F29-9A30-3FD343B8F447}" srcOrd="6" destOrd="0" presId="urn:microsoft.com/office/officeart/2005/8/layout/radial4"/>
    <dgm:cxn modelId="{2D7C928A-88C2-4C32-B23F-7972A7BB3773}" type="presParOf" srcId="{6EA689C4-7490-43D9-BAD5-C6280682D569}" destId="{DE46455F-D58E-490B-9024-C13ACF837906}" srcOrd="7" destOrd="0" presId="urn:microsoft.com/office/officeart/2005/8/layout/radial4"/>
    <dgm:cxn modelId="{60BD70CC-FD0D-4AC8-B2DB-8F22497481B2}" type="presParOf" srcId="{6EA689C4-7490-43D9-BAD5-C6280682D569}" destId="{D1AF0C23-D97A-4A30-B869-C5CE1D09F31E}" srcOrd="8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540A921-B1DE-4127-8535-4D0792A93799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</dgm:pt>
    <dgm:pt modelId="{018F7171-5D2C-4A76-A19A-312321E75316}">
      <dgm:prSet custT="1"/>
      <dgm:spPr>
        <a:solidFill>
          <a:srgbClr val="F23B49"/>
        </a:solidFill>
        <a:ln>
          <a:noFill/>
        </a:ln>
      </dgm:spPr>
      <dgm:t>
        <a:bodyPr/>
        <a:lstStyle/>
        <a:p>
          <a:r>
            <a:rPr lang="zh-TW" altLang="en-US" sz="3200" b="1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分析倡議環境</a:t>
          </a:r>
          <a:endParaRPr lang="zh-TW" altLang="en-US" sz="3200" b="1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4042EEF9-54A9-4653-9138-5BCB2B97C0F5}" type="parTrans" cxnId="{79A99CD6-50A0-4D1D-A6CC-D5B79D7727C8}">
      <dgm:prSet/>
      <dgm:spPr/>
      <dgm:t>
        <a:bodyPr/>
        <a:lstStyle/>
        <a:p>
          <a:endParaRPr lang="zh-TW" altLang="en-US"/>
        </a:p>
      </dgm:t>
    </dgm:pt>
    <dgm:pt modelId="{BB5C7AF6-081F-4287-AAFC-CADD878970DC}" type="sibTrans" cxnId="{79A99CD6-50A0-4D1D-A6CC-D5B79D7727C8}">
      <dgm:prSet/>
      <dgm:spPr/>
      <dgm:t>
        <a:bodyPr/>
        <a:lstStyle/>
        <a:p>
          <a:endParaRPr lang="zh-TW" altLang="en-US"/>
        </a:p>
      </dgm:t>
    </dgm:pt>
    <dgm:pt modelId="{D6AF3E6A-9EE6-4BCC-B8EB-A7F02A8424CA}">
      <dgm:prSet custT="1"/>
      <dgm:spPr>
        <a:solidFill>
          <a:srgbClr val="FFC000"/>
        </a:solidFill>
        <a:ln>
          <a:noFill/>
        </a:ln>
      </dgm:spPr>
      <dgm:t>
        <a:bodyPr/>
        <a:lstStyle/>
        <a:p>
          <a:r>
            <a:rPr lang="zh-TW" altLang="en-US" sz="3200" b="1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全國倡議建立提案基礎</a:t>
          </a:r>
          <a:endParaRPr lang="zh-TW" altLang="en-US" sz="3200" b="1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6C013ED8-E28A-4B23-8A2D-18E41728141D}" type="parTrans" cxnId="{D552A525-FFAA-4C5A-B34F-69E66ADD379E}">
      <dgm:prSet/>
      <dgm:spPr/>
      <dgm:t>
        <a:bodyPr/>
        <a:lstStyle/>
        <a:p>
          <a:endParaRPr lang="zh-TW" altLang="en-US"/>
        </a:p>
      </dgm:t>
    </dgm:pt>
    <dgm:pt modelId="{E7A4075B-8A83-4A1C-9CC6-224BCCA809FE}" type="sibTrans" cxnId="{D552A525-FFAA-4C5A-B34F-69E66ADD379E}">
      <dgm:prSet/>
      <dgm:spPr/>
      <dgm:t>
        <a:bodyPr/>
        <a:lstStyle/>
        <a:p>
          <a:endParaRPr lang="zh-TW" altLang="en-US"/>
        </a:p>
      </dgm:t>
    </dgm:pt>
    <dgm:pt modelId="{92C973D9-45A3-4253-8188-B0A23B009CEA}">
      <dgm:prSet custT="1"/>
      <dgm:spPr>
        <a:solidFill>
          <a:srgbClr val="00BBD6"/>
        </a:solidFill>
        <a:ln>
          <a:noFill/>
        </a:ln>
      </dgm:spPr>
      <dgm:t>
        <a:bodyPr/>
        <a:lstStyle/>
        <a:p>
          <a:r>
            <a:rPr lang="zh-TW" altLang="en-US" sz="3200" b="1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輔助立法審查</a:t>
          </a:r>
          <a:endParaRPr lang="zh-TW" altLang="en-US" sz="3200" b="1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E8766C48-B8D3-4A1D-9FAB-42EAD752B48B}" type="parTrans" cxnId="{579AE414-FCE0-4421-990F-866638841DF0}">
      <dgm:prSet/>
      <dgm:spPr/>
      <dgm:t>
        <a:bodyPr/>
        <a:lstStyle/>
        <a:p>
          <a:endParaRPr lang="zh-TW" altLang="en-US"/>
        </a:p>
      </dgm:t>
    </dgm:pt>
    <dgm:pt modelId="{C7A4315B-C93D-4186-89CC-087562365F73}" type="sibTrans" cxnId="{579AE414-FCE0-4421-990F-866638841DF0}">
      <dgm:prSet/>
      <dgm:spPr/>
      <dgm:t>
        <a:bodyPr/>
        <a:lstStyle/>
        <a:p>
          <a:endParaRPr lang="zh-TW" altLang="en-US"/>
        </a:p>
      </dgm:t>
    </dgm:pt>
    <dgm:pt modelId="{D6D03AFB-A1F6-4000-92EF-57DEB57F8533}">
      <dgm:prSet custT="1"/>
      <dgm:spPr>
        <a:solidFill>
          <a:srgbClr val="B3D236"/>
        </a:solidFill>
        <a:ln>
          <a:noFill/>
        </a:ln>
      </dgm:spPr>
      <dgm:t>
        <a:bodyPr/>
        <a:lstStyle/>
        <a:p>
          <a:r>
            <a:rPr lang="zh-TW" altLang="en-US" sz="3200" b="1" smtClean="0">
              <a:latin typeface="微軟正黑體" panose="020B0604030504040204" pitchFamily="34" charset="-120"/>
              <a:ea typeface="微軟正黑體" panose="020B0604030504040204" pitchFamily="34" charset="-120"/>
            </a:rPr>
            <a:t>監督法律執行</a:t>
          </a:r>
          <a:endParaRPr lang="zh-TW" altLang="en-US" sz="3200" b="1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027E91AF-2BFD-4D1F-B349-0EAAEE758A9A}" type="parTrans" cxnId="{1200C4B7-A09C-4EFA-9322-B298C3844A7C}">
      <dgm:prSet/>
      <dgm:spPr/>
      <dgm:t>
        <a:bodyPr/>
        <a:lstStyle/>
        <a:p>
          <a:endParaRPr lang="zh-TW" altLang="en-US"/>
        </a:p>
      </dgm:t>
    </dgm:pt>
    <dgm:pt modelId="{EF289298-320D-43D0-8E83-4D5ED9E3D84A}" type="sibTrans" cxnId="{1200C4B7-A09C-4EFA-9322-B298C3844A7C}">
      <dgm:prSet/>
      <dgm:spPr/>
      <dgm:t>
        <a:bodyPr/>
        <a:lstStyle/>
        <a:p>
          <a:endParaRPr lang="zh-TW" altLang="en-US"/>
        </a:p>
      </dgm:t>
    </dgm:pt>
    <dgm:pt modelId="{DB86E93D-587E-465D-83BB-B414C9408DEF}" type="pres">
      <dgm:prSet presAssocID="{5540A921-B1DE-4127-8535-4D0792A93799}" presName="CompostProcess" presStyleCnt="0">
        <dgm:presLayoutVars>
          <dgm:dir/>
          <dgm:resizeHandles val="exact"/>
        </dgm:presLayoutVars>
      </dgm:prSet>
      <dgm:spPr/>
    </dgm:pt>
    <dgm:pt modelId="{C6318575-1580-439C-8BB6-2716F09DCA82}" type="pres">
      <dgm:prSet presAssocID="{5540A921-B1DE-4127-8535-4D0792A93799}" presName="arrow" presStyleLbl="bgShp" presStyleIdx="0" presStyleCnt="1"/>
      <dgm:spPr/>
    </dgm:pt>
    <dgm:pt modelId="{FB3509DC-C5A8-49A0-9D3A-6AB069D155E4}" type="pres">
      <dgm:prSet presAssocID="{5540A921-B1DE-4127-8535-4D0792A93799}" presName="linearProcess" presStyleCnt="0"/>
      <dgm:spPr/>
    </dgm:pt>
    <dgm:pt modelId="{B3713C64-3B75-4CF9-A64F-5E479D578AD2}" type="pres">
      <dgm:prSet presAssocID="{018F7171-5D2C-4A76-A19A-312321E75316}" presName="textNode" presStyleLbl="node1" presStyleIdx="0" presStyleCnt="4" custScaleX="112638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B3EA21E3-66DC-4763-B967-2B4C752F78B7}" type="pres">
      <dgm:prSet presAssocID="{BB5C7AF6-081F-4287-AAFC-CADD878970DC}" presName="sibTrans" presStyleCnt="0"/>
      <dgm:spPr/>
    </dgm:pt>
    <dgm:pt modelId="{C5A00A67-D5BD-4F72-BEC4-6F0211DA0D53}" type="pres">
      <dgm:prSet presAssocID="{D6AF3E6A-9EE6-4BCC-B8EB-A7F02A8424CA}" presName="textNode" presStyleLbl="node1" presStyleIdx="1" presStyleCnt="4" custScaleX="115822" custScaleY="110456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509E0213-EA09-4552-B281-882A3A3CB907}" type="pres">
      <dgm:prSet presAssocID="{E7A4075B-8A83-4A1C-9CC6-224BCCA809FE}" presName="sibTrans" presStyleCnt="0"/>
      <dgm:spPr/>
    </dgm:pt>
    <dgm:pt modelId="{69307296-7E75-41A0-964B-7E9944F51ACA}" type="pres">
      <dgm:prSet presAssocID="{92C973D9-45A3-4253-8188-B0A23B009CEA}" presName="textNode" presStyleLbl="node1" presStyleIdx="2" presStyleCnt="4" custScaleX="107733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F2909C69-DCE6-46DE-9669-DF0178D7E678}" type="pres">
      <dgm:prSet presAssocID="{C7A4315B-C93D-4186-89CC-087562365F73}" presName="sibTrans" presStyleCnt="0"/>
      <dgm:spPr/>
    </dgm:pt>
    <dgm:pt modelId="{78B786D2-ADF9-4310-88BA-1BE5818E949E}" type="pres">
      <dgm:prSet presAssocID="{D6D03AFB-A1F6-4000-92EF-57DEB57F8533}" presName="textNode" presStyleLbl="node1" presStyleIdx="3" presStyleCnt="4" custScaleX="107733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579AE414-FCE0-4421-990F-866638841DF0}" srcId="{5540A921-B1DE-4127-8535-4D0792A93799}" destId="{92C973D9-45A3-4253-8188-B0A23B009CEA}" srcOrd="2" destOrd="0" parTransId="{E8766C48-B8D3-4A1D-9FAB-42EAD752B48B}" sibTransId="{C7A4315B-C93D-4186-89CC-087562365F73}"/>
    <dgm:cxn modelId="{36173ACE-D500-4C53-9406-B7F38CF9ADEB}" type="presOf" srcId="{018F7171-5D2C-4A76-A19A-312321E75316}" destId="{B3713C64-3B75-4CF9-A64F-5E479D578AD2}" srcOrd="0" destOrd="0" presId="urn:microsoft.com/office/officeart/2005/8/layout/hProcess9"/>
    <dgm:cxn modelId="{6EA1ABEC-7BB3-4280-BF7E-D030A04DEB9B}" type="presOf" srcId="{92C973D9-45A3-4253-8188-B0A23B009CEA}" destId="{69307296-7E75-41A0-964B-7E9944F51ACA}" srcOrd="0" destOrd="0" presId="urn:microsoft.com/office/officeart/2005/8/layout/hProcess9"/>
    <dgm:cxn modelId="{D552A525-FFAA-4C5A-B34F-69E66ADD379E}" srcId="{5540A921-B1DE-4127-8535-4D0792A93799}" destId="{D6AF3E6A-9EE6-4BCC-B8EB-A7F02A8424CA}" srcOrd="1" destOrd="0" parTransId="{6C013ED8-E28A-4B23-8A2D-18E41728141D}" sibTransId="{E7A4075B-8A83-4A1C-9CC6-224BCCA809FE}"/>
    <dgm:cxn modelId="{28E058B1-9561-49EB-A308-F9108CDAFAA7}" type="presOf" srcId="{5540A921-B1DE-4127-8535-4D0792A93799}" destId="{DB86E93D-587E-465D-83BB-B414C9408DEF}" srcOrd="0" destOrd="0" presId="urn:microsoft.com/office/officeart/2005/8/layout/hProcess9"/>
    <dgm:cxn modelId="{79A99CD6-50A0-4D1D-A6CC-D5B79D7727C8}" srcId="{5540A921-B1DE-4127-8535-4D0792A93799}" destId="{018F7171-5D2C-4A76-A19A-312321E75316}" srcOrd="0" destOrd="0" parTransId="{4042EEF9-54A9-4653-9138-5BCB2B97C0F5}" sibTransId="{BB5C7AF6-081F-4287-AAFC-CADD878970DC}"/>
    <dgm:cxn modelId="{844AEA29-4828-42C7-AC10-D65DA5F9AF9E}" type="presOf" srcId="{D6D03AFB-A1F6-4000-92EF-57DEB57F8533}" destId="{78B786D2-ADF9-4310-88BA-1BE5818E949E}" srcOrd="0" destOrd="0" presId="urn:microsoft.com/office/officeart/2005/8/layout/hProcess9"/>
    <dgm:cxn modelId="{1200C4B7-A09C-4EFA-9322-B298C3844A7C}" srcId="{5540A921-B1DE-4127-8535-4D0792A93799}" destId="{D6D03AFB-A1F6-4000-92EF-57DEB57F8533}" srcOrd="3" destOrd="0" parTransId="{027E91AF-2BFD-4D1F-B349-0EAAEE758A9A}" sibTransId="{EF289298-320D-43D0-8E83-4D5ED9E3D84A}"/>
    <dgm:cxn modelId="{13AC89B4-4CF5-4710-BE0A-BA9819915978}" type="presOf" srcId="{D6AF3E6A-9EE6-4BCC-B8EB-A7F02A8424CA}" destId="{C5A00A67-D5BD-4F72-BEC4-6F0211DA0D53}" srcOrd="0" destOrd="0" presId="urn:microsoft.com/office/officeart/2005/8/layout/hProcess9"/>
    <dgm:cxn modelId="{E91A9631-201C-4E42-BA8F-90660E2A1672}" type="presParOf" srcId="{DB86E93D-587E-465D-83BB-B414C9408DEF}" destId="{C6318575-1580-439C-8BB6-2716F09DCA82}" srcOrd="0" destOrd="0" presId="urn:microsoft.com/office/officeart/2005/8/layout/hProcess9"/>
    <dgm:cxn modelId="{A3FF60D8-E569-4707-A9A0-33FAB39259CE}" type="presParOf" srcId="{DB86E93D-587E-465D-83BB-B414C9408DEF}" destId="{FB3509DC-C5A8-49A0-9D3A-6AB069D155E4}" srcOrd="1" destOrd="0" presId="urn:microsoft.com/office/officeart/2005/8/layout/hProcess9"/>
    <dgm:cxn modelId="{A5BF0882-3229-477F-AE63-838C31CA90A1}" type="presParOf" srcId="{FB3509DC-C5A8-49A0-9D3A-6AB069D155E4}" destId="{B3713C64-3B75-4CF9-A64F-5E479D578AD2}" srcOrd="0" destOrd="0" presId="urn:microsoft.com/office/officeart/2005/8/layout/hProcess9"/>
    <dgm:cxn modelId="{7E7E5A09-ADE0-417A-BCF6-2D5D6651CA88}" type="presParOf" srcId="{FB3509DC-C5A8-49A0-9D3A-6AB069D155E4}" destId="{B3EA21E3-66DC-4763-B967-2B4C752F78B7}" srcOrd="1" destOrd="0" presId="urn:microsoft.com/office/officeart/2005/8/layout/hProcess9"/>
    <dgm:cxn modelId="{5D836DD0-2ADA-4B6F-B139-87A654E9B79F}" type="presParOf" srcId="{FB3509DC-C5A8-49A0-9D3A-6AB069D155E4}" destId="{C5A00A67-D5BD-4F72-BEC4-6F0211DA0D53}" srcOrd="2" destOrd="0" presId="urn:microsoft.com/office/officeart/2005/8/layout/hProcess9"/>
    <dgm:cxn modelId="{F2FA7DB9-69E2-460F-8694-5358FB12A70A}" type="presParOf" srcId="{FB3509DC-C5A8-49A0-9D3A-6AB069D155E4}" destId="{509E0213-EA09-4552-B281-882A3A3CB907}" srcOrd="3" destOrd="0" presId="urn:microsoft.com/office/officeart/2005/8/layout/hProcess9"/>
    <dgm:cxn modelId="{3FE4222D-4203-4C8F-9B51-E06E5FA62890}" type="presParOf" srcId="{FB3509DC-C5A8-49A0-9D3A-6AB069D155E4}" destId="{69307296-7E75-41A0-964B-7E9944F51ACA}" srcOrd="4" destOrd="0" presId="urn:microsoft.com/office/officeart/2005/8/layout/hProcess9"/>
    <dgm:cxn modelId="{C6077866-7C9B-49D4-912A-36611462A241}" type="presParOf" srcId="{FB3509DC-C5A8-49A0-9D3A-6AB069D155E4}" destId="{F2909C69-DCE6-46DE-9669-DF0178D7E678}" srcOrd="5" destOrd="0" presId="urn:microsoft.com/office/officeart/2005/8/layout/hProcess9"/>
    <dgm:cxn modelId="{DBF22F77-A29D-4480-ACF7-CFB222BDF5A2}" type="presParOf" srcId="{FB3509DC-C5A8-49A0-9D3A-6AB069D155E4}" destId="{78B786D2-ADF9-4310-88BA-1BE5818E949E}" srcOrd="6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5540A921-B1DE-4127-8535-4D0792A93799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</dgm:pt>
    <dgm:pt modelId="{018F7171-5D2C-4A76-A19A-312321E75316}">
      <dgm:prSet custT="1"/>
      <dgm:spPr>
        <a:solidFill>
          <a:srgbClr val="F23B49"/>
        </a:solidFill>
        <a:ln>
          <a:noFill/>
        </a:ln>
      </dgm:spPr>
      <dgm:t>
        <a:bodyPr/>
        <a:lstStyle/>
        <a:p>
          <a:r>
            <a:rPr lang="zh-TW" altLang="en-US" sz="1600" b="1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分析倡議環境</a:t>
          </a:r>
          <a:endParaRPr lang="zh-TW" altLang="en-US" sz="1600" b="1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4042EEF9-54A9-4653-9138-5BCB2B97C0F5}" type="parTrans" cxnId="{79A99CD6-50A0-4D1D-A6CC-D5B79D7727C8}">
      <dgm:prSet/>
      <dgm:spPr/>
      <dgm:t>
        <a:bodyPr/>
        <a:lstStyle/>
        <a:p>
          <a:endParaRPr lang="zh-TW" altLang="en-US"/>
        </a:p>
      </dgm:t>
    </dgm:pt>
    <dgm:pt modelId="{BB5C7AF6-081F-4287-AAFC-CADD878970DC}" type="sibTrans" cxnId="{79A99CD6-50A0-4D1D-A6CC-D5B79D7727C8}">
      <dgm:prSet/>
      <dgm:spPr/>
      <dgm:t>
        <a:bodyPr/>
        <a:lstStyle/>
        <a:p>
          <a:endParaRPr lang="zh-TW" altLang="en-US"/>
        </a:p>
      </dgm:t>
    </dgm:pt>
    <dgm:pt modelId="{D6AF3E6A-9EE6-4BCC-B8EB-A7F02A8424CA}">
      <dgm:prSet custT="1"/>
      <dgm:spPr>
        <a:solidFill>
          <a:schemeClr val="accent6">
            <a:lumMod val="50000"/>
          </a:schemeClr>
        </a:solidFill>
        <a:ln>
          <a:noFill/>
        </a:ln>
      </dgm:spPr>
      <dgm:t>
        <a:bodyPr/>
        <a:lstStyle/>
        <a:p>
          <a:r>
            <a:rPr lang="zh-TW" altLang="en-US" sz="1600" b="1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全國倡議建立提案基礎</a:t>
          </a:r>
          <a:endParaRPr lang="zh-TW" altLang="en-US" sz="1600" b="1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6C013ED8-E28A-4B23-8A2D-18E41728141D}" type="parTrans" cxnId="{D552A525-FFAA-4C5A-B34F-69E66ADD379E}">
      <dgm:prSet/>
      <dgm:spPr/>
      <dgm:t>
        <a:bodyPr/>
        <a:lstStyle/>
        <a:p>
          <a:endParaRPr lang="zh-TW" altLang="en-US"/>
        </a:p>
      </dgm:t>
    </dgm:pt>
    <dgm:pt modelId="{E7A4075B-8A83-4A1C-9CC6-224BCCA809FE}" type="sibTrans" cxnId="{D552A525-FFAA-4C5A-B34F-69E66ADD379E}">
      <dgm:prSet/>
      <dgm:spPr/>
      <dgm:t>
        <a:bodyPr/>
        <a:lstStyle/>
        <a:p>
          <a:endParaRPr lang="zh-TW" altLang="en-US"/>
        </a:p>
      </dgm:t>
    </dgm:pt>
    <dgm:pt modelId="{92C973D9-45A3-4253-8188-B0A23B009CEA}">
      <dgm:prSet custT="1"/>
      <dgm:spPr>
        <a:solidFill>
          <a:schemeClr val="accent6">
            <a:lumMod val="50000"/>
          </a:schemeClr>
        </a:solidFill>
        <a:ln>
          <a:noFill/>
        </a:ln>
      </dgm:spPr>
      <dgm:t>
        <a:bodyPr/>
        <a:lstStyle/>
        <a:p>
          <a:r>
            <a:rPr lang="zh-TW" altLang="en-US" sz="1600" b="1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輔助立法審查</a:t>
          </a:r>
          <a:endParaRPr lang="zh-TW" altLang="en-US" sz="1600" b="1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E8766C48-B8D3-4A1D-9FAB-42EAD752B48B}" type="parTrans" cxnId="{579AE414-FCE0-4421-990F-866638841DF0}">
      <dgm:prSet/>
      <dgm:spPr/>
      <dgm:t>
        <a:bodyPr/>
        <a:lstStyle/>
        <a:p>
          <a:endParaRPr lang="zh-TW" altLang="en-US"/>
        </a:p>
      </dgm:t>
    </dgm:pt>
    <dgm:pt modelId="{C7A4315B-C93D-4186-89CC-087562365F73}" type="sibTrans" cxnId="{579AE414-FCE0-4421-990F-866638841DF0}">
      <dgm:prSet/>
      <dgm:spPr/>
      <dgm:t>
        <a:bodyPr/>
        <a:lstStyle/>
        <a:p>
          <a:endParaRPr lang="zh-TW" altLang="en-US"/>
        </a:p>
      </dgm:t>
    </dgm:pt>
    <dgm:pt modelId="{D6D03AFB-A1F6-4000-92EF-57DEB57F8533}">
      <dgm:prSet custT="1"/>
      <dgm:spPr>
        <a:solidFill>
          <a:schemeClr val="accent6">
            <a:lumMod val="50000"/>
          </a:schemeClr>
        </a:solidFill>
        <a:ln>
          <a:noFill/>
        </a:ln>
      </dgm:spPr>
      <dgm:t>
        <a:bodyPr/>
        <a:lstStyle/>
        <a:p>
          <a:r>
            <a:rPr lang="zh-TW" altLang="en-US" sz="1600" b="1" smtClean="0">
              <a:latin typeface="微軟正黑體" panose="020B0604030504040204" pitchFamily="34" charset="-120"/>
              <a:ea typeface="微軟正黑體" panose="020B0604030504040204" pitchFamily="34" charset="-120"/>
            </a:rPr>
            <a:t>監督法律執行</a:t>
          </a:r>
          <a:endParaRPr lang="zh-TW" altLang="en-US" sz="1600" b="1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027E91AF-2BFD-4D1F-B349-0EAAEE758A9A}" type="parTrans" cxnId="{1200C4B7-A09C-4EFA-9322-B298C3844A7C}">
      <dgm:prSet/>
      <dgm:spPr/>
      <dgm:t>
        <a:bodyPr/>
        <a:lstStyle/>
        <a:p>
          <a:endParaRPr lang="zh-TW" altLang="en-US"/>
        </a:p>
      </dgm:t>
    </dgm:pt>
    <dgm:pt modelId="{EF289298-320D-43D0-8E83-4D5ED9E3D84A}" type="sibTrans" cxnId="{1200C4B7-A09C-4EFA-9322-B298C3844A7C}">
      <dgm:prSet/>
      <dgm:spPr/>
      <dgm:t>
        <a:bodyPr/>
        <a:lstStyle/>
        <a:p>
          <a:endParaRPr lang="zh-TW" altLang="en-US"/>
        </a:p>
      </dgm:t>
    </dgm:pt>
    <dgm:pt modelId="{DB86E93D-587E-465D-83BB-B414C9408DEF}" type="pres">
      <dgm:prSet presAssocID="{5540A921-B1DE-4127-8535-4D0792A93799}" presName="CompostProcess" presStyleCnt="0">
        <dgm:presLayoutVars>
          <dgm:dir/>
          <dgm:resizeHandles val="exact"/>
        </dgm:presLayoutVars>
      </dgm:prSet>
      <dgm:spPr/>
    </dgm:pt>
    <dgm:pt modelId="{C6318575-1580-439C-8BB6-2716F09DCA82}" type="pres">
      <dgm:prSet presAssocID="{5540A921-B1DE-4127-8535-4D0792A93799}" presName="arrow" presStyleLbl="bgShp" presStyleIdx="0" presStyleCnt="1" custLinFactNeighborX="-399" custLinFactNeighborY="-70080"/>
      <dgm:spPr/>
    </dgm:pt>
    <dgm:pt modelId="{FB3509DC-C5A8-49A0-9D3A-6AB069D155E4}" type="pres">
      <dgm:prSet presAssocID="{5540A921-B1DE-4127-8535-4D0792A93799}" presName="linearProcess" presStyleCnt="0"/>
      <dgm:spPr/>
    </dgm:pt>
    <dgm:pt modelId="{B3713C64-3B75-4CF9-A64F-5E479D578AD2}" type="pres">
      <dgm:prSet presAssocID="{018F7171-5D2C-4A76-A19A-312321E75316}" presName="textNode" presStyleLbl="node1" presStyleIdx="0" presStyleCnt="4" custScaleX="112638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B3EA21E3-66DC-4763-B967-2B4C752F78B7}" type="pres">
      <dgm:prSet presAssocID="{BB5C7AF6-081F-4287-AAFC-CADD878970DC}" presName="sibTrans" presStyleCnt="0"/>
      <dgm:spPr/>
    </dgm:pt>
    <dgm:pt modelId="{C5A00A67-D5BD-4F72-BEC4-6F0211DA0D53}" type="pres">
      <dgm:prSet presAssocID="{D6AF3E6A-9EE6-4BCC-B8EB-A7F02A8424CA}" presName="textNode" presStyleLbl="node1" presStyleIdx="1" presStyleCnt="4" custScaleX="115822" custScaleY="110456" custLinFactNeighborX="-13217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509E0213-EA09-4552-B281-882A3A3CB907}" type="pres">
      <dgm:prSet presAssocID="{E7A4075B-8A83-4A1C-9CC6-224BCCA809FE}" presName="sibTrans" presStyleCnt="0"/>
      <dgm:spPr/>
    </dgm:pt>
    <dgm:pt modelId="{69307296-7E75-41A0-964B-7E9944F51ACA}" type="pres">
      <dgm:prSet presAssocID="{92C973D9-45A3-4253-8188-B0A23B009CEA}" presName="textNode" presStyleLbl="node1" presStyleIdx="2" presStyleCnt="4" custScaleX="107733" custLinFactNeighborX="-13217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F2909C69-DCE6-46DE-9669-DF0178D7E678}" type="pres">
      <dgm:prSet presAssocID="{C7A4315B-C93D-4186-89CC-087562365F73}" presName="sibTrans" presStyleCnt="0"/>
      <dgm:spPr/>
    </dgm:pt>
    <dgm:pt modelId="{78B786D2-ADF9-4310-88BA-1BE5818E949E}" type="pres">
      <dgm:prSet presAssocID="{D6D03AFB-A1F6-4000-92EF-57DEB57F8533}" presName="textNode" presStyleLbl="node1" presStyleIdx="3" presStyleCnt="4" custScaleX="107733" custLinFactNeighborX="-13217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579AE414-FCE0-4421-990F-866638841DF0}" srcId="{5540A921-B1DE-4127-8535-4D0792A93799}" destId="{92C973D9-45A3-4253-8188-B0A23B009CEA}" srcOrd="2" destOrd="0" parTransId="{E8766C48-B8D3-4A1D-9FAB-42EAD752B48B}" sibTransId="{C7A4315B-C93D-4186-89CC-087562365F73}"/>
    <dgm:cxn modelId="{F943346C-B559-40A5-86BF-010B87A8492B}" type="presOf" srcId="{018F7171-5D2C-4A76-A19A-312321E75316}" destId="{B3713C64-3B75-4CF9-A64F-5E479D578AD2}" srcOrd="0" destOrd="0" presId="urn:microsoft.com/office/officeart/2005/8/layout/hProcess9"/>
    <dgm:cxn modelId="{D552A525-FFAA-4C5A-B34F-69E66ADD379E}" srcId="{5540A921-B1DE-4127-8535-4D0792A93799}" destId="{D6AF3E6A-9EE6-4BCC-B8EB-A7F02A8424CA}" srcOrd="1" destOrd="0" parTransId="{6C013ED8-E28A-4B23-8A2D-18E41728141D}" sibTransId="{E7A4075B-8A83-4A1C-9CC6-224BCCA809FE}"/>
    <dgm:cxn modelId="{10C6B5E3-C693-4CC1-A317-9F95347E45B1}" type="presOf" srcId="{92C973D9-45A3-4253-8188-B0A23B009CEA}" destId="{69307296-7E75-41A0-964B-7E9944F51ACA}" srcOrd="0" destOrd="0" presId="urn:microsoft.com/office/officeart/2005/8/layout/hProcess9"/>
    <dgm:cxn modelId="{D9B0D6F6-9CD9-4B6C-A38B-A222493E443E}" type="presOf" srcId="{5540A921-B1DE-4127-8535-4D0792A93799}" destId="{DB86E93D-587E-465D-83BB-B414C9408DEF}" srcOrd="0" destOrd="0" presId="urn:microsoft.com/office/officeart/2005/8/layout/hProcess9"/>
    <dgm:cxn modelId="{1200C4B7-A09C-4EFA-9322-B298C3844A7C}" srcId="{5540A921-B1DE-4127-8535-4D0792A93799}" destId="{D6D03AFB-A1F6-4000-92EF-57DEB57F8533}" srcOrd="3" destOrd="0" parTransId="{027E91AF-2BFD-4D1F-B349-0EAAEE758A9A}" sibTransId="{EF289298-320D-43D0-8E83-4D5ED9E3D84A}"/>
    <dgm:cxn modelId="{376E0AE3-E54D-4587-8C01-BA1CF5E05935}" type="presOf" srcId="{D6D03AFB-A1F6-4000-92EF-57DEB57F8533}" destId="{78B786D2-ADF9-4310-88BA-1BE5818E949E}" srcOrd="0" destOrd="0" presId="urn:microsoft.com/office/officeart/2005/8/layout/hProcess9"/>
    <dgm:cxn modelId="{3765C1F7-546F-422C-8ED6-E3C5F0E2F281}" type="presOf" srcId="{D6AF3E6A-9EE6-4BCC-B8EB-A7F02A8424CA}" destId="{C5A00A67-D5BD-4F72-BEC4-6F0211DA0D53}" srcOrd="0" destOrd="0" presId="urn:microsoft.com/office/officeart/2005/8/layout/hProcess9"/>
    <dgm:cxn modelId="{79A99CD6-50A0-4D1D-A6CC-D5B79D7727C8}" srcId="{5540A921-B1DE-4127-8535-4D0792A93799}" destId="{018F7171-5D2C-4A76-A19A-312321E75316}" srcOrd="0" destOrd="0" parTransId="{4042EEF9-54A9-4653-9138-5BCB2B97C0F5}" sibTransId="{BB5C7AF6-081F-4287-AAFC-CADD878970DC}"/>
    <dgm:cxn modelId="{FC9C8B80-F2DA-48B7-AC01-A3EE7814866A}" type="presParOf" srcId="{DB86E93D-587E-465D-83BB-B414C9408DEF}" destId="{C6318575-1580-439C-8BB6-2716F09DCA82}" srcOrd="0" destOrd="0" presId="urn:microsoft.com/office/officeart/2005/8/layout/hProcess9"/>
    <dgm:cxn modelId="{C0A5FB23-09B4-4C9D-BEBF-62A3BB4BFADF}" type="presParOf" srcId="{DB86E93D-587E-465D-83BB-B414C9408DEF}" destId="{FB3509DC-C5A8-49A0-9D3A-6AB069D155E4}" srcOrd="1" destOrd="0" presId="urn:microsoft.com/office/officeart/2005/8/layout/hProcess9"/>
    <dgm:cxn modelId="{59FB9E2C-7BCE-4041-A474-C177770FB630}" type="presParOf" srcId="{FB3509DC-C5A8-49A0-9D3A-6AB069D155E4}" destId="{B3713C64-3B75-4CF9-A64F-5E479D578AD2}" srcOrd="0" destOrd="0" presId="urn:microsoft.com/office/officeart/2005/8/layout/hProcess9"/>
    <dgm:cxn modelId="{660B2BBD-4AF9-494D-B813-994898C372A5}" type="presParOf" srcId="{FB3509DC-C5A8-49A0-9D3A-6AB069D155E4}" destId="{B3EA21E3-66DC-4763-B967-2B4C752F78B7}" srcOrd="1" destOrd="0" presId="urn:microsoft.com/office/officeart/2005/8/layout/hProcess9"/>
    <dgm:cxn modelId="{B0380F54-9106-4EC8-B16B-398855974F67}" type="presParOf" srcId="{FB3509DC-C5A8-49A0-9D3A-6AB069D155E4}" destId="{C5A00A67-D5BD-4F72-BEC4-6F0211DA0D53}" srcOrd="2" destOrd="0" presId="urn:microsoft.com/office/officeart/2005/8/layout/hProcess9"/>
    <dgm:cxn modelId="{FCECA17D-2C4A-4A34-B81F-B2834EC27A81}" type="presParOf" srcId="{FB3509DC-C5A8-49A0-9D3A-6AB069D155E4}" destId="{509E0213-EA09-4552-B281-882A3A3CB907}" srcOrd="3" destOrd="0" presId="urn:microsoft.com/office/officeart/2005/8/layout/hProcess9"/>
    <dgm:cxn modelId="{D4E16004-6C5A-4065-9B4C-D9DB1131A60C}" type="presParOf" srcId="{FB3509DC-C5A8-49A0-9D3A-6AB069D155E4}" destId="{69307296-7E75-41A0-964B-7E9944F51ACA}" srcOrd="4" destOrd="0" presId="urn:microsoft.com/office/officeart/2005/8/layout/hProcess9"/>
    <dgm:cxn modelId="{81766D45-89D6-4804-A7ED-900101835B09}" type="presParOf" srcId="{FB3509DC-C5A8-49A0-9D3A-6AB069D155E4}" destId="{F2909C69-DCE6-46DE-9669-DF0178D7E678}" srcOrd="5" destOrd="0" presId="urn:microsoft.com/office/officeart/2005/8/layout/hProcess9"/>
    <dgm:cxn modelId="{BB4E8E01-12AE-4979-B335-46AD9B0926EA}" type="presParOf" srcId="{FB3509DC-C5A8-49A0-9D3A-6AB069D155E4}" destId="{78B786D2-ADF9-4310-88BA-1BE5818E949E}" srcOrd="6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BAD83D23-AC7D-427A-87A5-CF45DD9B2628}" type="doc">
      <dgm:prSet loTypeId="urn:microsoft.com/office/officeart/2005/8/layout/hierarchy2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zh-TW" altLang="en-US"/>
        </a:p>
      </dgm:t>
    </dgm:pt>
    <dgm:pt modelId="{2A79FAEB-7990-44EA-9C9C-797F15DC9FAD}">
      <dgm:prSet phldrT="[文字]" custT="1"/>
      <dgm:spPr>
        <a:solidFill>
          <a:srgbClr val="F23B49"/>
        </a:solidFill>
      </dgm:spPr>
      <dgm:t>
        <a:bodyPr/>
        <a:lstStyle/>
        <a:p>
          <a:r>
            <a:rPr lang="zh-TW" altLang="en-US" sz="2800" b="1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環境分析</a:t>
          </a:r>
          <a:endParaRPr lang="zh-TW" altLang="en-US" sz="2800" b="1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E5A8741A-6A89-41B1-B436-773F6772A2C9}" type="parTrans" cxnId="{D72D1BE2-B826-4A1E-999D-D9BF660EF427}">
      <dgm:prSet/>
      <dgm:spPr/>
      <dgm:t>
        <a:bodyPr/>
        <a:lstStyle/>
        <a:p>
          <a:endParaRPr lang="zh-TW" altLang="en-US"/>
        </a:p>
      </dgm:t>
    </dgm:pt>
    <dgm:pt modelId="{41CC0D9B-32E9-4A0E-A845-1A1599EB6A7E}" type="sibTrans" cxnId="{D72D1BE2-B826-4A1E-999D-D9BF660EF427}">
      <dgm:prSet/>
      <dgm:spPr/>
      <dgm:t>
        <a:bodyPr/>
        <a:lstStyle/>
        <a:p>
          <a:endParaRPr lang="zh-TW" altLang="en-US"/>
        </a:p>
      </dgm:t>
    </dgm:pt>
    <dgm:pt modelId="{A249C3BD-0E54-4C26-B12E-8FECFE8D196D}">
      <dgm:prSet phldrT="[文字]" custT="1"/>
      <dgm:spPr>
        <a:solidFill>
          <a:srgbClr val="FFC000"/>
        </a:solidFill>
      </dgm:spPr>
      <dgm:t>
        <a:bodyPr/>
        <a:lstStyle/>
        <a:p>
          <a:r>
            <a:rPr lang="zh-TW" altLang="en-US" sz="2800" b="1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潛在同意</a:t>
          </a:r>
          <a:endParaRPr lang="zh-TW" altLang="en-US" sz="2800" b="1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97AD357B-0B31-4515-A948-9992A9025ACD}" type="parTrans" cxnId="{959623F1-6FE6-454F-ACBA-0106F8C7138D}">
      <dgm:prSet/>
      <dgm:spPr>
        <a:ln w="38100">
          <a:solidFill>
            <a:schemeClr val="accent6">
              <a:lumMod val="50000"/>
            </a:schemeClr>
          </a:solidFill>
        </a:ln>
      </dgm:spPr>
      <dgm:t>
        <a:bodyPr/>
        <a:lstStyle/>
        <a:p>
          <a:endParaRPr lang="zh-TW" altLang="en-US"/>
        </a:p>
      </dgm:t>
    </dgm:pt>
    <dgm:pt modelId="{230C5747-2965-4D75-96C9-8D90FBC3A43F}" type="sibTrans" cxnId="{959623F1-6FE6-454F-ACBA-0106F8C7138D}">
      <dgm:prSet/>
      <dgm:spPr/>
      <dgm:t>
        <a:bodyPr/>
        <a:lstStyle/>
        <a:p>
          <a:endParaRPr lang="zh-TW" altLang="en-US"/>
        </a:p>
      </dgm:t>
    </dgm:pt>
    <dgm:pt modelId="{D5276388-AA7C-4192-89CE-24B1C57B5034}">
      <dgm:prSet phldrT="[文字]" custT="1"/>
      <dgm:spPr>
        <a:solidFill>
          <a:srgbClr val="B3D236"/>
        </a:solidFill>
      </dgm:spPr>
      <dgm:t>
        <a:bodyPr/>
        <a:lstStyle/>
        <a:p>
          <a:r>
            <a:rPr lang="zh-TW" altLang="en-US" sz="2800" b="1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稅收預算不足</a:t>
          </a:r>
          <a:endParaRPr lang="zh-TW" altLang="en-US" sz="2800" b="1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6886E770-ECEC-4991-B770-A1881917C2B2}" type="parTrans" cxnId="{D4754357-28D9-4B70-811B-6014DE9B1894}">
      <dgm:prSet/>
      <dgm:spPr>
        <a:ln w="38100">
          <a:solidFill>
            <a:schemeClr val="accent6">
              <a:lumMod val="50000"/>
            </a:schemeClr>
          </a:solidFill>
        </a:ln>
      </dgm:spPr>
      <dgm:t>
        <a:bodyPr/>
        <a:lstStyle/>
        <a:p>
          <a:endParaRPr lang="zh-TW" altLang="en-US"/>
        </a:p>
      </dgm:t>
    </dgm:pt>
    <dgm:pt modelId="{F3AF5BB2-9BFA-4386-852E-6EDA73CFFD66}" type="sibTrans" cxnId="{D4754357-28D9-4B70-811B-6014DE9B1894}">
      <dgm:prSet/>
      <dgm:spPr/>
      <dgm:t>
        <a:bodyPr/>
        <a:lstStyle/>
        <a:p>
          <a:endParaRPr lang="zh-TW" altLang="en-US"/>
        </a:p>
      </dgm:t>
    </dgm:pt>
    <dgm:pt modelId="{25D28DD2-A174-47F6-A675-5FC0633EA4BC}">
      <dgm:prSet phldrT="[文字]" custT="1"/>
      <dgm:spPr>
        <a:solidFill>
          <a:srgbClr val="B3D236"/>
        </a:solidFill>
      </dgm:spPr>
      <dgm:t>
        <a:bodyPr/>
        <a:lstStyle/>
        <a:p>
          <a:r>
            <a:rPr lang="zh-TW" altLang="en-US" sz="2800" b="1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反對增加菸稅</a:t>
          </a:r>
          <a:endParaRPr lang="zh-TW" altLang="en-US" sz="2800" b="1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B8E884BD-0E9D-4020-91C7-37A165FC1EC8}" type="parTrans" cxnId="{8E4E466C-B44A-4F78-903A-9E1EE1414CC9}">
      <dgm:prSet/>
      <dgm:spPr>
        <a:ln w="38100">
          <a:solidFill>
            <a:schemeClr val="accent6">
              <a:lumMod val="50000"/>
            </a:schemeClr>
          </a:solidFill>
        </a:ln>
      </dgm:spPr>
      <dgm:t>
        <a:bodyPr/>
        <a:lstStyle/>
        <a:p>
          <a:endParaRPr lang="zh-TW" altLang="en-US"/>
        </a:p>
      </dgm:t>
    </dgm:pt>
    <dgm:pt modelId="{C1B48000-1ACD-41C9-9713-8F7382D49B46}" type="sibTrans" cxnId="{8E4E466C-B44A-4F78-903A-9E1EE1414CC9}">
      <dgm:prSet/>
      <dgm:spPr/>
      <dgm:t>
        <a:bodyPr/>
        <a:lstStyle/>
        <a:p>
          <a:endParaRPr lang="zh-TW" altLang="en-US"/>
        </a:p>
      </dgm:t>
    </dgm:pt>
    <dgm:pt modelId="{630592F9-67B3-42A0-B3DA-68BF1768F871}">
      <dgm:prSet phldrT="[文字]" custT="1"/>
      <dgm:spPr>
        <a:solidFill>
          <a:schemeClr val="accent6">
            <a:lumMod val="50000"/>
          </a:schemeClr>
        </a:solidFill>
      </dgm:spPr>
      <dgm:t>
        <a:bodyPr/>
        <a:lstStyle/>
        <a:p>
          <a:r>
            <a:rPr lang="zh-TW" altLang="en-US" sz="2800" b="1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潛在反對</a:t>
          </a:r>
          <a:endParaRPr lang="zh-TW" altLang="en-US" sz="2800" b="1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293B7433-6DBE-45BB-90F2-FE24C4ECE87A}" type="parTrans" cxnId="{DFBFC20A-51CB-4411-B8E2-D69008AA3DA0}">
      <dgm:prSet/>
      <dgm:spPr>
        <a:ln w="38100">
          <a:solidFill>
            <a:schemeClr val="accent6">
              <a:lumMod val="50000"/>
            </a:schemeClr>
          </a:solidFill>
        </a:ln>
      </dgm:spPr>
      <dgm:t>
        <a:bodyPr/>
        <a:lstStyle/>
        <a:p>
          <a:endParaRPr lang="zh-TW" altLang="en-US"/>
        </a:p>
      </dgm:t>
    </dgm:pt>
    <dgm:pt modelId="{8FC27D3D-1D8E-4AB4-9D0D-66905E55DA49}" type="sibTrans" cxnId="{DFBFC20A-51CB-4411-B8E2-D69008AA3DA0}">
      <dgm:prSet/>
      <dgm:spPr/>
      <dgm:t>
        <a:bodyPr/>
        <a:lstStyle/>
        <a:p>
          <a:endParaRPr lang="zh-TW" altLang="en-US"/>
        </a:p>
      </dgm:t>
    </dgm:pt>
    <dgm:pt modelId="{2665CD0E-0883-45DA-99A4-CD54B367EAAA}">
      <dgm:prSet phldrT="[文字]" custT="1"/>
      <dgm:spPr>
        <a:solidFill>
          <a:schemeClr val="accent6">
            <a:lumMod val="50000"/>
          </a:schemeClr>
        </a:solidFill>
      </dgm:spPr>
      <dgm:t>
        <a:bodyPr/>
        <a:lstStyle/>
        <a:p>
          <a:r>
            <a:rPr lang="zh-TW" altLang="en-US" sz="2800" b="1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稅收資金充足</a:t>
          </a:r>
          <a:endParaRPr lang="zh-TW" altLang="en-US" sz="2800" b="1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1A902306-2E28-4A35-B35B-3D2FCB41A133}" type="parTrans" cxnId="{041D6A14-BB87-4B2E-AC92-0695463B9B8E}">
      <dgm:prSet/>
      <dgm:spPr>
        <a:ln w="38100">
          <a:solidFill>
            <a:schemeClr val="accent6">
              <a:lumMod val="50000"/>
            </a:schemeClr>
          </a:solidFill>
        </a:ln>
      </dgm:spPr>
      <dgm:t>
        <a:bodyPr/>
        <a:lstStyle/>
        <a:p>
          <a:endParaRPr lang="zh-TW" altLang="en-US"/>
        </a:p>
      </dgm:t>
    </dgm:pt>
    <dgm:pt modelId="{65DE692D-B0A1-422E-A948-C3654428FB48}" type="sibTrans" cxnId="{041D6A14-BB87-4B2E-AC92-0695463B9B8E}">
      <dgm:prSet/>
      <dgm:spPr/>
      <dgm:t>
        <a:bodyPr/>
        <a:lstStyle/>
        <a:p>
          <a:endParaRPr lang="zh-TW" altLang="en-US"/>
        </a:p>
      </dgm:t>
    </dgm:pt>
    <dgm:pt modelId="{F3F16435-E22F-4A56-80AD-145E5585D3CE}">
      <dgm:prSet phldrT="[文字]" custT="1"/>
      <dgm:spPr>
        <a:solidFill>
          <a:srgbClr val="B3D236"/>
        </a:solidFill>
      </dgm:spPr>
      <dgm:t>
        <a:bodyPr/>
        <a:lstStyle/>
        <a:p>
          <a:r>
            <a:rPr lang="zh-TW" altLang="en-US" sz="2800" b="1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稅收排擠財政</a:t>
          </a:r>
          <a:endParaRPr lang="zh-TW" altLang="en-US" sz="2800" b="1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53D1D433-E141-4DD0-9160-081D4D87FC16}" type="parTrans" cxnId="{A6600813-8EBB-4B1A-9FAE-FC0D8F313AC2}">
      <dgm:prSet/>
      <dgm:spPr>
        <a:ln w="38100">
          <a:solidFill>
            <a:schemeClr val="accent6">
              <a:lumMod val="50000"/>
            </a:schemeClr>
          </a:solidFill>
        </a:ln>
      </dgm:spPr>
      <dgm:t>
        <a:bodyPr/>
        <a:lstStyle/>
        <a:p>
          <a:endParaRPr lang="zh-TW" altLang="en-US"/>
        </a:p>
      </dgm:t>
    </dgm:pt>
    <dgm:pt modelId="{34BC1AA4-A0BD-44FD-BDE7-11EE28791C99}" type="sibTrans" cxnId="{A6600813-8EBB-4B1A-9FAE-FC0D8F313AC2}">
      <dgm:prSet/>
      <dgm:spPr/>
      <dgm:t>
        <a:bodyPr/>
        <a:lstStyle/>
        <a:p>
          <a:endParaRPr lang="zh-TW" altLang="en-US"/>
        </a:p>
      </dgm:t>
    </dgm:pt>
    <dgm:pt modelId="{664FC21D-3537-4ABC-BB75-F7E61665D6F1}">
      <dgm:prSet phldrT="[文字]" custT="1"/>
      <dgm:spPr>
        <a:solidFill>
          <a:schemeClr val="accent6">
            <a:lumMod val="50000"/>
          </a:schemeClr>
        </a:solidFill>
      </dgm:spPr>
      <dgm:t>
        <a:bodyPr/>
        <a:lstStyle/>
        <a:p>
          <a:r>
            <a:rPr lang="zh-TW" altLang="en-US" sz="2800" b="1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增加菸稅為必要</a:t>
          </a:r>
          <a:endParaRPr lang="zh-TW" altLang="en-US" sz="2800" b="1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645BB71A-CA19-4746-ADFD-68EEE478020B}" type="parTrans" cxnId="{5E518464-B9D6-43F2-B664-0AFBF548BD7D}">
      <dgm:prSet/>
      <dgm:spPr>
        <a:ln w="38100">
          <a:solidFill>
            <a:schemeClr val="accent6">
              <a:lumMod val="50000"/>
            </a:schemeClr>
          </a:solidFill>
        </a:ln>
      </dgm:spPr>
      <dgm:t>
        <a:bodyPr/>
        <a:lstStyle/>
        <a:p>
          <a:endParaRPr lang="zh-TW" altLang="en-US"/>
        </a:p>
      </dgm:t>
    </dgm:pt>
    <dgm:pt modelId="{B9C491E0-50E9-411F-8BEF-C37FAE96A9A5}" type="sibTrans" cxnId="{5E518464-B9D6-43F2-B664-0AFBF548BD7D}">
      <dgm:prSet/>
      <dgm:spPr/>
      <dgm:t>
        <a:bodyPr/>
        <a:lstStyle/>
        <a:p>
          <a:endParaRPr lang="zh-TW" altLang="en-US"/>
        </a:p>
      </dgm:t>
    </dgm:pt>
    <dgm:pt modelId="{2C9F49FE-05B1-4DA3-AD58-3D01A3DF6A06}">
      <dgm:prSet phldrT="[文字]" custT="1"/>
      <dgm:spPr>
        <a:solidFill>
          <a:schemeClr val="accent6">
            <a:lumMod val="50000"/>
          </a:schemeClr>
        </a:solidFill>
      </dgm:spPr>
      <dgm:t>
        <a:bodyPr/>
        <a:lstStyle/>
        <a:p>
          <a:r>
            <a:rPr lang="zh-TW" altLang="en-US" sz="2800" b="1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受薪階級負擔過重</a:t>
          </a:r>
          <a:endParaRPr lang="zh-TW" altLang="en-US" sz="2800" b="1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FAC5646B-ED2A-4B0A-892C-5A5081721B5A}" type="parTrans" cxnId="{EFF4AD8B-DBDC-4663-87BD-66323CE40C57}">
      <dgm:prSet/>
      <dgm:spPr>
        <a:ln w="38100">
          <a:solidFill>
            <a:schemeClr val="accent6">
              <a:lumMod val="50000"/>
            </a:schemeClr>
          </a:solidFill>
        </a:ln>
      </dgm:spPr>
      <dgm:t>
        <a:bodyPr/>
        <a:lstStyle/>
        <a:p>
          <a:endParaRPr lang="zh-TW" altLang="en-US"/>
        </a:p>
      </dgm:t>
    </dgm:pt>
    <dgm:pt modelId="{58BE1198-6DFE-49E4-BAD0-FEE888B2904A}" type="sibTrans" cxnId="{EFF4AD8B-DBDC-4663-87BD-66323CE40C57}">
      <dgm:prSet/>
      <dgm:spPr/>
      <dgm:t>
        <a:bodyPr/>
        <a:lstStyle/>
        <a:p>
          <a:endParaRPr lang="zh-TW" altLang="en-US"/>
        </a:p>
      </dgm:t>
    </dgm:pt>
    <dgm:pt modelId="{BB0C8E12-4C23-4C70-A2BB-A98F3BCD0944}" type="pres">
      <dgm:prSet presAssocID="{BAD83D23-AC7D-427A-87A5-CF45DD9B2628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zh-TW" altLang="en-US"/>
        </a:p>
      </dgm:t>
    </dgm:pt>
    <dgm:pt modelId="{C1FCE7EC-8CC0-4E8E-9633-6ACF71BCC302}" type="pres">
      <dgm:prSet presAssocID="{2A79FAEB-7990-44EA-9C9C-797F15DC9FAD}" presName="root1" presStyleCnt="0"/>
      <dgm:spPr/>
    </dgm:pt>
    <dgm:pt modelId="{CC01E492-B227-4A93-9A08-59836B2387A5}" type="pres">
      <dgm:prSet presAssocID="{2A79FAEB-7990-44EA-9C9C-797F15DC9FAD}" presName="LevelOneTextNode" presStyleLbl="node0" presStyleIdx="0" presStyleCnt="1" custLinFactNeighborX="-528">
        <dgm:presLayoutVars>
          <dgm:chPref val="3"/>
        </dgm:presLayoutVars>
      </dgm:prSet>
      <dgm:spPr/>
      <dgm:t>
        <a:bodyPr/>
        <a:lstStyle/>
        <a:p>
          <a:endParaRPr lang="zh-TW" altLang="en-US"/>
        </a:p>
      </dgm:t>
    </dgm:pt>
    <dgm:pt modelId="{F84483E9-6945-424E-8466-5D099E4C88EB}" type="pres">
      <dgm:prSet presAssocID="{2A79FAEB-7990-44EA-9C9C-797F15DC9FAD}" presName="level2hierChild" presStyleCnt="0"/>
      <dgm:spPr/>
    </dgm:pt>
    <dgm:pt modelId="{1016CE9E-7ED5-4AFA-97C7-D9A838E2C636}" type="pres">
      <dgm:prSet presAssocID="{97AD357B-0B31-4515-A948-9992A9025ACD}" presName="conn2-1" presStyleLbl="parChTrans1D2" presStyleIdx="0" presStyleCnt="2"/>
      <dgm:spPr/>
      <dgm:t>
        <a:bodyPr/>
        <a:lstStyle/>
        <a:p>
          <a:endParaRPr lang="zh-TW" altLang="en-US"/>
        </a:p>
      </dgm:t>
    </dgm:pt>
    <dgm:pt modelId="{702FB1BB-57E6-4AC3-A5EF-93E10291DB57}" type="pres">
      <dgm:prSet presAssocID="{97AD357B-0B31-4515-A948-9992A9025ACD}" presName="connTx" presStyleLbl="parChTrans1D2" presStyleIdx="0" presStyleCnt="2"/>
      <dgm:spPr/>
      <dgm:t>
        <a:bodyPr/>
        <a:lstStyle/>
        <a:p>
          <a:endParaRPr lang="zh-TW" altLang="en-US"/>
        </a:p>
      </dgm:t>
    </dgm:pt>
    <dgm:pt modelId="{775D41EB-A527-4835-91DA-4DDDF7A8E495}" type="pres">
      <dgm:prSet presAssocID="{A249C3BD-0E54-4C26-B12E-8FECFE8D196D}" presName="root2" presStyleCnt="0"/>
      <dgm:spPr/>
    </dgm:pt>
    <dgm:pt modelId="{537D1502-2B2C-4F2B-BCD0-C5EE7FFA3B03}" type="pres">
      <dgm:prSet presAssocID="{A249C3BD-0E54-4C26-B12E-8FECFE8D196D}" presName="LevelTwoTextNode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zh-TW" altLang="en-US"/>
        </a:p>
      </dgm:t>
    </dgm:pt>
    <dgm:pt modelId="{AB44036B-27EF-403E-A97A-DD444D7B4C46}" type="pres">
      <dgm:prSet presAssocID="{A249C3BD-0E54-4C26-B12E-8FECFE8D196D}" presName="level3hierChild" presStyleCnt="0"/>
      <dgm:spPr/>
    </dgm:pt>
    <dgm:pt modelId="{881F8A58-3555-4CD5-99B1-1E0A19822EFC}" type="pres">
      <dgm:prSet presAssocID="{6886E770-ECEC-4991-B770-A1881917C2B2}" presName="conn2-1" presStyleLbl="parChTrans1D3" presStyleIdx="0" presStyleCnt="6"/>
      <dgm:spPr/>
      <dgm:t>
        <a:bodyPr/>
        <a:lstStyle/>
        <a:p>
          <a:endParaRPr lang="zh-TW" altLang="en-US"/>
        </a:p>
      </dgm:t>
    </dgm:pt>
    <dgm:pt modelId="{49A024BA-55B6-411F-ABA8-13E73DC8B61B}" type="pres">
      <dgm:prSet presAssocID="{6886E770-ECEC-4991-B770-A1881917C2B2}" presName="connTx" presStyleLbl="parChTrans1D3" presStyleIdx="0" presStyleCnt="6"/>
      <dgm:spPr/>
      <dgm:t>
        <a:bodyPr/>
        <a:lstStyle/>
        <a:p>
          <a:endParaRPr lang="zh-TW" altLang="en-US"/>
        </a:p>
      </dgm:t>
    </dgm:pt>
    <dgm:pt modelId="{A88DE0F6-F944-49EF-B120-7767FFDEDCDF}" type="pres">
      <dgm:prSet presAssocID="{D5276388-AA7C-4192-89CE-24B1C57B5034}" presName="root2" presStyleCnt="0"/>
      <dgm:spPr/>
    </dgm:pt>
    <dgm:pt modelId="{6BC5E137-584E-4EA8-B312-FDF5DD0608BB}" type="pres">
      <dgm:prSet presAssocID="{D5276388-AA7C-4192-89CE-24B1C57B5034}" presName="LevelTwoTextNode" presStyleLbl="node3" presStyleIdx="0" presStyleCnt="6" custScaleX="188889" custScaleY="62319">
        <dgm:presLayoutVars>
          <dgm:chPref val="3"/>
        </dgm:presLayoutVars>
      </dgm:prSet>
      <dgm:spPr/>
      <dgm:t>
        <a:bodyPr/>
        <a:lstStyle/>
        <a:p>
          <a:endParaRPr lang="zh-TW" altLang="en-US"/>
        </a:p>
      </dgm:t>
    </dgm:pt>
    <dgm:pt modelId="{89B1D1A5-F40E-4EAA-A37F-35438EFC2CD3}" type="pres">
      <dgm:prSet presAssocID="{D5276388-AA7C-4192-89CE-24B1C57B5034}" presName="level3hierChild" presStyleCnt="0"/>
      <dgm:spPr/>
    </dgm:pt>
    <dgm:pt modelId="{7266036A-3289-4D61-83E6-EF7834C2451E}" type="pres">
      <dgm:prSet presAssocID="{53D1D433-E141-4DD0-9160-081D4D87FC16}" presName="conn2-1" presStyleLbl="parChTrans1D3" presStyleIdx="1" presStyleCnt="6"/>
      <dgm:spPr/>
      <dgm:t>
        <a:bodyPr/>
        <a:lstStyle/>
        <a:p>
          <a:endParaRPr lang="zh-TW" altLang="en-US"/>
        </a:p>
      </dgm:t>
    </dgm:pt>
    <dgm:pt modelId="{D3D8C7CE-B236-43E9-8008-BF8CD7B371CF}" type="pres">
      <dgm:prSet presAssocID="{53D1D433-E141-4DD0-9160-081D4D87FC16}" presName="connTx" presStyleLbl="parChTrans1D3" presStyleIdx="1" presStyleCnt="6"/>
      <dgm:spPr/>
      <dgm:t>
        <a:bodyPr/>
        <a:lstStyle/>
        <a:p>
          <a:endParaRPr lang="zh-TW" altLang="en-US"/>
        </a:p>
      </dgm:t>
    </dgm:pt>
    <dgm:pt modelId="{F020D6DD-D2A5-4294-B4C5-E811F5752824}" type="pres">
      <dgm:prSet presAssocID="{F3F16435-E22F-4A56-80AD-145E5585D3CE}" presName="root2" presStyleCnt="0"/>
      <dgm:spPr/>
    </dgm:pt>
    <dgm:pt modelId="{15B7C319-3672-40E7-A712-DDED754338AB}" type="pres">
      <dgm:prSet presAssocID="{F3F16435-E22F-4A56-80AD-145E5585D3CE}" presName="LevelTwoTextNode" presStyleLbl="node3" presStyleIdx="1" presStyleCnt="6" custScaleX="188889" custScaleY="62319">
        <dgm:presLayoutVars>
          <dgm:chPref val="3"/>
        </dgm:presLayoutVars>
      </dgm:prSet>
      <dgm:spPr/>
      <dgm:t>
        <a:bodyPr/>
        <a:lstStyle/>
        <a:p>
          <a:endParaRPr lang="zh-TW" altLang="en-US"/>
        </a:p>
      </dgm:t>
    </dgm:pt>
    <dgm:pt modelId="{4AA6DC6D-CCCA-46B0-9272-EC051CAC50A2}" type="pres">
      <dgm:prSet presAssocID="{F3F16435-E22F-4A56-80AD-145E5585D3CE}" presName="level3hierChild" presStyleCnt="0"/>
      <dgm:spPr/>
    </dgm:pt>
    <dgm:pt modelId="{34A172B9-C994-4ACD-A6A7-3DA3ADF4B974}" type="pres">
      <dgm:prSet presAssocID="{B8E884BD-0E9D-4020-91C7-37A165FC1EC8}" presName="conn2-1" presStyleLbl="parChTrans1D3" presStyleIdx="2" presStyleCnt="6"/>
      <dgm:spPr/>
      <dgm:t>
        <a:bodyPr/>
        <a:lstStyle/>
        <a:p>
          <a:endParaRPr lang="zh-TW" altLang="en-US"/>
        </a:p>
      </dgm:t>
    </dgm:pt>
    <dgm:pt modelId="{70FA9D16-C0D5-4CCD-95B3-1C535E3A3414}" type="pres">
      <dgm:prSet presAssocID="{B8E884BD-0E9D-4020-91C7-37A165FC1EC8}" presName="connTx" presStyleLbl="parChTrans1D3" presStyleIdx="2" presStyleCnt="6"/>
      <dgm:spPr/>
      <dgm:t>
        <a:bodyPr/>
        <a:lstStyle/>
        <a:p>
          <a:endParaRPr lang="zh-TW" altLang="en-US"/>
        </a:p>
      </dgm:t>
    </dgm:pt>
    <dgm:pt modelId="{0A6A454E-0735-4859-96A7-D534EFC54153}" type="pres">
      <dgm:prSet presAssocID="{25D28DD2-A174-47F6-A675-5FC0633EA4BC}" presName="root2" presStyleCnt="0"/>
      <dgm:spPr/>
    </dgm:pt>
    <dgm:pt modelId="{BF7BE302-6BAB-49EB-88F1-315081005A50}" type="pres">
      <dgm:prSet presAssocID="{25D28DD2-A174-47F6-A675-5FC0633EA4BC}" presName="LevelTwoTextNode" presStyleLbl="node3" presStyleIdx="2" presStyleCnt="6" custScaleX="188889" custScaleY="62319">
        <dgm:presLayoutVars>
          <dgm:chPref val="3"/>
        </dgm:presLayoutVars>
      </dgm:prSet>
      <dgm:spPr/>
      <dgm:t>
        <a:bodyPr/>
        <a:lstStyle/>
        <a:p>
          <a:endParaRPr lang="zh-TW" altLang="en-US"/>
        </a:p>
      </dgm:t>
    </dgm:pt>
    <dgm:pt modelId="{702307E3-995A-4FAD-860B-573A93316DEA}" type="pres">
      <dgm:prSet presAssocID="{25D28DD2-A174-47F6-A675-5FC0633EA4BC}" presName="level3hierChild" presStyleCnt="0"/>
      <dgm:spPr/>
    </dgm:pt>
    <dgm:pt modelId="{0F4A87DF-CEA7-47E9-9D99-84C46A075430}" type="pres">
      <dgm:prSet presAssocID="{293B7433-6DBE-45BB-90F2-FE24C4ECE87A}" presName="conn2-1" presStyleLbl="parChTrans1D2" presStyleIdx="1" presStyleCnt="2"/>
      <dgm:spPr/>
      <dgm:t>
        <a:bodyPr/>
        <a:lstStyle/>
        <a:p>
          <a:endParaRPr lang="zh-TW" altLang="en-US"/>
        </a:p>
      </dgm:t>
    </dgm:pt>
    <dgm:pt modelId="{6C7812E1-64A9-4649-BA82-881723CDA179}" type="pres">
      <dgm:prSet presAssocID="{293B7433-6DBE-45BB-90F2-FE24C4ECE87A}" presName="connTx" presStyleLbl="parChTrans1D2" presStyleIdx="1" presStyleCnt="2"/>
      <dgm:spPr/>
      <dgm:t>
        <a:bodyPr/>
        <a:lstStyle/>
        <a:p>
          <a:endParaRPr lang="zh-TW" altLang="en-US"/>
        </a:p>
      </dgm:t>
    </dgm:pt>
    <dgm:pt modelId="{ADFC0C2B-A777-433E-9249-6AAD55E7E8DE}" type="pres">
      <dgm:prSet presAssocID="{630592F9-67B3-42A0-B3DA-68BF1768F871}" presName="root2" presStyleCnt="0"/>
      <dgm:spPr/>
    </dgm:pt>
    <dgm:pt modelId="{9AFED452-9BFF-4696-BC43-0FE17C387D94}" type="pres">
      <dgm:prSet presAssocID="{630592F9-67B3-42A0-B3DA-68BF1768F871}" presName="LevelTwoTextNode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zh-TW" altLang="en-US"/>
        </a:p>
      </dgm:t>
    </dgm:pt>
    <dgm:pt modelId="{FDB51CE7-F1B6-4146-B57E-8BA39A3B4D45}" type="pres">
      <dgm:prSet presAssocID="{630592F9-67B3-42A0-B3DA-68BF1768F871}" presName="level3hierChild" presStyleCnt="0"/>
      <dgm:spPr/>
    </dgm:pt>
    <dgm:pt modelId="{72ECC96F-6ECB-4305-B214-CD3268BA37B6}" type="pres">
      <dgm:prSet presAssocID="{1A902306-2E28-4A35-B35B-3D2FCB41A133}" presName="conn2-1" presStyleLbl="parChTrans1D3" presStyleIdx="3" presStyleCnt="6"/>
      <dgm:spPr/>
      <dgm:t>
        <a:bodyPr/>
        <a:lstStyle/>
        <a:p>
          <a:endParaRPr lang="zh-TW" altLang="en-US"/>
        </a:p>
      </dgm:t>
    </dgm:pt>
    <dgm:pt modelId="{E7044F24-C767-43EB-8BBC-AFB62F6EF2FA}" type="pres">
      <dgm:prSet presAssocID="{1A902306-2E28-4A35-B35B-3D2FCB41A133}" presName="connTx" presStyleLbl="parChTrans1D3" presStyleIdx="3" presStyleCnt="6"/>
      <dgm:spPr/>
      <dgm:t>
        <a:bodyPr/>
        <a:lstStyle/>
        <a:p>
          <a:endParaRPr lang="zh-TW" altLang="en-US"/>
        </a:p>
      </dgm:t>
    </dgm:pt>
    <dgm:pt modelId="{6CF8C0F1-E2E0-452A-A42F-F7EF81EF5BC3}" type="pres">
      <dgm:prSet presAssocID="{2665CD0E-0883-45DA-99A4-CD54B367EAAA}" presName="root2" presStyleCnt="0"/>
      <dgm:spPr/>
    </dgm:pt>
    <dgm:pt modelId="{69DA9A21-2C81-40A7-A8F1-292F93D43733}" type="pres">
      <dgm:prSet presAssocID="{2665CD0E-0883-45DA-99A4-CD54B367EAAA}" presName="LevelTwoTextNode" presStyleLbl="node3" presStyleIdx="3" presStyleCnt="6" custScaleX="188889" custScaleY="62319">
        <dgm:presLayoutVars>
          <dgm:chPref val="3"/>
        </dgm:presLayoutVars>
      </dgm:prSet>
      <dgm:spPr/>
      <dgm:t>
        <a:bodyPr/>
        <a:lstStyle/>
        <a:p>
          <a:endParaRPr lang="zh-TW" altLang="en-US"/>
        </a:p>
      </dgm:t>
    </dgm:pt>
    <dgm:pt modelId="{46B19CD6-9065-4C9E-A005-6189400C77A9}" type="pres">
      <dgm:prSet presAssocID="{2665CD0E-0883-45DA-99A4-CD54B367EAAA}" presName="level3hierChild" presStyleCnt="0"/>
      <dgm:spPr/>
    </dgm:pt>
    <dgm:pt modelId="{1C769BD6-F79A-487D-BF2D-CA23F8DDE15B}" type="pres">
      <dgm:prSet presAssocID="{FAC5646B-ED2A-4B0A-892C-5A5081721B5A}" presName="conn2-1" presStyleLbl="parChTrans1D3" presStyleIdx="4" presStyleCnt="6"/>
      <dgm:spPr/>
      <dgm:t>
        <a:bodyPr/>
        <a:lstStyle/>
        <a:p>
          <a:endParaRPr lang="zh-TW" altLang="en-US"/>
        </a:p>
      </dgm:t>
    </dgm:pt>
    <dgm:pt modelId="{B8A34EC6-0EC5-4E7B-BD97-8BFCE6AAD661}" type="pres">
      <dgm:prSet presAssocID="{FAC5646B-ED2A-4B0A-892C-5A5081721B5A}" presName="connTx" presStyleLbl="parChTrans1D3" presStyleIdx="4" presStyleCnt="6"/>
      <dgm:spPr/>
      <dgm:t>
        <a:bodyPr/>
        <a:lstStyle/>
        <a:p>
          <a:endParaRPr lang="zh-TW" altLang="en-US"/>
        </a:p>
      </dgm:t>
    </dgm:pt>
    <dgm:pt modelId="{16514791-89D1-4174-84E1-3E9D57FA3D43}" type="pres">
      <dgm:prSet presAssocID="{2C9F49FE-05B1-4DA3-AD58-3D01A3DF6A06}" presName="root2" presStyleCnt="0"/>
      <dgm:spPr/>
    </dgm:pt>
    <dgm:pt modelId="{C790A7D1-EC61-4D4B-BB1B-2D73A1B98866}" type="pres">
      <dgm:prSet presAssocID="{2C9F49FE-05B1-4DA3-AD58-3D01A3DF6A06}" presName="LevelTwoTextNode" presStyleLbl="node3" presStyleIdx="4" presStyleCnt="6" custScaleX="188889" custScaleY="62319">
        <dgm:presLayoutVars>
          <dgm:chPref val="3"/>
        </dgm:presLayoutVars>
      </dgm:prSet>
      <dgm:spPr/>
      <dgm:t>
        <a:bodyPr/>
        <a:lstStyle/>
        <a:p>
          <a:endParaRPr lang="zh-TW" altLang="en-US"/>
        </a:p>
      </dgm:t>
    </dgm:pt>
    <dgm:pt modelId="{64329210-102A-454F-9FA5-54B8F5719943}" type="pres">
      <dgm:prSet presAssocID="{2C9F49FE-05B1-4DA3-AD58-3D01A3DF6A06}" presName="level3hierChild" presStyleCnt="0"/>
      <dgm:spPr/>
    </dgm:pt>
    <dgm:pt modelId="{20859430-8403-4411-BB8E-D023B3CA5695}" type="pres">
      <dgm:prSet presAssocID="{645BB71A-CA19-4746-ADFD-68EEE478020B}" presName="conn2-1" presStyleLbl="parChTrans1D3" presStyleIdx="5" presStyleCnt="6"/>
      <dgm:spPr/>
      <dgm:t>
        <a:bodyPr/>
        <a:lstStyle/>
        <a:p>
          <a:endParaRPr lang="zh-TW" altLang="en-US"/>
        </a:p>
      </dgm:t>
    </dgm:pt>
    <dgm:pt modelId="{C0094763-BDD5-413B-A7BE-501A5006D629}" type="pres">
      <dgm:prSet presAssocID="{645BB71A-CA19-4746-ADFD-68EEE478020B}" presName="connTx" presStyleLbl="parChTrans1D3" presStyleIdx="5" presStyleCnt="6"/>
      <dgm:spPr/>
      <dgm:t>
        <a:bodyPr/>
        <a:lstStyle/>
        <a:p>
          <a:endParaRPr lang="zh-TW" altLang="en-US"/>
        </a:p>
      </dgm:t>
    </dgm:pt>
    <dgm:pt modelId="{ED534ADD-901B-4007-968C-A929B9204DD7}" type="pres">
      <dgm:prSet presAssocID="{664FC21D-3537-4ABC-BB75-F7E61665D6F1}" presName="root2" presStyleCnt="0"/>
      <dgm:spPr/>
    </dgm:pt>
    <dgm:pt modelId="{9DE74E59-0BAA-4DBB-9388-73224E4F28C7}" type="pres">
      <dgm:prSet presAssocID="{664FC21D-3537-4ABC-BB75-F7E61665D6F1}" presName="LevelTwoTextNode" presStyleLbl="node3" presStyleIdx="5" presStyleCnt="6" custScaleX="188889" custScaleY="62319">
        <dgm:presLayoutVars>
          <dgm:chPref val="3"/>
        </dgm:presLayoutVars>
      </dgm:prSet>
      <dgm:spPr/>
      <dgm:t>
        <a:bodyPr/>
        <a:lstStyle/>
        <a:p>
          <a:endParaRPr lang="zh-TW" altLang="en-US"/>
        </a:p>
      </dgm:t>
    </dgm:pt>
    <dgm:pt modelId="{9E887E47-6E5E-4708-A034-EC0882179373}" type="pres">
      <dgm:prSet presAssocID="{664FC21D-3537-4ABC-BB75-F7E61665D6F1}" presName="level3hierChild" presStyleCnt="0"/>
      <dgm:spPr/>
    </dgm:pt>
  </dgm:ptLst>
  <dgm:cxnLst>
    <dgm:cxn modelId="{DFBFC20A-51CB-4411-B8E2-D69008AA3DA0}" srcId="{2A79FAEB-7990-44EA-9C9C-797F15DC9FAD}" destId="{630592F9-67B3-42A0-B3DA-68BF1768F871}" srcOrd="1" destOrd="0" parTransId="{293B7433-6DBE-45BB-90F2-FE24C4ECE87A}" sibTransId="{8FC27D3D-1D8E-4AB4-9D0D-66905E55DA49}"/>
    <dgm:cxn modelId="{041D6A14-BB87-4B2E-AC92-0695463B9B8E}" srcId="{630592F9-67B3-42A0-B3DA-68BF1768F871}" destId="{2665CD0E-0883-45DA-99A4-CD54B367EAAA}" srcOrd="0" destOrd="0" parTransId="{1A902306-2E28-4A35-B35B-3D2FCB41A133}" sibTransId="{65DE692D-B0A1-422E-A948-C3654428FB48}"/>
    <dgm:cxn modelId="{A9183DF6-B25B-4F34-B651-450B25B697A6}" type="presOf" srcId="{F3F16435-E22F-4A56-80AD-145E5585D3CE}" destId="{15B7C319-3672-40E7-A712-DDED754338AB}" srcOrd="0" destOrd="0" presId="urn:microsoft.com/office/officeart/2005/8/layout/hierarchy2"/>
    <dgm:cxn modelId="{16C812C9-5D47-4621-9086-ABF21422E203}" type="presOf" srcId="{630592F9-67B3-42A0-B3DA-68BF1768F871}" destId="{9AFED452-9BFF-4696-BC43-0FE17C387D94}" srcOrd="0" destOrd="0" presId="urn:microsoft.com/office/officeart/2005/8/layout/hierarchy2"/>
    <dgm:cxn modelId="{E37FA8EA-A4C9-43B4-B109-05DCCF3FC648}" type="presOf" srcId="{664FC21D-3537-4ABC-BB75-F7E61665D6F1}" destId="{9DE74E59-0BAA-4DBB-9388-73224E4F28C7}" srcOrd="0" destOrd="0" presId="urn:microsoft.com/office/officeart/2005/8/layout/hierarchy2"/>
    <dgm:cxn modelId="{F4198244-691F-440D-A08F-AF0AB7F178FF}" type="presOf" srcId="{D5276388-AA7C-4192-89CE-24B1C57B5034}" destId="{6BC5E137-584E-4EA8-B312-FDF5DD0608BB}" srcOrd="0" destOrd="0" presId="urn:microsoft.com/office/officeart/2005/8/layout/hierarchy2"/>
    <dgm:cxn modelId="{E016AF24-6C60-4C9E-90E2-7A3B9CBCF165}" type="presOf" srcId="{FAC5646B-ED2A-4B0A-892C-5A5081721B5A}" destId="{1C769BD6-F79A-487D-BF2D-CA23F8DDE15B}" srcOrd="0" destOrd="0" presId="urn:microsoft.com/office/officeart/2005/8/layout/hierarchy2"/>
    <dgm:cxn modelId="{C14595DF-8FBF-4A0A-BC74-6DB7D0103628}" type="presOf" srcId="{6886E770-ECEC-4991-B770-A1881917C2B2}" destId="{49A024BA-55B6-411F-ABA8-13E73DC8B61B}" srcOrd="1" destOrd="0" presId="urn:microsoft.com/office/officeart/2005/8/layout/hierarchy2"/>
    <dgm:cxn modelId="{91005EFB-A340-4832-BD9E-726237F7398C}" type="presOf" srcId="{1A902306-2E28-4A35-B35B-3D2FCB41A133}" destId="{E7044F24-C767-43EB-8BBC-AFB62F6EF2FA}" srcOrd="1" destOrd="0" presId="urn:microsoft.com/office/officeart/2005/8/layout/hierarchy2"/>
    <dgm:cxn modelId="{245AE32A-163A-4FB8-8DE5-00ADCE1C5B86}" type="presOf" srcId="{293B7433-6DBE-45BB-90F2-FE24C4ECE87A}" destId="{6C7812E1-64A9-4649-BA82-881723CDA179}" srcOrd="1" destOrd="0" presId="urn:microsoft.com/office/officeart/2005/8/layout/hierarchy2"/>
    <dgm:cxn modelId="{BE874FCC-6D2B-4720-A3CB-3E1A610A1412}" type="presOf" srcId="{2C9F49FE-05B1-4DA3-AD58-3D01A3DF6A06}" destId="{C790A7D1-EC61-4D4B-BB1B-2D73A1B98866}" srcOrd="0" destOrd="0" presId="urn:microsoft.com/office/officeart/2005/8/layout/hierarchy2"/>
    <dgm:cxn modelId="{A2437624-79F9-4B9B-B0F3-2C661A5D907D}" type="presOf" srcId="{53D1D433-E141-4DD0-9160-081D4D87FC16}" destId="{7266036A-3289-4D61-83E6-EF7834C2451E}" srcOrd="0" destOrd="0" presId="urn:microsoft.com/office/officeart/2005/8/layout/hierarchy2"/>
    <dgm:cxn modelId="{5E518464-B9D6-43F2-B664-0AFBF548BD7D}" srcId="{630592F9-67B3-42A0-B3DA-68BF1768F871}" destId="{664FC21D-3537-4ABC-BB75-F7E61665D6F1}" srcOrd="2" destOrd="0" parTransId="{645BB71A-CA19-4746-ADFD-68EEE478020B}" sibTransId="{B9C491E0-50E9-411F-8BEF-C37FAE96A9A5}"/>
    <dgm:cxn modelId="{D72D1BE2-B826-4A1E-999D-D9BF660EF427}" srcId="{BAD83D23-AC7D-427A-87A5-CF45DD9B2628}" destId="{2A79FAEB-7990-44EA-9C9C-797F15DC9FAD}" srcOrd="0" destOrd="0" parTransId="{E5A8741A-6A89-41B1-B436-773F6772A2C9}" sibTransId="{41CC0D9B-32E9-4A0E-A845-1A1599EB6A7E}"/>
    <dgm:cxn modelId="{D4754357-28D9-4B70-811B-6014DE9B1894}" srcId="{A249C3BD-0E54-4C26-B12E-8FECFE8D196D}" destId="{D5276388-AA7C-4192-89CE-24B1C57B5034}" srcOrd="0" destOrd="0" parTransId="{6886E770-ECEC-4991-B770-A1881917C2B2}" sibTransId="{F3AF5BB2-9BFA-4386-852E-6EDA73CFFD66}"/>
    <dgm:cxn modelId="{1F2F8380-D6B6-4595-ABE1-DC0AF19304D9}" type="presOf" srcId="{BAD83D23-AC7D-427A-87A5-CF45DD9B2628}" destId="{BB0C8E12-4C23-4C70-A2BB-A98F3BCD0944}" srcOrd="0" destOrd="0" presId="urn:microsoft.com/office/officeart/2005/8/layout/hierarchy2"/>
    <dgm:cxn modelId="{0B3483ED-F61D-405E-982A-13C1E4E1F5D7}" type="presOf" srcId="{645BB71A-CA19-4746-ADFD-68EEE478020B}" destId="{20859430-8403-4411-BB8E-D023B3CA5695}" srcOrd="0" destOrd="0" presId="urn:microsoft.com/office/officeart/2005/8/layout/hierarchy2"/>
    <dgm:cxn modelId="{A8722E4A-5202-4636-89F0-8E38D75648D0}" type="presOf" srcId="{293B7433-6DBE-45BB-90F2-FE24C4ECE87A}" destId="{0F4A87DF-CEA7-47E9-9D99-84C46A075430}" srcOrd="0" destOrd="0" presId="urn:microsoft.com/office/officeart/2005/8/layout/hierarchy2"/>
    <dgm:cxn modelId="{6F453B0C-9A41-492A-B1CD-85B1BD0100A5}" type="presOf" srcId="{53D1D433-E141-4DD0-9160-081D4D87FC16}" destId="{D3D8C7CE-B236-43E9-8008-BF8CD7B371CF}" srcOrd="1" destOrd="0" presId="urn:microsoft.com/office/officeart/2005/8/layout/hierarchy2"/>
    <dgm:cxn modelId="{EEB72015-8515-4CF2-8DA5-6CEF6AE9D6FA}" type="presOf" srcId="{645BB71A-CA19-4746-ADFD-68EEE478020B}" destId="{C0094763-BDD5-413B-A7BE-501A5006D629}" srcOrd="1" destOrd="0" presId="urn:microsoft.com/office/officeart/2005/8/layout/hierarchy2"/>
    <dgm:cxn modelId="{F62B8567-09B4-4728-9530-B5CE91A57591}" type="presOf" srcId="{FAC5646B-ED2A-4B0A-892C-5A5081721B5A}" destId="{B8A34EC6-0EC5-4E7B-BD97-8BFCE6AAD661}" srcOrd="1" destOrd="0" presId="urn:microsoft.com/office/officeart/2005/8/layout/hierarchy2"/>
    <dgm:cxn modelId="{58F69D71-2372-4874-BE41-00A5291BADE1}" type="presOf" srcId="{6886E770-ECEC-4991-B770-A1881917C2B2}" destId="{881F8A58-3555-4CD5-99B1-1E0A19822EFC}" srcOrd="0" destOrd="0" presId="urn:microsoft.com/office/officeart/2005/8/layout/hierarchy2"/>
    <dgm:cxn modelId="{13E284C0-2995-4865-80BA-28F7BF46D4A7}" type="presOf" srcId="{B8E884BD-0E9D-4020-91C7-37A165FC1EC8}" destId="{34A172B9-C994-4ACD-A6A7-3DA3ADF4B974}" srcOrd="0" destOrd="0" presId="urn:microsoft.com/office/officeart/2005/8/layout/hierarchy2"/>
    <dgm:cxn modelId="{56E7A35C-0F23-4F11-9104-FAE8CC13D562}" type="presOf" srcId="{97AD357B-0B31-4515-A948-9992A9025ACD}" destId="{1016CE9E-7ED5-4AFA-97C7-D9A838E2C636}" srcOrd="0" destOrd="0" presId="urn:microsoft.com/office/officeart/2005/8/layout/hierarchy2"/>
    <dgm:cxn modelId="{D8A6EBA6-B1AB-40CA-963E-71A6215C7CC7}" type="presOf" srcId="{A249C3BD-0E54-4C26-B12E-8FECFE8D196D}" destId="{537D1502-2B2C-4F2B-BCD0-C5EE7FFA3B03}" srcOrd="0" destOrd="0" presId="urn:microsoft.com/office/officeart/2005/8/layout/hierarchy2"/>
    <dgm:cxn modelId="{A6600813-8EBB-4B1A-9FAE-FC0D8F313AC2}" srcId="{A249C3BD-0E54-4C26-B12E-8FECFE8D196D}" destId="{F3F16435-E22F-4A56-80AD-145E5585D3CE}" srcOrd="1" destOrd="0" parTransId="{53D1D433-E141-4DD0-9160-081D4D87FC16}" sibTransId="{34BC1AA4-A0BD-44FD-BDE7-11EE28791C99}"/>
    <dgm:cxn modelId="{E6CF6A81-A5A4-4FBC-8273-0AFDD2B572B8}" type="presOf" srcId="{1A902306-2E28-4A35-B35B-3D2FCB41A133}" destId="{72ECC96F-6ECB-4305-B214-CD3268BA37B6}" srcOrd="0" destOrd="0" presId="urn:microsoft.com/office/officeart/2005/8/layout/hierarchy2"/>
    <dgm:cxn modelId="{EFF4AD8B-DBDC-4663-87BD-66323CE40C57}" srcId="{630592F9-67B3-42A0-B3DA-68BF1768F871}" destId="{2C9F49FE-05B1-4DA3-AD58-3D01A3DF6A06}" srcOrd="1" destOrd="0" parTransId="{FAC5646B-ED2A-4B0A-892C-5A5081721B5A}" sibTransId="{58BE1198-6DFE-49E4-BAD0-FEE888B2904A}"/>
    <dgm:cxn modelId="{26077CA4-4C92-49A0-86AC-08BCCD9B638B}" type="presOf" srcId="{2665CD0E-0883-45DA-99A4-CD54B367EAAA}" destId="{69DA9A21-2C81-40A7-A8F1-292F93D43733}" srcOrd="0" destOrd="0" presId="urn:microsoft.com/office/officeart/2005/8/layout/hierarchy2"/>
    <dgm:cxn modelId="{370BAF85-B0A6-4A07-8D88-ABC9FA302023}" type="presOf" srcId="{2A79FAEB-7990-44EA-9C9C-797F15DC9FAD}" destId="{CC01E492-B227-4A93-9A08-59836B2387A5}" srcOrd="0" destOrd="0" presId="urn:microsoft.com/office/officeart/2005/8/layout/hierarchy2"/>
    <dgm:cxn modelId="{1B5CCB65-75FD-4E97-BB8B-CE978019AD53}" type="presOf" srcId="{97AD357B-0B31-4515-A948-9992A9025ACD}" destId="{702FB1BB-57E6-4AC3-A5EF-93E10291DB57}" srcOrd="1" destOrd="0" presId="urn:microsoft.com/office/officeart/2005/8/layout/hierarchy2"/>
    <dgm:cxn modelId="{959623F1-6FE6-454F-ACBA-0106F8C7138D}" srcId="{2A79FAEB-7990-44EA-9C9C-797F15DC9FAD}" destId="{A249C3BD-0E54-4C26-B12E-8FECFE8D196D}" srcOrd="0" destOrd="0" parTransId="{97AD357B-0B31-4515-A948-9992A9025ACD}" sibTransId="{230C5747-2965-4D75-96C9-8D90FBC3A43F}"/>
    <dgm:cxn modelId="{58E41563-3D8C-4B90-A65F-A75A93F44B41}" type="presOf" srcId="{B8E884BD-0E9D-4020-91C7-37A165FC1EC8}" destId="{70FA9D16-C0D5-4CCD-95B3-1C535E3A3414}" srcOrd="1" destOrd="0" presId="urn:microsoft.com/office/officeart/2005/8/layout/hierarchy2"/>
    <dgm:cxn modelId="{2878E24C-E2BE-4F05-B323-7697B2C5E057}" type="presOf" srcId="{25D28DD2-A174-47F6-A675-5FC0633EA4BC}" destId="{BF7BE302-6BAB-49EB-88F1-315081005A50}" srcOrd="0" destOrd="0" presId="urn:microsoft.com/office/officeart/2005/8/layout/hierarchy2"/>
    <dgm:cxn modelId="{8E4E466C-B44A-4F78-903A-9E1EE1414CC9}" srcId="{A249C3BD-0E54-4C26-B12E-8FECFE8D196D}" destId="{25D28DD2-A174-47F6-A675-5FC0633EA4BC}" srcOrd="2" destOrd="0" parTransId="{B8E884BD-0E9D-4020-91C7-37A165FC1EC8}" sibTransId="{C1B48000-1ACD-41C9-9713-8F7382D49B46}"/>
    <dgm:cxn modelId="{3957B339-76BD-497F-961B-5DE555E8692C}" type="presParOf" srcId="{BB0C8E12-4C23-4C70-A2BB-A98F3BCD0944}" destId="{C1FCE7EC-8CC0-4E8E-9633-6ACF71BCC302}" srcOrd="0" destOrd="0" presId="urn:microsoft.com/office/officeart/2005/8/layout/hierarchy2"/>
    <dgm:cxn modelId="{88E72F0C-5434-4CF0-A3C6-DEA033F4BBC0}" type="presParOf" srcId="{C1FCE7EC-8CC0-4E8E-9633-6ACF71BCC302}" destId="{CC01E492-B227-4A93-9A08-59836B2387A5}" srcOrd="0" destOrd="0" presId="urn:microsoft.com/office/officeart/2005/8/layout/hierarchy2"/>
    <dgm:cxn modelId="{E0FDA02C-2BF4-4FCB-8691-A6BE5223459D}" type="presParOf" srcId="{C1FCE7EC-8CC0-4E8E-9633-6ACF71BCC302}" destId="{F84483E9-6945-424E-8466-5D099E4C88EB}" srcOrd="1" destOrd="0" presId="urn:microsoft.com/office/officeart/2005/8/layout/hierarchy2"/>
    <dgm:cxn modelId="{8CCAED99-DEC5-4AF3-A606-9595E9DDEFF3}" type="presParOf" srcId="{F84483E9-6945-424E-8466-5D099E4C88EB}" destId="{1016CE9E-7ED5-4AFA-97C7-D9A838E2C636}" srcOrd="0" destOrd="0" presId="urn:microsoft.com/office/officeart/2005/8/layout/hierarchy2"/>
    <dgm:cxn modelId="{49D98F91-F9C7-4EEA-ACDA-29F9F157C447}" type="presParOf" srcId="{1016CE9E-7ED5-4AFA-97C7-D9A838E2C636}" destId="{702FB1BB-57E6-4AC3-A5EF-93E10291DB57}" srcOrd="0" destOrd="0" presId="urn:microsoft.com/office/officeart/2005/8/layout/hierarchy2"/>
    <dgm:cxn modelId="{00679FB6-F826-4ECC-8AD5-E24AD7F54C79}" type="presParOf" srcId="{F84483E9-6945-424E-8466-5D099E4C88EB}" destId="{775D41EB-A527-4835-91DA-4DDDF7A8E495}" srcOrd="1" destOrd="0" presId="urn:microsoft.com/office/officeart/2005/8/layout/hierarchy2"/>
    <dgm:cxn modelId="{5E97F1D6-8420-4D96-8B0C-4DED3B78FF5E}" type="presParOf" srcId="{775D41EB-A527-4835-91DA-4DDDF7A8E495}" destId="{537D1502-2B2C-4F2B-BCD0-C5EE7FFA3B03}" srcOrd="0" destOrd="0" presId="urn:microsoft.com/office/officeart/2005/8/layout/hierarchy2"/>
    <dgm:cxn modelId="{7651C2C9-98D0-42B0-B4A8-58E376B94911}" type="presParOf" srcId="{775D41EB-A527-4835-91DA-4DDDF7A8E495}" destId="{AB44036B-27EF-403E-A97A-DD444D7B4C46}" srcOrd="1" destOrd="0" presId="urn:microsoft.com/office/officeart/2005/8/layout/hierarchy2"/>
    <dgm:cxn modelId="{592AA9CA-9F8F-4751-9643-12C83BAD008E}" type="presParOf" srcId="{AB44036B-27EF-403E-A97A-DD444D7B4C46}" destId="{881F8A58-3555-4CD5-99B1-1E0A19822EFC}" srcOrd="0" destOrd="0" presId="urn:microsoft.com/office/officeart/2005/8/layout/hierarchy2"/>
    <dgm:cxn modelId="{ABE2DE7A-C248-4B09-8831-EBE2BE341667}" type="presParOf" srcId="{881F8A58-3555-4CD5-99B1-1E0A19822EFC}" destId="{49A024BA-55B6-411F-ABA8-13E73DC8B61B}" srcOrd="0" destOrd="0" presId="urn:microsoft.com/office/officeart/2005/8/layout/hierarchy2"/>
    <dgm:cxn modelId="{A404A8ED-B00E-4E91-8714-63C79FB0E74F}" type="presParOf" srcId="{AB44036B-27EF-403E-A97A-DD444D7B4C46}" destId="{A88DE0F6-F944-49EF-B120-7767FFDEDCDF}" srcOrd="1" destOrd="0" presId="urn:microsoft.com/office/officeart/2005/8/layout/hierarchy2"/>
    <dgm:cxn modelId="{B74220B6-BC9F-4BAF-9695-906F529EA6FB}" type="presParOf" srcId="{A88DE0F6-F944-49EF-B120-7767FFDEDCDF}" destId="{6BC5E137-584E-4EA8-B312-FDF5DD0608BB}" srcOrd="0" destOrd="0" presId="urn:microsoft.com/office/officeart/2005/8/layout/hierarchy2"/>
    <dgm:cxn modelId="{640CFC58-9D97-470B-A09F-456C2BB6B679}" type="presParOf" srcId="{A88DE0F6-F944-49EF-B120-7767FFDEDCDF}" destId="{89B1D1A5-F40E-4EAA-A37F-35438EFC2CD3}" srcOrd="1" destOrd="0" presId="urn:microsoft.com/office/officeart/2005/8/layout/hierarchy2"/>
    <dgm:cxn modelId="{A9E2D99E-775C-4833-A823-836B030C867A}" type="presParOf" srcId="{AB44036B-27EF-403E-A97A-DD444D7B4C46}" destId="{7266036A-3289-4D61-83E6-EF7834C2451E}" srcOrd="2" destOrd="0" presId="urn:microsoft.com/office/officeart/2005/8/layout/hierarchy2"/>
    <dgm:cxn modelId="{A9D09480-FB98-4894-B197-F2DD2240634E}" type="presParOf" srcId="{7266036A-3289-4D61-83E6-EF7834C2451E}" destId="{D3D8C7CE-B236-43E9-8008-BF8CD7B371CF}" srcOrd="0" destOrd="0" presId="urn:microsoft.com/office/officeart/2005/8/layout/hierarchy2"/>
    <dgm:cxn modelId="{B1B35130-FC6A-49D4-A8EC-F1F352D48993}" type="presParOf" srcId="{AB44036B-27EF-403E-A97A-DD444D7B4C46}" destId="{F020D6DD-D2A5-4294-B4C5-E811F5752824}" srcOrd="3" destOrd="0" presId="urn:microsoft.com/office/officeart/2005/8/layout/hierarchy2"/>
    <dgm:cxn modelId="{13667C52-FE37-4079-B321-78ABBC7E0D56}" type="presParOf" srcId="{F020D6DD-D2A5-4294-B4C5-E811F5752824}" destId="{15B7C319-3672-40E7-A712-DDED754338AB}" srcOrd="0" destOrd="0" presId="urn:microsoft.com/office/officeart/2005/8/layout/hierarchy2"/>
    <dgm:cxn modelId="{DD6B75AD-4FC8-4D8F-9D51-36DA0B6D93B0}" type="presParOf" srcId="{F020D6DD-D2A5-4294-B4C5-E811F5752824}" destId="{4AA6DC6D-CCCA-46B0-9272-EC051CAC50A2}" srcOrd="1" destOrd="0" presId="urn:microsoft.com/office/officeart/2005/8/layout/hierarchy2"/>
    <dgm:cxn modelId="{E6B8FEEA-4790-4A34-A6D8-56C34136639E}" type="presParOf" srcId="{AB44036B-27EF-403E-A97A-DD444D7B4C46}" destId="{34A172B9-C994-4ACD-A6A7-3DA3ADF4B974}" srcOrd="4" destOrd="0" presId="urn:microsoft.com/office/officeart/2005/8/layout/hierarchy2"/>
    <dgm:cxn modelId="{427BB69C-9464-4A1D-BE6C-FEDEFB222863}" type="presParOf" srcId="{34A172B9-C994-4ACD-A6A7-3DA3ADF4B974}" destId="{70FA9D16-C0D5-4CCD-95B3-1C535E3A3414}" srcOrd="0" destOrd="0" presId="urn:microsoft.com/office/officeart/2005/8/layout/hierarchy2"/>
    <dgm:cxn modelId="{716E760E-BBF9-45F2-9656-38FDB66B95EB}" type="presParOf" srcId="{AB44036B-27EF-403E-A97A-DD444D7B4C46}" destId="{0A6A454E-0735-4859-96A7-D534EFC54153}" srcOrd="5" destOrd="0" presId="urn:microsoft.com/office/officeart/2005/8/layout/hierarchy2"/>
    <dgm:cxn modelId="{30E35986-35CA-4B8D-8A8F-D9B5E22C0EF2}" type="presParOf" srcId="{0A6A454E-0735-4859-96A7-D534EFC54153}" destId="{BF7BE302-6BAB-49EB-88F1-315081005A50}" srcOrd="0" destOrd="0" presId="urn:microsoft.com/office/officeart/2005/8/layout/hierarchy2"/>
    <dgm:cxn modelId="{0EAF6B57-8960-491B-B632-B042C8D55B84}" type="presParOf" srcId="{0A6A454E-0735-4859-96A7-D534EFC54153}" destId="{702307E3-995A-4FAD-860B-573A93316DEA}" srcOrd="1" destOrd="0" presId="urn:microsoft.com/office/officeart/2005/8/layout/hierarchy2"/>
    <dgm:cxn modelId="{4FE9D5BD-57A5-4DAF-8868-59D1B5C7DB6F}" type="presParOf" srcId="{F84483E9-6945-424E-8466-5D099E4C88EB}" destId="{0F4A87DF-CEA7-47E9-9D99-84C46A075430}" srcOrd="2" destOrd="0" presId="urn:microsoft.com/office/officeart/2005/8/layout/hierarchy2"/>
    <dgm:cxn modelId="{BA00A509-D5F4-4648-8BD5-DA5B2E5E849D}" type="presParOf" srcId="{0F4A87DF-CEA7-47E9-9D99-84C46A075430}" destId="{6C7812E1-64A9-4649-BA82-881723CDA179}" srcOrd="0" destOrd="0" presId="urn:microsoft.com/office/officeart/2005/8/layout/hierarchy2"/>
    <dgm:cxn modelId="{AA5800C1-62C2-4074-9DFA-2232ACA37729}" type="presParOf" srcId="{F84483E9-6945-424E-8466-5D099E4C88EB}" destId="{ADFC0C2B-A777-433E-9249-6AAD55E7E8DE}" srcOrd="3" destOrd="0" presId="urn:microsoft.com/office/officeart/2005/8/layout/hierarchy2"/>
    <dgm:cxn modelId="{86F17BD2-DC70-4CC1-B5FC-8B2E2B4B3C09}" type="presParOf" srcId="{ADFC0C2B-A777-433E-9249-6AAD55E7E8DE}" destId="{9AFED452-9BFF-4696-BC43-0FE17C387D94}" srcOrd="0" destOrd="0" presId="urn:microsoft.com/office/officeart/2005/8/layout/hierarchy2"/>
    <dgm:cxn modelId="{6C300196-85B7-4620-8B44-43E990325227}" type="presParOf" srcId="{ADFC0C2B-A777-433E-9249-6AAD55E7E8DE}" destId="{FDB51CE7-F1B6-4146-B57E-8BA39A3B4D45}" srcOrd="1" destOrd="0" presId="urn:microsoft.com/office/officeart/2005/8/layout/hierarchy2"/>
    <dgm:cxn modelId="{94751060-21F6-4E7C-A797-5C8C446F8734}" type="presParOf" srcId="{FDB51CE7-F1B6-4146-B57E-8BA39A3B4D45}" destId="{72ECC96F-6ECB-4305-B214-CD3268BA37B6}" srcOrd="0" destOrd="0" presId="urn:microsoft.com/office/officeart/2005/8/layout/hierarchy2"/>
    <dgm:cxn modelId="{E872B010-1854-4E7E-8A71-7D1A1E6926A4}" type="presParOf" srcId="{72ECC96F-6ECB-4305-B214-CD3268BA37B6}" destId="{E7044F24-C767-43EB-8BBC-AFB62F6EF2FA}" srcOrd="0" destOrd="0" presId="urn:microsoft.com/office/officeart/2005/8/layout/hierarchy2"/>
    <dgm:cxn modelId="{0DF63D8A-DB77-49C7-B7DA-1078C066662A}" type="presParOf" srcId="{FDB51CE7-F1B6-4146-B57E-8BA39A3B4D45}" destId="{6CF8C0F1-E2E0-452A-A42F-F7EF81EF5BC3}" srcOrd="1" destOrd="0" presId="urn:microsoft.com/office/officeart/2005/8/layout/hierarchy2"/>
    <dgm:cxn modelId="{9A259B2A-B166-4C25-8F75-A1837BE31873}" type="presParOf" srcId="{6CF8C0F1-E2E0-452A-A42F-F7EF81EF5BC3}" destId="{69DA9A21-2C81-40A7-A8F1-292F93D43733}" srcOrd="0" destOrd="0" presId="urn:microsoft.com/office/officeart/2005/8/layout/hierarchy2"/>
    <dgm:cxn modelId="{04BC23BC-4D7F-42CB-AD40-2924C66AE918}" type="presParOf" srcId="{6CF8C0F1-E2E0-452A-A42F-F7EF81EF5BC3}" destId="{46B19CD6-9065-4C9E-A005-6189400C77A9}" srcOrd="1" destOrd="0" presId="urn:microsoft.com/office/officeart/2005/8/layout/hierarchy2"/>
    <dgm:cxn modelId="{24DF07C2-A1A4-4F3B-9C2F-E051CCE463DB}" type="presParOf" srcId="{FDB51CE7-F1B6-4146-B57E-8BA39A3B4D45}" destId="{1C769BD6-F79A-487D-BF2D-CA23F8DDE15B}" srcOrd="2" destOrd="0" presId="urn:microsoft.com/office/officeart/2005/8/layout/hierarchy2"/>
    <dgm:cxn modelId="{DDB317BF-D2EE-49AF-A1FF-B67100190469}" type="presParOf" srcId="{1C769BD6-F79A-487D-BF2D-CA23F8DDE15B}" destId="{B8A34EC6-0EC5-4E7B-BD97-8BFCE6AAD661}" srcOrd="0" destOrd="0" presId="urn:microsoft.com/office/officeart/2005/8/layout/hierarchy2"/>
    <dgm:cxn modelId="{353A8CF4-C26F-40BA-B735-EE6194CE2CA0}" type="presParOf" srcId="{FDB51CE7-F1B6-4146-B57E-8BA39A3B4D45}" destId="{16514791-89D1-4174-84E1-3E9D57FA3D43}" srcOrd="3" destOrd="0" presId="urn:microsoft.com/office/officeart/2005/8/layout/hierarchy2"/>
    <dgm:cxn modelId="{F55041C9-AB65-45A6-95AF-81F5FB6F3DF0}" type="presParOf" srcId="{16514791-89D1-4174-84E1-3E9D57FA3D43}" destId="{C790A7D1-EC61-4D4B-BB1B-2D73A1B98866}" srcOrd="0" destOrd="0" presId="urn:microsoft.com/office/officeart/2005/8/layout/hierarchy2"/>
    <dgm:cxn modelId="{0E94BA16-6B8E-44C6-A739-246DC8178BF2}" type="presParOf" srcId="{16514791-89D1-4174-84E1-3E9D57FA3D43}" destId="{64329210-102A-454F-9FA5-54B8F5719943}" srcOrd="1" destOrd="0" presId="urn:microsoft.com/office/officeart/2005/8/layout/hierarchy2"/>
    <dgm:cxn modelId="{DCC7B83B-D6DD-4EAC-89CE-B088098968F2}" type="presParOf" srcId="{FDB51CE7-F1B6-4146-B57E-8BA39A3B4D45}" destId="{20859430-8403-4411-BB8E-D023B3CA5695}" srcOrd="4" destOrd="0" presId="urn:microsoft.com/office/officeart/2005/8/layout/hierarchy2"/>
    <dgm:cxn modelId="{1887FB36-0F73-4A96-B07B-A67C98DCF85E}" type="presParOf" srcId="{20859430-8403-4411-BB8E-D023B3CA5695}" destId="{C0094763-BDD5-413B-A7BE-501A5006D629}" srcOrd="0" destOrd="0" presId="urn:microsoft.com/office/officeart/2005/8/layout/hierarchy2"/>
    <dgm:cxn modelId="{9AA5B76D-8D91-4B71-9ACB-A4F6CFC4E87E}" type="presParOf" srcId="{FDB51CE7-F1B6-4146-B57E-8BA39A3B4D45}" destId="{ED534ADD-901B-4007-968C-A929B9204DD7}" srcOrd="5" destOrd="0" presId="urn:microsoft.com/office/officeart/2005/8/layout/hierarchy2"/>
    <dgm:cxn modelId="{D6E6E8E8-CBFA-42CA-8E9F-318D92FB4640}" type="presParOf" srcId="{ED534ADD-901B-4007-968C-A929B9204DD7}" destId="{9DE74E59-0BAA-4DBB-9388-73224E4F28C7}" srcOrd="0" destOrd="0" presId="urn:microsoft.com/office/officeart/2005/8/layout/hierarchy2"/>
    <dgm:cxn modelId="{F3C7E183-4056-452E-9B6B-36FF292C42F2}" type="presParOf" srcId="{ED534ADD-901B-4007-968C-A929B9204DD7}" destId="{9E887E47-6E5E-4708-A034-EC0882179373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5540A921-B1DE-4127-8535-4D0792A93799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</dgm:pt>
    <dgm:pt modelId="{018F7171-5D2C-4A76-A19A-312321E75316}">
      <dgm:prSet custT="1"/>
      <dgm:spPr>
        <a:solidFill>
          <a:srgbClr val="F23B49"/>
        </a:solidFill>
        <a:ln>
          <a:noFill/>
        </a:ln>
      </dgm:spPr>
      <dgm:t>
        <a:bodyPr/>
        <a:lstStyle/>
        <a:p>
          <a:r>
            <a:rPr lang="zh-TW" altLang="en-US" sz="1600" b="1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分析倡議環境</a:t>
          </a:r>
          <a:endParaRPr lang="zh-TW" altLang="en-US" sz="1600" b="1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4042EEF9-54A9-4653-9138-5BCB2B97C0F5}" type="parTrans" cxnId="{79A99CD6-50A0-4D1D-A6CC-D5B79D7727C8}">
      <dgm:prSet/>
      <dgm:spPr/>
      <dgm:t>
        <a:bodyPr/>
        <a:lstStyle/>
        <a:p>
          <a:endParaRPr lang="zh-TW" altLang="en-US"/>
        </a:p>
      </dgm:t>
    </dgm:pt>
    <dgm:pt modelId="{BB5C7AF6-081F-4287-AAFC-CADD878970DC}" type="sibTrans" cxnId="{79A99CD6-50A0-4D1D-A6CC-D5B79D7727C8}">
      <dgm:prSet/>
      <dgm:spPr/>
      <dgm:t>
        <a:bodyPr/>
        <a:lstStyle/>
        <a:p>
          <a:endParaRPr lang="zh-TW" altLang="en-US"/>
        </a:p>
      </dgm:t>
    </dgm:pt>
    <dgm:pt modelId="{D6AF3E6A-9EE6-4BCC-B8EB-A7F02A8424CA}">
      <dgm:prSet custT="1"/>
      <dgm:spPr>
        <a:solidFill>
          <a:schemeClr val="accent6">
            <a:lumMod val="50000"/>
          </a:schemeClr>
        </a:solidFill>
        <a:ln>
          <a:noFill/>
        </a:ln>
      </dgm:spPr>
      <dgm:t>
        <a:bodyPr/>
        <a:lstStyle/>
        <a:p>
          <a:r>
            <a:rPr lang="zh-TW" altLang="en-US" sz="1600" b="1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全國倡議建立提案基礎</a:t>
          </a:r>
          <a:endParaRPr lang="zh-TW" altLang="en-US" sz="1600" b="1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6C013ED8-E28A-4B23-8A2D-18E41728141D}" type="parTrans" cxnId="{D552A525-FFAA-4C5A-B34F-69E66ADD379E}">
      <dgm:prSet/>
      <dgm:spPr/>
      <dgm:t>
        <a:bodyPr/>
        <a:lstStyle/>
        <a:p>
          <a:endParaRPr lang="zh-TW" altLang="en-US"/>
        </a:p>
      </dgm:t>
    </dgm:pt>
    <dgm:pt modelId="{E7A4075B-8A83-4A1C-9CC6-224BCCA809FE}" type="sibTrans" cxnId="{D552A525-FFAA-4C5A-B34F-69E66ADD379E}">
      <dgm:prSet/>
      <dgm:spPr/>
      <dgm:t>
        <a:bodyPr/>
        <a:lstStyle/>
        <a:p>
          <a:endParaRPr lang="zh-TW" altLang="en-US"/>
        </a:p>
      </dgm:t>
    </dgm:pt>
    <dgm:pt modelId="{92C973D9-45A3-4253-8188-B0A23B009CEA}">
      <dgm:prSet custT="1"/>
      <dgm:spPr>
        <a:solidFill>
          <a:schemeClr val="accent6">
            <a:lumMod val="50000"/>
          </a:schemeClr>
        </a:solidFill>
        <a:ln>
          <a:noFill/>
        </a:ln>
      </dgm:spPr>
      <dgm:t>
        <a:bodyPr/>
        <a:lstStyle/>
        <a:p>
          <a:r>
            <a:rPr lang="zh-TW" altLang="en-US" sz="1600" b="1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輔助立法審查</a:t>
          </a:r>
          <a:endParaRPr lang="zh-TW" altLang="en-US" sz="1600" b="1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E8766C48-B8D3-4A1D-9FAB-42EAD752B48B}" type="parTrans" cxnId="{579AE414-FCE0-4421-990F-866638841DF0}">
      <dgm:prSet/>
      <dgm:spPr/>
      <dgm:t>
        <a:bodyPr/>
        <a:lstStyle/>
        <a:p>
          <a:endParaRPr lang="zh-TW" altLang="en-US"/>
        </a:p>
      </dgm:t>
    </dgm:pt>
    <dgm:pt modelId="{C7A4315B-C93D-4186-89CC-087562365F73}" type="sibTrans" cxnId="{579AE414-FCE0-4421-990F-866638841DF0}">
      <dgm:prSet/>
      <dgm:spPr/>
      <dgm:t>
        <a:bodyPr/>
        <a:lstStyle/>
        <a:p>
          <a:endParaRPr lang="zh-TW" altLang="en-US"/>
        </a:p>
      </dgm:t>
    </dgm:pt>
    <dgm:pt modelId="{D6D03AFB-A1F6-4000-92EF-57DEB57F8533}">
      <dgm:prSet custT="1"/>
      <dgm:spPr>
        <a:solidFill>
          <a:schemeClr val="accent6">
            <a:lumMod val="50000"/>
          </a:schemeClr>
        </a:solidFill>
        <a:ln>
          <a:noFill/>
        </a:ln>
      </dgm:spPr>
      <dgm:t>
        <a:bodyPr/>
        <a:lstStyle/>
        <a:p>
          <a:r>
            <a:rPr lang="zh-TW" altLang="en-US" sz="1600" b="1" smtClean="0">
              <a:latin typeface="微軟正黑體" panose="020B0604030504040204" pitchFamily="34" charset="-120"/>
              <a:ea typeface="微軟正黑體" panose="020B0604030504040204" pitchFamily="34" charset="-120"/>
            </a:rPr>
            <a:t>監督法律執行</a:t>
          </a:r>
          <a:endParaRPr lang="zh-TW" altLang="en-US" sz="1600" b="1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027E91AF-2BFD-4D1F-B349-0EAAEE758A9A}" type="parTrans" cxnId="{1200C4B7-A09C-4EFA-9322-B298C3844A7C}">
      <dgm:prSet/>
      <dgm:spPr/>
      <dgm:t>
        <a:bodyPr/>
        <a:lstStyle/>
        <a:p>
          <a:endParaRPr lang="zh-TW" altLang="en-US"/>
        </a:p>
      </dgm:t>
    </dgm:pt>
    <dgm:pt modelId="{EF289298-320D-43D0-8E83-4D5ED9E3D84A}" type="sibTrans" cxnId="{1200C4B7-A09C-4EFA-9322-B298C3844A7C}">
      <dgm:prSet/>
      <dgm:spPr/>
      <dgm:t>
        <a:bodyPr/>
        <a:lstStyle/>
        <a:p>
          <a:endParaRPr lang="zh-TW" altLang="en-US"/>
        </a:p>
      </dgm:t>
    </dgm:pt>
    <dgm:pt modelId="{DB86E93D-587E-465D-83BB-B414C9408DEF}" type="pres">
      <dgm:prSet presAssocID="{5540A921-B1DE-4127-8535-4D0792A93799}" presName="CompostProcess" presStyleCnt="0">
        <dgm:presLayoutVars>
          <dgm:dir/>
          <dgm:resizeHandles val="exact"/>
        </dgm:presLayoutVars>
      </dgm:prSet>
      <dgm:spPr/>
    </dgm:pt>
    <dgm:pt modelId="{C6318575-1580-439C-8BB6-2716F09DCA82}" type="pres">
      <dgm:prSet presAssocID="{5540A921-B1DE-4127-8535-4D0792A93799}" presName="arrow" presStyleLbl="bgShp" presStyleIdx="0" presStyleCnt="1" custLinFactNeighborX="-399" custLinFactNeighborY="-70080"/>
      <dgm:spPr/>
    </dgm:pt>
    <dgm:pt modelId="{FB3509DC-C5A8-49A0-9D3A-6AB069D155E4}" type="pres">
      <dgm:prSet presAssocID="{5540A921-B1DE-4127-8535-4D0792A93799}" presName="linearProcess" presStyleCnt="0"/>
      <dgm:spPr/>
    </dgm:pt>
    <dgm:pt modelId="{B3713C64-3B75-4CF9-A64F-5E479D578AD2}" type="pres">
      <dgm:prSet presAssocID="{018F7171-5D2C-4A76-A19A-312321E75316}" presName="textNode" presStyleLbl="node1" presStyleIdx="0" presStyleCnt="4" custScaleX="112638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B3EA21E3-66DC-4763-B967-2B4C752F78B7}" type="pres">
      <dgm:prSet presAssocID="{BB5C7AF6-081F-4287-AAFC-CADD878970DC}" presName="sibTrans" presStyleCnt="0"/>
      <dgm:spPr/>
    </dgm:pt>
    <dgm:pt modelId="{C5A00A67-D5BD-4F72-BEC4-6F0211DA0D53}" type="pres">
      <dgm:prSet presAssocID="{D6AF3E6A-9EE6-4BCC-B8EB-A7F02A8424CA}" presName="textNode" presStyleLbl="node1" presStyleIdx="1" presStyleCnt="4" custScaleX="115822" custScaleY="110456" custLinFactNeighborX="-13217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509E0213-EA09-4552-B281-882A3A3CB907}" type="pres">
      <dgm:prSet presAssocID="{E7A4075B-8A83-4A1C-9CC6-224BCCA809FE}" presName="sibTrans" presStyleCnt="0"/>
      <dgm:spPr/>
    </dgm:pt>
    <dgm:pt modelId="{69307296-7E75-41A0-964B-7E9944F51ACA}" type="pres">
      <dgm:prSet presAssocID="{92C973D9-45A3-4253-8188-B0A23B009CEA}" presName="textNode" presStyleLbl="node1" presStyleIdx="2" presStyleCnt="4" custScaleX="107733" custLinFactNeighborX="-13217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F2909C69-DCE6-46DE-9669-DF0178D7E678}" type="pres">
      <dgm:prSet presAssocID="{C7A4315B-C93D-4186-89CC-087562365F73}" presName="sibTrans" presStyleCnt="0"/>
      <dgm:spPr/>
    </dgm:pt>
    <dgm:pt modelId="{78B786D2-ADF9-4310-88BA-1BE5818E949E}" type="pres">
      <dgm:prSet presAssocID="{D6D03AFB-A1F6-4000-92EF-57DEB57F8533}" presName="textNode" presStyleLbl="node1" presStyleIdx="3" presStyleCnt="4" custScaleX="107733" custLinFactNeighborX="-13217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15D516FD-E961-4477-8BFD-20C8926C3C7D}" type="presOf" srcId="{018F7171-5D2C-4A76-A19A-312321E75316}" destId="{B3713C64-3B75-4CF9-A64F-5E479D578AD2}" srcOrd="0" destOrd="0" presId="urn:microsoft.com/office/officeart/2005/8/layout/hProcess9"/>
    <dgm:cxn modelId="{C49AC3C5-5933-4E32-A46E-F747BC14872C}" type="presOf" srcId="{D6D03AFB-A1F6-4000-92EF-57DEB57F8533}" destId="{78B786D2-ADF9-4310-88BA-1BE5818E949E}" srcOrd="0" destOrd="0" presId="urn:microsoft.com/office/officeart/2005/8/layout/hProcess9"/>
    <dgm:cxn modelId="{579AE414-FCE0-4421-990F-866638841DF0}" srcId="{5540A921-B1DE-4127-8535-4D0792A93799}" destId="{92C973D9-45A3-4253-8188-B0A23B009CEA}" srcOrd="2" destOrd="0" parTransId="{E8766C48-B8D3-4A1D-9FAB-42EAD752B48B}" sibTransId="{C7A4315B-C93D-4186-89CC-087562365F73}"/>
    <dgm:cxn modelId="{6F8158FB-325B-4152-ADFB-A0BC8FEB73C9}" type="presOf" srcId="{5540A921-B1DE-4127-8535-4D0792A93799}" destId="{DB86E93D-587E-465D-83BB-B414C9408DEF}" srcOrd="0" destOrd="0" presId="urn:microsoft.com/office/officeart/2005/8/layout/hProcess9"/>
    <dgm:cxn modelId="{4813FC32-8358-4030-BE69-DE9192006451}" type="presOf" srcId="{92C973D9-45A3-4253-8188-B0A23B009CEA}" destId="{69307296-7E75-41A0-964B-7E9944F51ACA}" srcOrd="0" destOrd="0" presId="urn:microsoft.com/office/officeart/2005/8/layout/hProcess9"/>
    <dgm:cxn modelId="{D552A525-FFAA-4C5A-B34F-69E66ADD379E}" srcId="{5540A921-B1DE-4127-8535-4D0792A93799}" destId="{D6AF3E6A-9EE6-4BCC-B8EB-A7F02A8424CA}" srcOrd="1" destOrd="0" parTransId="{6C013ED8-E28A-4B23-8A2D-18E41728141D}" sibTransId="{E7A4075B-8A83-4A1C-9CC6-224BCCA809FE}"/>
    <dgm:cxn modelId="{79A99CD6-50A0-4D1D-A6CC-D5B79D7727C8}" srcId="{5540A921-B1DE-4127-8535-4D0792A93799}" destId="{018F7171-5D2C-4A76-A19A-312321E75316}" srcOrd="0" destOrd="0" parTransId="{4042EEF9-54A9-4653-9138-5BCB2B97C0F5}" sibTransId="{BB5C7AF6-081F-4287-AAFC-CADD878970DC}"/>
    <dgm:cxn modelId="{D7349684-D418-48C4-BED0-9696F5ABF6F8}" type="presOf" srcId="{D6AF3E6A-9EE6-4BCC-B8EB-A7F02A8424CA}" destId="{C5A00A67-D5BD-4F72-BEC4-6F0211DA0D53}" srcOrd="0" destOrd="0" presId="urn:microsoft.com/office/officeart/2005/8/layout/hProcess9"/>
    <dgm:cxn modelId="{1200C4B7-A09C-4EFA-9322-B298C3844A7C}" srcId="{5540A921-B1DE-4127-8535-4D0792A93799}" destId="{D6D03AFB-A1F6-4000-92EF-57DEB57F8533}" srcOrd="3" destOrd="0" parTransId="{027E91AF-2BFD-4D1F-B349-0EAAEE758A9A}" sibTransId="{EF289298-320D-43D0-8E83-4D5ED9E3D84A}"/>
    <dgm:cxn modelId="{21896E31-4A7E-41BE-9603-013D9576ADF9}" type="presParOf" srcId="{DB86E93D-587E-465D-83BB-B414C9408DEF}" destId="{C6318575-1580-439C-8BB6-2716F09DCA82}" srcOrd="0" destOrd="0" presId="urn:microsoft.com/office/officeart/2005/8/layout/hProcess9"/>
    <dgm:cxn modelId="{039AB25B-F3A2-4347-98F0-71904975AA72}" type="presParOf" srcId="{DB86E93D-587E-465D-83BB-B414C9408DEF}" destId="{FB3509DC-C5A8-49A0-9D3A-6AB069D155E4}" srcOrd="1" destOrd="0" presId="urn:microsoft.com/office/officeart/2005/8/layout/hProcess9"/>
    <dgm:cxn modelId="{C3E1D0D8-B9E4-4DD0-9F2F-43FB10CFBD8E}" type="presParOf" srcId="{FB3509DC-C5A8-49A0-9D3A-6AB069D155E4}" destId="{B3713C64-3B75-4CF9-A64F-5E479D578AD2}" srcOrd="0" destOrd="0" presId="urn:microsoft.com/office/officeart/2005/8/layout/hProcess9"/>
    <dgm:cxn modelId="{8EAD4E38-60A5-41C5-A571-44E808ADFC72}" type="presParOf" srcId="{FB3509DC-C5A8-49A0-9D3A-6AB069D155E4}" destId="{B3EA21E3-66DC-4763-B967-2B4C752F78B7}" srcOrd="1" destOrd="0" presId="urn:microsoft.com/office/officeart/2005/8/layout/hProcess9"/>
    <dgm:cxn modelId="{9BE750A1-1558-4EBE-866D-E40779C48F74}" type="presParOf" srcId="{FB3509DC-C5A8-49A0-9D3A-6AB069D155E4}" destId="{C5A00A67-D5BD-4F72-BEC4-6F0211DA0D53}" srcOrd="2" destOrd="0" presId="urn:microsoft.com/office/officeart/2005/8/layout/hProcess9"/>
    <dgm:cxn modelId="{8EE16058-0680-433F-A7DA-695098BBC69F}" type="presParOf" srcId="{FB3509DC-C5A8-49A0-9D3A-6AB069D155E4}" destId="{509E0213-EA09-4552-B281-882A3A3CB907}" srcOrd="3" destOrd="0" presId="urn:microsoft.com/office/officeart/2005/8/layout/hProcess9"/>
    <dgm:cxn modelId="{EBD01490-C9FB-4B78-934D-F6BD0DFF397B}" type="presParOf" srcId="{FB3509DC-C5A8-49A0-9D3A-6AB069D155E4}" destId="{69307296-7E75-41A0-964B-7E9944F51ACA}" srcOrd="4" destOrd="0" presId="urn:microsoft.com/office/officeart/2005/8/layout/hProcess9"/>
    <dgm:cxn modelId="{CE98BD78-1781-482D-A7AB-B8F94382E2FD}" type="presParOf" srcId="{FB3509DC-C5A8-49A0-9D3A-6AB069D155E4}" destId="{F2909C69-DCE6-46DE-9669-DF0178D7E678}" srcOrd="5" destOrd="0" presId="urn:microsoft.com/office/officeart/2005/8/layout/hProcess9"/>
    <dgm:cxn modelId="{7CC179C9-9933-44A3-B3A5-70A3642C62B5}" type="presParOf" srcId="{FB3509DC-C5A8-49A0-9D3A-6AB069D155E4}" destId="{78B786D2-ADF9-4310-88BA-1BE5818E949E}" srcOrd="6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BAD83D23-AC7D-427A-87A5-CF45DD9B2628}" type="doc">
      <dgm:prSet loTypeId="urn:microsoft.com/office/officeart/2005/8/layout/hierarchy2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zh-TW" altLang="en-US"/>
        </a:p>
      </dgm:t>
    </dgm:pt>
    <dgm:pt modelId="{2A79FAEB-7990-44EA-9C9C-797F15DC9FAD}">
      <dgm:prSet phldrT="[文字]" custT="1"/>
      <dgm:spPr>
        <a:solidFill>
          <a:srgbClr val="F23B49"/>
        </a:solidFill>
      </dgm:spPr>
      <dgm:t>
        <a:bodyPr/>
        <a:lstStyle/>
        <a:p>
          <a:r>
            <a:rPr lang="zh-TW" altLang="en-US" sz="2800" b="1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環境分析</a:t>
          </a:r>
          <a:endParaRPr lang="zh-TW" altLang="en-US" sz="2800" b="1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E5A8741A-6A89-41B1-B436-773F6772A2C9}" type="parTrans" cxnId="{D72D1BE2-B826-4A1E-999D-D9BF660EF427}">
      <dgm:prSet/>
      <dgm:spPr/>
      <dgm:t>
        <a:bodyPr/>
        <a:lstStyle/>
        <a:p>
          <a:endParaRPr lang="zh-TW" altLang="en-US"/>
        </a:p>
      </dgm:t>
    </dgm:pt>
    <dgm:pt modelId="{41CC0D9B-32E9-4A0E-A845-1A1599EB6A7E}" type="sibTrans" cxnId="{D72D1BE2-B826-4A1E-999D-D9BF660EF427}">
      <dgm:prSet/>
      <dgm:spPr/>
      <dgm:t>
        <a:bodyPr/>
        <a:lstStyle/>
        <a:p>
          <a:endParaRPr lang="zh-TW" altLang="en-US"/>
        </a:p>
      </dgm:t>
    </dgm:pt>
    <dgm:pt modelId="{A249C3BD-0E54-4C26-B12E-8FECFE8D196D}">
      <dgm:prSet phldrT="[文字]" custT="1"/>
      <dgm:spPr>
        <a:solidFill>
          <a:schemeClr val="accent6">
            <a:lumMod val="50000"/>
          </a:schemeClr>
        </a:solidFill>
      </dgm:spPr>
      <dgm:t>
        <a:bodyPr/>
        <a:lstStyle/>
        <a:p>
          <a:r>
            <a:rPr lang="zh-TW" altLang="en-US" sz="2800" b="1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潛在同意</a:t>
          </a:r>
          <a:endParaRPr lang="zh-TW" altLang="en-US" sz="2800" b="1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97AD357B-0B31-4515-A948-9992A9025ACD}" type="parTrans" cxnId="{959623F1-6FE6-454F-ACBA-0106F8C7138D}">
      <dgm:prSet/>
      <dgm:spPr>
        <a:ln w="38100">
          <a:solidFill>
            <a:schemeClr val="accent6">
              <a:lumMod val="50000"/>
            </a:schemeClr>
          </a:solidFill>
        </a:ln>
      </dgm:spPr>
      <dgm:t>
        <a:bodyPr/>
        <a:lstStyle/>
        <a:p>
          <a:endParaRPr lang="zh-TW" altLang="en-US"/>
        </a:p>
      </dgm:t>
    </dgm:pt>
    <dgm:pt modelId="{230C5747-2965-4D75-96C9-8D90FBC3A43F}" type="sibTrans" cxnId="{959623F1-6FE6-454F-ACBA-0106F8C7138D}">
      <dgm:prSet/>
      <dgm:spPr/>
      <dgm:t>
        <a:bodyPr/>
        <a:lstStyle/>
        <a:p>
          <a:endParaRPr lang="zh-TW" altLang="en-US"/>
        </a:p>
      </dgm:t>
    </dgm:pt>
    <dgm:pt modelId="{D5276388-AA7C-4192-89CE-24B1C57B5034}">
      <dgm:prSet phldrT="[文字]" custT="1"/>
      <dgm:spPr>
        <a:solidFill>
          <a:schemeClr val="accent6">
            <a:lumMod val="50000"/>
          </a:schemeClr>
        </a:solidFill>
      </dgm:spPr>
      <dgm:t>
        <a:bodyPr/>
        <a:lstStyle/>
        <a:p>
          <a:r>
            <a:rPr lang="zh-TW" altLang="en-US" sz="2800" b="1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稅收預算不足</a:t>
          </a:r>
          <a:endParaRPr lang="zh-TW" altLang="en-US" sz="2800" b="1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6886E770-ECEC-4991-B770-A1881917C2B2}" type="parTrans" cxnId="{D4754357-28D9-4B70-811B-6014DE9B1894}">
      <dgm:prSet/>
      <dgm:spPr>
        <a:ln w="38100">
          <a:solidFill>
            <a:schemeClr val="accent6">
              <a:lumMod val="50000"/>
            </a:schemeClr>
          </a:solidFill>
        </a:ln>
      </dgm:spPr>
      <dgm:t>
        <a:bodyPr/>
        <a:lstStyle/>
        <a:p>
          <a:endParaRPr lang="zh-TW" altLang="en-US"/>
        </a:p>
      </dgm:t>
    </dgm:pt>
    <dgm:pt modelId="{F3AF5BB2-9BFA-4386-852E-6EDA73CFFD66}" type="sibTrans" cxnId="{D4754357-28D9-4B70-811B-6014DE9B1894}">
      <dgm:prSet/>
      <dgm:spPr/>
      <dgm:t>
        <a:bodyPr/>
        <a:lstStyle/>
        <a:p>
          <a:endParaRPr lang="zh-TW" altLang="en-US"/>
        </a:p>
      </dgm:t>
    </dgm:pt>
    <dgm:pt modelId="{25D28DD2-A174-47F6-A675-5FC0633EA4BC}">
      <dgm:prSet phldrT="[文字]" custT="1"/>
      <dgm:spPr>
        <a:solidFill>
          <a:schemeClr val="accent6">
            <a:lumMod val="50000"/>
          </a:schemeClr>
        </a:solidFill>
      </dgm:spPr>
      <dgm:t>
        <a:bodyPr/>
        <a:lstStyle/>
        <a:p>
          <a:r>
            <a:rPr lang="zh-TW" altLang="en-US" sz="2800" b="1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反對增加菸稅</a:t>
          </a:r>
          <a:endParaRPr lang="zh-TW" altLang="en-US" sz="2800" b="1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B8E884BD-0E9D-4020-91C7-37A165FC1EC8}" type="parTrans" cxnId="{8E4E466C-B44A-4F78-903A-9E1EE1414CC9}">
      <dgm:prSet/>
      <dgm:spPr>
        <a:ln w="38100">
          <a:solidFill>
            <a:schemeClr val="accent6">
              <a:lumMod val="50000"/>
            </a:schemeClr>
          </a:solidFill>
        </a:ln>
      </dgm:spPr>
      <dgm:t>
        <a:bodyPr/>
        <a:lstStyle/>
        <a:p>
          <a:endParaRPr lang="zh-TW" altLang="en-US"/>
        </a:p>
      </dgm:t>
    </dgm:pt>
    <dgm:pt modelId="{C1B48000-1ACD-41C9-9713-8F7382D49B46}" type="sibTrans" cxnId="{8E4E466C-B44A-4F78-903A-9E1EE1414CC9}">
      <dgm:prSet/>
      <dgm:spPr/>
      <dgm:t>
        <a:bodyPr/>
        <a:lstStyle/>
        <a:p>
          <a:endParaRPr lang="zh-TW" altLang="en-US"/>
        </a:p>
      </dgm:t>
    </dgm:pt>
    <dgm:pt modelId="{630592F9-67B3-42A0-B3DA-68BF1768F871}">
      <dgm:prSet phldrT="[文字]" custT="1"/>
      <dgm:spPr>
        <a:solidFill>
          <a:srgbClr val="00BBD6"/>
        </a:solidFill>
      </dgm:spPr>
      <dgm:t>
        <a:bodyPr/>
        <a:lstStyle/>
        <a:p>
          <a:r>
            <a:rPr lang="zh-TW" altLang="en-US" sz="2800" b="1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潛在反對</a:t>
          </a:r>
          <a:endParaRPr lang="zh-TW" altLang="en-US" sz="2800" b="1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293B7433-6DBE-45BB-90F2-FE24C4ECE87A}" type="parTrans" cxnId="{DFBFC20A-51CB-4411-B8E2-D69008AA3DA0}">
      <dgm:prSet/>
      <dgm:spPr>
        <a:ln w="38100">
          <a:solidFill>
            <a:schemeClr val="accent6">
              <a:lumMod val="50000"/>
            </a:schemeClr>
          </a:solidFill>
        </a:ln>
      </dgm:spPr>
      <dgm:t>
        <a:bodyPr/>
        <a:lstStyle/>
        <a:p>
          <a:endParaRPr lang="zh-TW" altLang="en-US"/>
        </a:p>
      </dgm:t>
    </dgm:pt>
    <dgm:pt modelId="{8FC27D3D-1D8E-4AB4-9D0D-66905E55DA49}" type="sibTrans" cxnId="{DFBFC20A-51CB-4411-B8E2-D69008AA3DA0}">
      <dgm:prSet/>
      <dgm:spPr/>
      <dgm:t>
        <a:bodyPr/>
        <a:lstStyle/>
        <a:p>
          <a:endParaRPr lang="zh-TW" altLang="en-US"/>
        </a:p>
      </dgm:t>
    </dgm:pt>
    <dgm:pt modelId="{2665CD0E-0883-45DA-99A4-CD54B367EAAA}">
      <dgm:prSet phldrT="[文字]" custT="1"/>
      <dgm:spPr>
        <a:solidFill>
          <a:srgbClr val="B3D236"/>
        </a:solidFill>
      </dgm:spPr>
      <dgm:t>
        <a:bodyPr/>
        <a:lstStyle/>
        <a:p>
          <a:r>
            <a:rPr lang="zh-TW" altLang="en-US" sz="2800" b="1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稅收資金充足</a:t>
          </a:r>
          <a:endParaRPr lang="zh-TW" altLang="en-US" sz="2800" b="1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1A902306-2E28-4A35-B35B-3D2FCB41A133}" type="parTrans" cxnId="{041D6A14-BB87-4B2E-AC92-0695463B9B8E}">
      <dgm:prSet/>
      <dgm:spPr>
        <a:ln w="38100">
          <a:solidFill>
            <a:schemeClr val="accent6">
              <a:lumMod val="50000"/>
            </a:schemeClr>
          </a:solidFill>
        </a:ln>
      </dgm:spPr>
      <dgm:t>
        <a:bodyPr/>
        <a:lstStyle/>
        <a:p>
          <a:endParaRPr lang="zh-TW" altLang="en-US"/>
        </a:p>
      </dgm:t>
    </dgm:pt>
    <dgm:pt modelId="{65DE692D-B0A1-422E-A948-C3654428FB48}" type="sibTrans" cxnId="{041D6A14-BB87-4B2E-AC92-0695463B9B8E}">
      <dgm:prSet/>
      <dgm:spPr/>
      <dgm:t>
        <a:bodyPr/>
        <a:lstStyle/>
        <a:p>
          <a:endParaRPr lang="zh-TW" altLang="en-US"/>
        </a:p>
      </dgm:t>
    </dgm:pt>
    <dgm:pt modelId="{F3F16435-E22F-4A56-80AD-145E5585D3CE}">
      <dgm:prSet phldrT="[文字]" custT="1"/>
      <dgm:spPr>
        <a:solidFill>
          <a:schemeClr val="accent6">
            <a:lumMod val="50000"/>
          </a:schemeClr>
        </a:solidFill>
      </dgm:spPr>
      <dgm:t>
        <a:bodyPr/>
        <a:lstStyle/>
        <a:p>
          <a:r>
            <a:rPr lang="zh-TW" altLang="en-US" sz="2800" b="1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稅收排擠財政</a:t>
          </a:r>
          <a:endParaRPr lang="zh-TW" altLang="en-US" sz="2800" b="1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53D1D433-E141-4DD0-9160-081D4D87FC16}" type="parTrans" cxnId="{A6600813-8EBB-4B1A-9FAE-FC0D8F313AC2}">
      <dgm:prSet/>
      <dgm:spPr>
        <a:ln w="38100">
          <a:solidFill>
            <a:schemeClr val="accent6">
              <a:lumMod val="50000"/>
            </a:schemeClr>
          </a:solidFill>
        </a:ln>
      </dgm:spPr>
      <dgm:t>
        <a:bodyPr/>
        <a:lstStyle/>
        <a:p>
          <a:endParaRPr lang="zh-TW" altLang="en-US"/>
        </a:p>
      </dgm:t>
    </dgm:pt>
    <dgm:pt modelId="{34BC1AA4-A0BD-44FD-BDE7-11EE28791C99}" type="sibTrans" cxnId="{A6600813-8EBB-4B1A-9FAE-FC0D8F313AC2}">
      <dgm:prSet/>
      <dgm:spPr/>
      <dgm:t>
        <a:bodyPr/>
        <a:lstStyle/>
        <a:p>
          <a:endParaRPr lang="zh-TW" altLang="en-US"/>
        </a:p>
      </dgm:t>
    </dgm:pt>
    <dgm:pt modelId="{664FC21D-3537-4ABC-BB75-F7E61665D6F1}">
      <dgm:prSet phldrT="[文字]" custT="1"/>
      <dgm:spPr>
        <a:solidFill>
          <a:srgbClr val="B3D236"/>
        </a:solidFill>
      </dgm:spPr>
      <dgm:t>
        <a:bodyPr/>
        <a:lstStyle/>
        <a:p>
          <a:r>
            <a:rPr lang="zh-TW" altLang="en-US" sz="2800" b="1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增加菸稅為必要</a:t>
          </a:r>
          <a:endParaRPr lang="zh-TW" altLang="en-US" sz="2800" b="1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645BB71A-CA19-4746-ADFD-68EEE478020B}" type="parTrans" cxnId="{5E518464-B9D6-43F2-B664-0AFBF548BD7D}">
      <dgm:prSet/>
      <dgm:spPr>
        <a:ln w="38100">
          <a:solidFill>
            <a:schemeClr val="accent6">
              <a:lumMod val="50000"/>
            </a:schemeClr>
          </a:solidFill>
        </a:ln>
      </dgm:spPr>
      <dgm:t>
        <a:bodyPr/>
        <a:lstStyle/>
        <a:p>
          <a:endParaRPr lang="zh-TW" altLang="en-US"/>
        </a:p>
      </dgm:t>
    </dgm:pt>
    <dgm:pt modelId="{B9C491E0-50E9-411F-8BEF-C37FAE96A9A5}" type="sibTrans" cxnId="{5E518464-B9D6-43F2-B664-0AFBF548BD7D}">
      <dgm:prSet/>
      <dgm:spPr/>
      <dgm:t>
        <a:bodyPr/>
        <a:lstStyle/>
        <a:p>
          <a:endParaRPr lang="zh-TW" altLang="en-US"/>
        </a:p>
      </dgm:t>
    </dgm:pt>
    <dgm:pt modelId="{2C9F49FE-05B1-4DA3-AD58-3D01A3DF6A06}">
      <dgm:prSet phldrT="[文字]" custT="1"/>
      <dgm:spPr>
        <a:solidFill>
          <a:srgbClr val="B3D236"/>
        </a:solidFill>
      </dgm:spPr>
      <dgm:t>
        <a:bodyPr/>
        <a:lstStyle/>
        <a:p>
          <a:r>
            <a:rPr lang="zh-TW" altLang="en-US" sz="2800" b="1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受薪階級負擔過重</a:t>
          </a:r>
          <a:endParaRPr lang="zh-TW" altLang="en-US" sz="2800" b="1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FAC5646B-ED2A-4B0A-892C-5A5081721B5A}" type="parTrans" cxnId="{EFF4AD8B-DBDC-4663-87BD-66323CE40C57}">
      <dgm:prSet/>
      <dgm:spPr>
        <a:ln w="38100">
          <a:solidFill>
            <a:schemeClr val="accent6">
              <a:lumMod val="50000"/>
            </a:schemeClr>
          </a:solidFill>
        </a:ln>
      </dgm:spPr>
      <dgm:t>
        <a:bodyPr/>
        <a:lstStyle/>
        <a:p>
          <a:endParaRPr lang="zh-TW" altLang="en-US"/>
        </a:p>
      </dgm:t>
    </dgm:pt>
    <dgm:pt modelId="{58BE1198-6DFE-49E4-BAD0-FEE888B2904A}" type="sibTrans" cxnId="{EFF4AD8B-DBDC-4663-87BD-66323CE40C57}">
      <dgm:prSet/>
      <dgm:spPr/>
      <dgm:t>
        <a:bodyPr/>
        <a:lstStyle/>
        <a:p>
          <a:endParaRPr lang="zh-TW" altLang="en-US"/>
        </a:p>
      </dgm:t>
    </dgm:pt>
    <dgm:pt modelId="{BB0C8E12-4C23-4C70-A2BB-A98F3BCD0944}" type="pres">
      <dgm:prSet presAssocID="{BAD83D23-AC7D-427A-87A5-CF45DD9B2628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zh-TW" altLang="en-US"/>
        </a:p>
      </dgm:t>
    </dgm:pt>
    <dgm:pt modelId="{C1FCE7EC-8CC0-4E8E-9633-6ACF71BCC302}" type="pres">
      <dgm:prSet presAssocID="{2A79FAEB-7990-44EA-9C9C-797F15DC9FAD}" presName="root1" presStyleCnt="0"/>
      <dgm:spPr/>
    </dgm:pt>
    <dgm:pt modelId="{CC01E492-B227-4A93-9A08-59836B2387A5}" type="pres">
      <dgm:prSet presAssocID="{2A79FAEB-7990-44EA-9C9C-797F15DC9FAD}" presName="LevelOneTextNode" presStyleLbl="node0" presStyleIdx="0" presStyleCnt="1" custLinFactNeighborX="-528">
        <dgm:presLayoutVars>
          <dgm:chPref val="3"/>
        </dgm:presLayoutVars>
      </dgm:prSet>
      <dgm:spPr/>
      <dgm:t>
        <a:bodyPr/>
        <a:lstStyle/>
        <a:p>
          <a:endParaRPr lang="zh-TW" altLang="en-US"/>
        </a:p>
      </dgm:t>
    </dgm:pt>
    <dgm:pt modelId="{F84483E9-6945-424E-8466-5D099E4C88EB}" type="pres">
      <dgm:prSet presAssocID="{2A79FAEB-7990-44EA-9C9C-797F15DC9FAD}" presName="level2hierChild" presStyleCnt="0"/>
      <dgm:spPr/>
    </dgm:pt>
    <dgm:pt modelId="{1016CE9E-7ED5-4AFA-97C7-D9A838E2C636}" type="pres">
      <dgm:prSet presAssocID="{97AD357B-0B31-4515-A948-9992A9025ACD}" presName="conn2-1" presStyleLbl="parChTrans1D2" presStyleIdx="0" presStyleCnt="2"/>
      <dgm:spPr/>
      <dgm:t>
        <a:bodyPr/>
        <a:lstStyle/>
        <a:p>
          <a:endParaRPr lang="zh-TW" altLang="en-US"/>
        </a:p>
      </dgm:t>
    </dgm:pt>
    <dgm:pt modelId="{702FB1BB-57E6-4AC3-A5EF-93E10291DB57}" type="pres">
      <dgm:prSet presAssocID="{97AD357B-0B31-4515-A948-9992A9025ACD}" presName="connTx" presStyleLbl="parChTrans1D2" presStyleIdx="0" presStyleCnt="2"/>
      <dgm:spPr/>
      <dgm:t>
        <a:bodyPr/>
        <a:lstStyle/>
        <a:p>
          <a:endParaRPr lang="zh-TW" altLang="en-US"/>
        </a:p>
      </dgm:t>
    </dgm:pt>
    <dgm:pt modelId="{775D41EB-A527-4835-91DA-4DDDF7A8E495}" type="pres">
      <dgm:prSet presAssocID="{A249C3BD-0E54-4C26-B12E-8FECFE8D196D}" presName="root2" presStyleCnt="0"/>
      <dgm:spPr/>
    </dgm:pt>
    <dgm:pt modelId="{537D1502-2B2C-4F2B-BCD0-C5EE7FFA3B03}" type="pres">
      <dgm:prSet presAssocID="{A249C3BD-0E54-4C26-B12E-8FECFE8D196D}" presName="LevelTwoTextNode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zh-TW" altLang="en-US"/>
        </a:p>
      </dgm:t>
    </dgm:pt>
    <dgm:pt modelId="{AB44036B-27EF-403E-A97A-DD444D7B4C46}" type="pres">
      <dgm:prSet presAssocID="{A249C3BD-0E54-4C26-B12E-8FECFE8D196D}" presName="level3hierChild" presStyleCnt="0"/>
      <dgm:spPr/>
    </dgm:pt>
    <dgm:pt modelId="{881F8A58-3555-4CD5-99B1-1E0A19822EFC}" type="pres">
      <dgm:prSet presAssocID="{6886E770-ECEC-4991-B770-A1881917C2B2}" presName="conn2-1" presStyleLbl="parChTrans1D3" presStyleIdx="0" presStyleCnt="6"/>
      <dgm:spPr/>
      <dgm:t>
        <a:bodyPr/>
        <a:lstStyle/>
        <a:p>
          <a:endParaRPr lang="zh-TW" altLang="en-US"/>
        </a:p>
      </dgm:t>
    </dgm:pt>
    <dgm:pt modelId="{49A024BA-55B6-411F-ABA8-13E73DC8B61B}" type="pres">
      <dgm:prSet presAssocID="{6886E770-ECEC-4991-B770-A1881917C2B2}" presName="connTx" presStyleLbl="parChTrans1D3" presStyleIdx="0" presStyleCnt="6"/>
      <dgm:spPr/>
      <dgm:t>
        <a:bodyPr/>
        <a:lstStyle/>
        <a:p>
          <a:endParaRPr lang="zh-TW" altLang="en-US"/>
        </a:p>
      </dgm:t>
    </dgm:pt>
    <dgm:pt modelId="{A88DE0F6-F944-49EF-B120-7767FFDEDCDF}" type="pres">
      <dgm:prSet presAssocID="{D5276388-AA7C-4192-89CE-24B1C57B5034}" presName="root2" presStyleCnt="0"/>
      <dgm:spPr/>
    </dgm:pt>
    <dgm:pt modelId="{6BC5E137-584E-4EA8-B312-FDF5DD0608BB}" type="pres">
      <dgm:prSet presAssocID="{D5276388-AA7C-4192-89CE-24B1C57B5034}" presName="LevelTwoTextNode" presStyleLbl="node3" presStyleIdx="0" presStyleCnt="6" custScaleX="188889" custScaleY="62319">
        <dgm:presLayoutVars>
          <dgm:chPref val="3"/>
        </dgm:presLayoutVars>
      </dgm:prSet>
      <dgm:spPr/>
      <dgm:t>
        <a:bodyPr/>
        <a:lstStyle/>
        <a:p>
          <a:endParaRPr lang="zh-TW" altLang="en-US"/>
        </a:p>
      </dgm:t>
    </dgm:pt>
    <dgm:pt modelId="{89B1D1A5-F40E-4EAA-A37F-35438EFC2CD3}" type="pres">
      <dgm:prSet presAssocID="{D5276388-AA7C-4192-89CE-24B1C57B5034}" presName="level3hierChild" presStyleCnt="0"/>
      <dgm:spPr/>
    </dgm:pt>
    <dgm:pt modelId="{7266036A-3289-4D61-83E6-EF7834C2451E}" type="pres">
      <dgm:prSet presAssocID="{53D1D433-E141-4DD0-9160-081D4D87FC16}" presName="conn2-1" presStyleLbl="parChTrans1D3" presStyleIdx="1" presStyleCnt="6"/>
      <dgm:spPr/>
      <dgm:t>
        <a:bodyPr/>
        <a:lstStyle/>
        <a:p>
          <a:endParaRPr lang="zh-TW" altLang="en-US"/>
        </a:p>
      </dgm:t>
    </dgm:pt>
    <dgm:pt modelId="{D3D8C7CE-B236-43E9-8008-BF8CD7B371CF}" type="pres">
      <dgm:prSet presAssocID="{53D1D433-E141-4DD0-9160-081D4D87FC16}" presName="connTx" presStyleLbl="parChTrans1D3" presStyleIdx="1" presStyleCnt="6"/>
      <dgm:spPr/>
      <dgm:t>
        <a:bodyPr/>
        <a:lstStyle/>
        <a:p>
          <a:endParaRPr lang="zh-TW" altLang="en-US"/>
        </a:p>
      </dgm:t>
    </dgm:pt>
    <dgm:pt modelId="{F020D6DD-D2A5-4294-B4C5-E811F5752824}" type="pres">
      <dgm:prSet presAssocID="{F3F16435-E22F-4A56-80AD-145E5585D3CE}" presName="root2" presStyleCnt="0"/>
      <dgm:spPr/>
    </dgm:pt>
    <dgm:pt modelId="{15B7C319-3672-40E7-A712-DDED754338AB}" type="pres">
      <dgm:prSet presAssocID="{F3F16435-E22F-4A56-80AD-145E5585D3CE}" presName="LevelTwoTextNode" presStyleLbl="node3" presStyleIdx="1" presStyleCnt="6" custScaleX="188889" custScaleY="62319">
        <dgm:presLayoutVars>
          <dgm:chPref val="3"/>
        </dgm:presLayoutVars>
      </dgm:prSet>
      <dgm:spPr/>
      <dgm:t>
        <a:bodyPr/>
        <a:lstStyle/>
        <a:p>
          <a:endParaRPr lang="zh-TW" altLang="en-US"/>
        </a:p>
      </dgm:t>
    </dgm:pt>
    <dgm:pt modelId="{4AA6DC6D-CCCA-46B0-9272-EC051CAC50A2}" type="pres">
      <dgm:prSet presAssocID="{F3F16435-E22F-4A56-80AD-145E5585D3CE}" presName="level3hierChild" presStyleCnt="0"/>
      <dgm:spPr/>
    </dgm:pt>
    <dgm:pt modelId="{34A172B9-C994-4ACD-A6A7-3DA3ADF4B974}" type="pres">
      <dgm:prSet presAssocID="{B8E884BD-0E9D-4020-91C7-37A165FC1EC8}" presName="conn2-1" presStyleLbl="parChTrans1D3" presStyleIdx="2" presStyleCnt="6"/>
      <dgm:spPr/>
      <dgm:t>
        <a:bodyPr/>
        <a:lstStyle/>
        <a:p>
          <a:endParaRPr lang="zh-TW" altLang="en-US"/>
        </a:p>
      </dgm:t>
    </dgm:pt>
    <dgm:pt modelId="{70FA9D16-C0D5-4CCD-95B3-1C535E3A3414}" type="pres">
      <dgm:prSet presAssocID="{B8E884BD-0E9D-4020-91C7-37A165FC1EC8}" presName="connTx" presStyleLbl="parChTrans1D3" presStyleIdx="2" presStyleCnt="6"/>
      <dgm:spPr/>
      <dgm:t>
        <a:bodyPr/>
        <a:lstStyle/>
        <a:p>
          <a:endParaRPr lang="zh-TW" altLang="en-US"/>
        </a:p>
      </dgm:t>
    </dgm:pt>
    <dgm:pt modelId="{0A6A454E-0735-4859-96A7-D534EFC54153}" type="pres">
      <dgm:prSet presAssocID="{25D28DD2-A174-47F6-A675-5FC0633EA4BC}" presName="root2" presStyleCnt="0"/>
      <dgm:spPr/>
    </dgm:pt>
    <dgm:pt modelId="{BF7BE302-6BAB-49EB-88F1-315081005A50}" type="pres">
      <dgm:prSet presAssocID="{25D28DD2-A174-47F6-A675-5FC0633EA4BC}" presName="LevelTwoTextNode" presStyleLbl="node3" presStyleIdx="2" presStyleCnt="6" custScaleX="188889" custScaleY="62319">
        <dgm:presLayoutVars>
          <dgm:chPref val="3"/>
        </dgm:presLayoutVars>
      </dgm:prSet>
      <dgm:spPr/>
      <dgm:t>
        <a:bodyPr/>
        <a:lstStyle/>
        <a:p>
          <a:endParaRPr lang="zh-TW" altLang="en-US"/>
        </a:p>
      </dgm:t>
    </dgm:pt>
    <dgm:pt modelId="{702307E3-995A-4FAD-860B-573A93316DEA}" type="pres">
      <dgm:prSet presAssocID="{25D28DD2-A174-47F6-A675-5FC0633EA4BC}" presName="level3hierChild" presStyleCnt="0"/>
      <dgm:spPr/>
    </dgm:pt>
    <dgm:pt modelId="{0F4A87DF-CEA7-47E9-9D99-84C46A075430}" type="pres">
      <dgm:prSet presAssocID="{293B7433-6DBE-45BB-90F2-FE24C4ECE87A}" presName="conn2-1" presStyleLbl="parChTrans1D2" presStyleIdx="1" presStyleCnt="2"/>
      <dgm:spPr/>
      <dgm:t>
        <a:bodyPr/>
        <a:lstStyle/>
        <a:p>
          <a:endParaRPr lang="zh-TW" altLang="en-US"/>
        </a:p>
      </dgm:t>
    </dgm:pt>
    <dgm:pt modelId="{6C7812E1-64A9-4649-BA82-881723CDA179}" type="pres">
      <dgm:prSet presAssocID="{293B7433-6DBE-45BB-90F2-FE24C4ECE87A}" presName="connTx" presStyleLbl="parChTrans1D2" presStyleIdx="1" presStyleCnt="2"/>
      <dgm:spPr/>
      <dgm:t>
        <a:bodyPr/>
        <a:lstStyle/>
        <a:p>
          <a:endParaRPr lang="zh-TW" altLang="en-US"/>
        </a:p>
      </dgm:t>
    </dgm:pt>
    <dgm:pt modelId="{ADFC0C2B-A777-433E-9249-6AAD55E7E8DE}" type="pres">
      <dgm:prSet presAssocID="{630592F9-67B3-42A0-B3DA-68BF1768F871}" presName="root2" presStyleCnt="0"/>
      <dgm:spPr/>
    </dgm:pt>
    <dgm:pt modelId="{9AFED452-9BFF-4696-BC43-0FE17C387D94}" type="pres">
      <dgm:prSet presAssocID="{630592F9-67B3-42A0-B3DA-68BF1768F871}" presName="LevelTwoTextNode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zh-TW" altLang="en-US"/>
        </a:p>
      </dgm:t>
    </dgm:pt>
    <dgm:pt modelId="{FDB51CE7-F1B6-4146-B57E-8BA39A3B4D45}" type="pres">
      <dgm:prSet presAssocID="{630592F9-67B3-42A0-B3DA-68BF1768F871}" presName="level3hierChild" presStyleCnt="0"/>
      <dgm:spPr/>
    </dgm:pt>
    <dgm:pt modelId="{72ECC96F-6ECB-4305-B214-CD3268BA37B6}" type="pres">
      <dgm:prSet presAssocID="{1A902306-2E28-4A35-B35B-3D2FCB41A133}" presName="conn2-1" presStyleLbl="parChTrans1D3" presStyleIdx="3" presStyleCnt="6"/>
      <dgm:spPr/>
      <dgm:t>
        <a:bodyPr/>
        <a:lstStyle/>
        <a:p>
          <a:endParaRPr lang="zh-TW" altLang="en-US"/>
        </a:p>
      </dgm:t>
    </dgm:pt>
    <dgm:pt modelId="{E7044F24-C767-43EB-8BBC-AFB62F6EF2FA}" type="pres">
      <dgm:prSet presAssocID="{1A902306-2E28-4A35-B35B-3D2FCB41A133}" presName="connTx" presStyleLbl="parChTrans1D3" presStyleIdx="3" presStyleCnt="6"/>
      <dgm:spPr/>
      <dgm:t>
        <a:bodyPr/>
        <a:lstStyle/>
        <a:p>
          <a:endParaRPr lang="zh-TW" altLang="en-US"/>
        </a:p>
      </dgm:t>
    </dgm:pt>
    <dgm:pt modelId="{6CF8C0F1-E2E0-452A-A42F-F7EF81EF5BC3}" type="pres">
      <dgm:prSet presAssocID="{2665CD0E-0883-45DA-99A4-CD54B367EAAA}" presName="root2" presStyleCnt="0"/>
      <dgm:spPr/>
    </dgm:pt>
    <dgm:pt modelId="{69DA9A21-2C81-40A7-A8F1-292F93D43733}" type="pres">
      <dgm:prSet presAssocID="{2665CD0E-0883-45DA-99A4-CD54B367EAAA}" presName="LevelTwoTextNode" presStyleLbl="node3" presStyleIdx="3" presStyleCnt="6" custScaleX="188889" custScaleY="62319">
        <dgm:presLayoutVars>
          <dgm:chPref val="3"/>
        </dgm:presLayoutVars>
      </dgm:prSet>
      <dgm:spPr/>
      <dgm:t>
        <a:bodyPr/>
        <a:lstStyle/>
        <a:p>
          <a:endParaRPr lang="zh-TW" altLang="en-US"/>
        </a:p>
      </dgm:t>
    </dgm:pt>
    <dgm:pt modelId="{46B19CD6-9065-4C9E-A005-6189400C77A9}" type="pres">
      <dgm:prSet presAssocID="{2665CD0E-0883-45DA-99A4-CD54B367EAAA}" presName="level3hierChild" presStyleCnt="0"/>
      <dgm:spPr/>
    </dgm:pt>
    <dgm:pt modelId="{1C769BD6-F79A-487D-BF2D-CA23F8DDE15B}" type="pres">
      <dgm:prSet presAssocID="{FAC5646B-ED2A-4B0A-892C-5A5081721B5A}" presName="conn2-1" presStyleLbl="parChTrans1D3" presStyleIdx="4" presStyleCnt="6"/>
      <dgm:spPr/>
      <dgm:t>
        <a:bodyPr/>
        <a:lstStyle/>
        <a:p>
          <a:endParaRPr lang="zh-TW" altLang="en-US"/>
        </a:p>
      </dgm:t>
    </dgm:pt>
    <dgm:pt modelId="{B8A34EC6-0EC5-4E7B-BD97-8BFCE6AAD661}" type="pres">
      <dgm:prSet presAssocID="{FAC5646B-ED2A-4B0A-892C-5A5081721B5A}" presName="connTx" presStyleLbl="parChTrans1D3" presStyleIdx="4" presStyleCnt="6"/>
      <dgm:spPr/>
      <dgm:t>
        <a:bodyPr/>
        <a:lstStyle/>
        <a:p>
          <a:endParaRPr lang="zh-TW" altLang="en-US"/>
        </a:p>
      </dgm:t>
    </dgm:pt>
    <dgm:pt modelId="{16514791-89D1-4174-84E1-3E9D57FA3D43}" type="pres">
      <dgm:prSet presAssocID="{2C9F49FE-05B1-4DA3-AD58-3D01A3DF6A06}" presName="root2" presStyleCnt="0"/>
      <dgm:spPr/>
    </dgm:pt>
    <dgm:pt modelId="{C790A7D1-EC61-4D4B-BB1B-2D73A1B98866}" type="pres">
      <dgm:prSet presAssocID="{2C9F49FE-05B1-4DA3-AD58-3D01A3DF6A06}" presName="LevelTwoTextNode" presStyleLbl="node3" presStyleIdx="4" presStyleCnt="6" custScaleX="188889" custScaleY="62319">
        <dgm:presLayoutVars>
          <dgm:chPref val="3"/>
        </dgm:presLayoutVars>
      </dgm:prSet>
      <dgm:spPr/>
      <dgm:t>
        <a:bodyPr/>
        <a:lstStyle/>
        <a:p>
          <a:endParaRPr lang="zh-TW" altLang="en-US"/>
        </a:p>
      </dgm:t>
    </dgm:pt>
    <dgm:pt modelId="{64329210-102A-454F-9FA5-54B8F5719943}" type="pres">
      <dgm:prSet presAssocID="{2C9F49FE-05B1-4DA3-AD58-3D01A3DF6A06}" presName="level3hierChild" presStyleCnt="0"/>
      <dgm:spPr/>
    </dgm:pt>
    <dgm:pt modelId="{20859430-8403-4411-BB8E-D023B3CA5695}" type="pres">
      <dgm:prSet presAssocID="{645BB71A-CA19-4746-ADFD-68EEE478020B}" presName="conn2-1" presStyleLbl="parChTrans1D3" presStyleIdx="5" presStyleCnt="6"/>
      <dgm:spPr/>
      <dgm:t>
        <a:bodyPr/>
        <a:lstStyle/>
        <a:p>
          <a:endParaRPr lang="zh-TW" altLang="en-US"/>
        </a:p>
      </dgm:t>
    </dgm:pt>
    <dgm:pt modelId="{C0094763-BDD5-413B-A7BE-501A5006D629}" type="pres">
      <dgm:prSet presAssocID="{645BB71A-CA19-4746-ADFD-68EEE478020B}" presName="connTx" presStyleLbl="parChTrans1D3" presStyleIdx="5" presStyleCnt="6"/>
      <dgm:spPr/>
      <dgm:t>
        <a:bodyPr/>
        <a:lstStyle/>
        <a:p>
          <a:endParaRPr lang="zh-TW" altLang="en-US"/>
        </a:p>
      </dgm:t>
    </dgm:pt>
    <dgm:pt modelId="{ED534ADD-901B-4007-968C-A929B9204DD7}" type="pres">
      <dgm:prSet presAssocID="{664FC21D-3537-4ABC-BB75-F7E61665D6F1}" presName="root2" presStyleCnt="0"/>
      <dgm:spPr/>
    </dgm:pt>
    <dgm:pt modelId="{9DE74E59-0BAA-4DBB-9388-73224E4F28C7}" type="pres">
      <dgm:prSet presAssocID="{664FC21D-3537-4ABC-BB75-F7E61665D6F1}" presName="LevelTwoTextNode" presStyleLbl="node3" presStyleIdx="5" presStyleCnt="6" custScaleX="188889" custScaleY="62319">
        <dgm:presLayoutVars>
          <dgm:chPref val="3"/>
        </dgm:presLayoutVars>
      </dgm:prSet>
      <dgm:spPr/>
      <dgm:t>
        <a:bodyPr/>
        <a:lstStyle/>
        <a:p>
          <a:endParaRPr lang="zh-TW" altLang="en-US"/>
        </a:p>
      </dgm:t>
    </dgm:pt>
    <dgm:pt modelId="{9E887E47-6E5E-4708-A034-EC0882179373}" type="pres">
      <dgm:prSet presAssocID="{664FC21D-3537-4ABC-BB75-F7E61665D6F1}" presName="level3hierChild" presStyleCnt="0"/>
      <dgm:spPr/>
    </dgm:pt>
  </dgm:ptLst>
  <dgm:cxnLst>
    <dgm:cxn modelId="{EE22A0C1-64D8-423D-AF48-11F313066691}" type="presOf" srcId="{FAC5646B-ED2A-4B0A-892C-5A5081721B5A}" destId="{1C769BD6-F79A-487D-BF2D-CA23F8DDE15B}" srcOrd="0" destOrd="0" presId="urn:microsoft.com/office/officeart/2005/8/layout/hierarchy2"/>
    <dgm:cxn modelId="{1BB28BC5-14AE-4E77-88EE-DBAB5FC3BCC8}" type="presOf" srcId="{BAD83D23-AC7D-427A-87A5-CF45DD9B2628}" destId="{BB0C8E12-4C23-4C70-A2BB-A98F3BCD0944}" srcOrd="0" destOrd="0" presId="urn:microsoft.com/office/officeart/2005/8/layout/hierarchy2"/>
    <dgm:cxn modelId="{381CFBC9-E117-4A24-90CC-111DE4D85B90}" type="presOf" srcId="{1A902306-2E28-4A35-B35B-3D2FCB41A133}" destId="{72ECC96F-6ECB-4305-B214-CD3268BA37B6}" srcOrd="0" destOrd="0" presId="urn:microsoft.com/office/officeart/2005/8/layout/hierarchy2"/>
    <dgm:cxn modelId="{A366B23F-B30A-4729-8C3A-67270F4D2B3D}" type="presOf" srcId="{2A79FAEB-7990-44EA-9C9C-797F15DC9FAD}" destId="{CC01E492-B227-4A93-9A08-59836B2387A5}" srcOrd="0" destOrd="0" presId="urn:microsoft.com/office/officeart/2005/8/layout/hierarchy2"/>
    <dgm:cxn modelId="{EFF4AD8B-DBDC-4663-87BD-66323CE40C57}" srcId="{630592F9-67B3-42A0-B3DA-68BF1768F871}" destId="{2C9F49FE-05B1-4DA3-AD58-3D01A3DF6A06}" srcOrd="1" destOrd="0" parTransId="{FAC5646B-ED2A-4B0A-892C-5A5081721B5A}" sibTransId="{58BE1198-6DFE-49E4-BAD0-FEE888B2904A}"/>
    <dgm:cxn modelId="{D4754357-28D9-4B70-811B-6014DE9B1894}" srcId="{A249C3BD-0E54-4C26-B12E-8FECFE8D196D}" destId="{D5276388-AA7C-4192-89CE-24B1C57B5034}" srcOrd="0" destOrd="0" parTransId="{6886E770-ECEC-4991-B770-A1881917C2B2}" sibTransId="{F3AF5BB2-9BFA-4386-852E-6EDA73CFFD66}"/>
    <dgm:cxn modelId="{959623F1-6FE6-454F-ACBA-0106F8C7138D}" srcId="{2A79FAEB-7990-44EA-9C9C-797F15DC9FAD}" destId="{A249C3BD-0E54-4C26-B12E-8FECFE8D196D}" srcOrd="0" destOrd="0" parTransId="{97AD357B-0B31-4515-A948-9992A9025ACD}" sibTransId="{230C5747-2965-4D75-96C9-8D90FBC3A43F}"/>
    <dgm:cxn modelId="{84150FC1-1349-40A9-A994-1B54CC830706}" type="presOf" srcId="{D5276388-AA7C-4192-89CE-24B1C57B5034}" destId="{6BC5E137-584E-4EA8-B312-FDF5DD0608BB}" srcOrd="0" destOrd="0" presId="urn:microsoft.com/office/officeart/2005/8/layout/hierarchy2"/>
    <dgm:cxn modelId="{3E994A89-D892-47C4-BBFC-CC9406DAFB63}" type="presOf" srcId="{6886E770-ECEC-4991-B770-A1881917C2B2}" destId="{881F8A58-3555-4CD5-99B1-1E0A19822EFC}" srcOrd="0" destOrd="0" presId="urn:microsoft.com/office/officeart/2005/8/layout/hierarchy2"/>
    <dgm:cxn modelId="{A6600813-8EBB-4B1A-9FAE-FC0D8F313AC2}" srcId="{A249C3BD-0E54-4C26-B12E-8FECFE8D196D}" destId="{F3F16435-E22F-4A56-80AD-145E5585D3CE}" srcOrd="1" destOrd="0" parTransId="{53D1D433-E141-4DD0-9160-081D4D87FC16}" sibTransId="{34BC1AA4-A0BD-44FD-BDE7-11EE28791C99}"/>
    <dgm:cxn modelId="{D44E5770-3887-4E20-9B00-76551E967C84}" type="presOf" srcId="{F3F16435-E22F-4A56-80AD-145E5585D3CE}" destId="{15B7C319-3672-40E7-A712-DDED754338AB}" srcOrd="0" destOrd="0" presId="urn:microsoft.com/office/officeart/2005/8/layout/hierarchy2"/>
    <dgm:cxn modelId="{1506CECD-AE07-4A21-8DBD-E5D6841AD36A}" type="presOf" srcId="{664FC21D-3537-4ABC-BB75-F7E61665D6F1}" destId="{9DE74E59-0BAA-4DBB-9388-73224E4F28C7}" srcOrd="0" destOrd="0" presId="urn:microsoft.com/office/officeart/2005/8/layout/hierarchy2"/>
    <dgm:cxn modelId="{508151D2-5693-4E3C-9568-4A876291B663}" type="presOf" srcId="{293B7433-6DBE-45BB-90F2-FE24C4ECE87A}" destId="{6C7812E1-64A9-4649-BA82-881723CDA179}" srcOrd="1" destOrd="0" presId="urn:microsoft.com/office/officeart/2005/8/layout/hierarchy2"/>
    <dgm:cxn modelId="{C0146F79-DE8D-443F-B764-748CA9FF15EB}" type="presOf" srcId="{645BB71A-CA19-4746-ADFD-68EEE478020B}" destId="{C0094763-BDD5-413B-A7BE-501A5006D629}" srcOrd="1" destOrd="0" presId="urn:microsoft.com/office/officeart/2005/8/layout/hierarchy2"/>
    <dgm:cxn modelId="{C43A25E0-BA7A-429C-B563-B9AF61B02AE1}" type="presOf" srcId="{25D28DD2-A174-47F6-A675-5FC0633EA4BC}" destId="{BF7BE302-6BAB-49EB-88F1-315081005A50}" srcOrd="0" destOrd="0" presId="urn:microsoft.com/office/officeart/2005/8/layout/hierarchy2"/>
    <dgm:cxn modelId="{E152126A-2629-4026-B0A3-139CBA3932CC}" type="presOf" srcId="{2C9F49FE-05B1-4DA3-AD58-3D01A3DF6A06}" destId="{C790A7D1-EC61-4D4B-BB1B-2D73A1B98866}" srcOrd="0" destOrd="0" presId="urn:microsoft.com/office/officeart/2005/8/layout/hierarchy2"/>
    <dgm:cxn modelId="{051EE927-9B76-44BF-B3D4-CA78EAB8BA62}" type="presOf" srcId="{97AD357B-0B31-4515-A948-9992A9025ACD}" destId="{702FB1BB-57E6-4AC3-A5EF-93E10291DB57}" srcOrd="1" destOrd="0" presId="urn:microsoft.com/office/officeart/2005/8/layout/hierarchy2"/>
    <dgm:cxn modelId="{02FF3B3E-AA23-4BB3-B553-4469B00B2DA0}" type="presOf" srcId="{B8E884BD-0E9D-4020-91C7-37A165FC1EC8}" destId="{70FA9D16-C0D5-4CCD-95B3-1C535E3A3414}" srcOrd="1" destOrd="0" presId="urn:microsoft.com/office/officeart/2005/8/layout/hierarchy2"/>
    <dgm:cxn modelId="{041D6A14-BB87-4B2E-AC92-0695463B9B8E}" srcId="{630592F9-67B3-42A0-B3DA-68BF1768F871}" destId="{2665CD0E-0883-45DA-99A4-CD54B367EAAA}" srcOrd="0" destOrd="0" parTransId="{1A902306-2E28-4A35-B35B-3D2FCB41A133}" sibTransId="{65DE692D-B0A1-422E-A948-C3654428FB48}"/>
    <dgm:cxn modelId="{E223C0F0-5E79-4D8B-A463-F8563ADCEFBA}" type="presOf" srcId="{6886E770-ECEC-4991-B770-A1881917C2B2}" destId="{49A024BA-55B6-411F-ABA8-13E73DC8B61B}" srcOrd="1" destOrd="0" presId="urn:microsoft.com/office/officeart/2005/8/layout/hierarchy2"/>
    <dgm:cxn modelId="{0F75A776-CD32-4A5C-B1B9-2FB933B60751}" type="presOf" srcId="{53D1D433-E141-4DD0-9160-081D4D87FC16}" destId="{D3D8C7CE-B236-43E9-8008-BF8CD7B371CF}" srcOrd="1" destOrd="0" presId="urn:microsoft.com/office/officeart/2005/8/layout/hierarchy2"/>
    <dgm:cxn modelId="{C3B640D3-AC6E-4DA5-A0F2-284110CF81B1}" type="presOf" srcId="{645BB71A-CA19-4746-ADFD-68EEE478020B}" destId="{20859430-8403-4411-BB8E-D023B3CA5695}" srcOrd="0" destOrd="0" presId="urn:microsoft.com/office/officeart/2005/8/layout/hierarchy2"/>
    <dgm:cxn modelId="{5E518464-B9D6-43F2-B664-0AFBF548BD7D}" srcId="{630592F9-67B3-42A0-B3DA-68BF1768F871}" destId="{664FC21D-3537-4ABC-BB75-F7E61665D6F1}" srcOrd="2" destOrd="0" parTransId="{645BB71A-CA19-4746-ADFD-68EEE478020B}" sibTransId="{B9C491E0-50E9-411F-8BEF-C37FAE96A9A5}"/>
    <dgm:cxn modelId="{DFBFC20A-51CB-4411-B8E2-D69008AA3DA0}" srcId="{2A79FAEB-7990-44EA-9C9C-797F15DC9FAD}" destId="{630592F9-67B3-42A0-B3DA-68BF1768F871}" srcOrd="1" destOrd="0" parTransId="{293B7433-6DBE-45BB-90F2-FE24C4ECE87A}" sibTransId="{8FC27D3D-1D8E-4AB4-9D0D-66905E55DA49}"/>
    <dgm:cxn modelId="{8E4E466C-B44A-4F78-903A-9E1EE1414CC9}" srcId="{A249C3BD-0E54-4C26-B12E-8FECFE8D196D}" destId="{25D28DD2-A174-47F6-A675-5FC0633EA4BC}" srcOrd="2" destOrd="0" parTransId="{B8E884BD-0E9D-4020-91C7-37A165FC1EC8}" sibTransId="{C1B48000-1ACD-41C9-9713-8F7382D49B46}"/>
    <dgm:cxn modelId="{7A0D2B9A-CB2B-4EAA-B1D2-EDA23822BECD}" type="presOf" srcId="{630592F9-67B3-42A0-B3DA-68BF1768F871}" destId="{9AFED452-9BFF-4696-BC43-0FE17C387D94}" srcOrd="0" destOrd="0" presId="urn:microsoft.com/office/officeart/2005/8/layout/hierarchy2"/>
    <dgm:cxn modelId="{2EF3C3F4-B34A-4168-96AD-41671F07C600}" type="presOf" srcId="{A249C3BD-0E54-4C26-B12E-8FECFE8D196D}" destId="{537D1502-2B2C-4F2B-BCD0-C5EE7FFA3B03}" srcOrd="0" destOrd="0" presId="urn:microsoft.com/office/officeart/2005/8/layout/hierarchy2"/>
    <dgm:cxn modelId="{B9547C87-72F3-4330-9FF8-ED3A7B76394C}" type="presOf" srcId="{1A902306-2E28-4A35-B35B-3D2FCB41A133}" destId="{E7044F24-C767-43EB-8BBC-AFB62F6EF2FA}" srcOrd="1" destOrd="0" presId="urn:microsoft.com/office/officeart/2005/8/layout/hierarchy2"/>
    <dgm:cxn modelId="{6A505D5D-CABB-4324-8D66-DF87270B989B}" type="presOf" srcId="{FAC5646B-ED2A-4B0A-892C-5A5081721B5A}" destId="{B8A34EC6-0EC5-4E7B-BD97-8BFCE6AAD661}" srcOrd="1" destOrd="0" presId="urn:microsoft.com/office/officeart/2005/8/layout/hierarchy2"/>
    <dgm:cxn modelId="{9770DEEA-735D-47D5-8DBA-141E35212FE0}" type="presOf" srcId="{293B7433-6DBE-45BB-90F2-FE24C4ECE87A}" destId="{0F4A87DF-CEA7-47E9-9D99-84C46A075430}" srcOrd="0" destOrd="0" presId="urn:microsoft.com/office/officeart/2005/8/layout/hierarchy2"/>
    <dgm:cxn modelId="{C219BDBC-4B2C-4B61-B7B8-0CE5DDA67944}" type="presOf" srcId="{97AD357B-0B31-4515-A948-9992A9025ACD}" destId="{1016CE9E-7ED5-4AFA-97C7-D9A838E2C636}" srcOrd="0" destOrd="0" presId="urn:microsoft.com/office/officeart/2005/8/layout/hierarchy2"/>
    <dgm:cxn modelId="{28C831DC-E2A8-4825-BE0D-D8D83376F303}" type="presOf" srcId="{B8E884BD-0E9D-4020-91C7-37A165FC1EC8}" destId="{34A172B9-C994-4ACD-A6A7-3DA3ADF4B974}" srcOrd="0" destOrd="0" presId="urn:microsoft.com/office/officeart/2005/8/layout/hierarchy2"/>
    <dgm:cxn modelId="{D72D1BE2-B826-4A1E-999D-D9BF660EF427}" srcId="{BAD83D23-AC7D-427A-87A5-CF45DD9B2628}" destId="{2A79FAEB-7990-44EA-9C9C-797F15DC9FAD}" srcOrd="0" destOrd="0" parTransId="{E5A8741A-6A89-41B1-B436-773F6772A2C9}" sibTransId="{41CC0D9B-32E9-4A0E-A845-1A1599EB6A7E}"/>
    <dgm:cxn modelId="{98A0E202-76AE-4C05-A292-E526CC305D4D}" type="presOf" srcId="{2665CD0E-0883-45DA-99A4-CD54B367EAAA}" destId="{69DA9A21-2C81-40A7-A8F1-292F93D43733}" srcOrd="0" destOrd="0" presId="urn:microsoft.com/office/officeart/2005/8/layout/hierarchy2"/>
    <dgm:cxn modelId="{73B3CA2D-02E0-4507-BC23-7F6CFA82570A}" type="presOf" srcId="{53D1D433-E141-4DD0-9160-081D4D87FC16}" destId="{7266036A-3289-4D61-83E6-EF7834C2451E}" srcOrd="0" destOrd="0" presId="urn:microsoft.com/office/officeart/2005/8/layout/hierarchy2"/>
    <dgm:cxn modelId="{B5F420A3-B931-44F0-B052-1CB3DC89675F}" type="presParOf" srcId="{BB0C8E12-4C23-4C70-A2BB-A98F3BCD0944}" destId="{C1FCE7EC-8CC0-4E8E-9633-6ACF71BCC302}" srcOrd="0" destOrd="0" presId="urn:microsoft.com/office/officeart/2005/8/layout/hierarchy2"/>
    <dgm:cxn modelId="{DA17FFB6-16B8-41FF-82B2-41CEE4A1453B}" type="presParOf" srcId="{C1FCE7EC-8CC0-4E8E-9633-6ACF71BCC302}" destId="{CC01E492-B227-4A93-9A08-59836B2387A5}" srcOrd="0" destOrd="0" presId="urn:microsoft.com/office/officeart/2005/8/layout/hierarchy2"/>
    <dgm:cxn modelId="{17B38FCE-0CD4-4535-B76F-5C6C4C3CE7A8}" type="presParOf" srcId="{C1FCE7EC-8CC0-4E8E-9633-6ACF71BCC302}" destId="{F84483E9-6945-424E-8466-5D099E4C88EB}" srcOrd="1" destOrd="0" presId="urn:microsoft.com/office/officeart/2005/8/layout/hierarchy2"/>
    <dgm:cxn modelId="{B8E21FC0-FDAF-4170-B87E-9CA460DA1D5C}" type="presParOf" srcId="{F84483E9-6945-424E-8466-5D099E4C88EB}" destId="{1016CE9E-7ED5-4AFA-97C7-D9A838E2C636}" srcOrd="0" destOrd="0" presId="urn:microsoft.com/office/officeart/2005/8/layout/hierarchy2"/>
    <dgm:cxn modelId="{3AA25949-6A1C-49E9-99B4-49DA060C9EA4}" type="presParOf" srcId="{1016CE9E-7ED5-4AFA-97C7-D9A838E2C636}" destId="{702FB1BB-57E6-4AC3-A5EF-93E10291DB57}" srcOrd="0" destOrd="0" presId="urn:microsoft.com/office/officeart/2005/8/layout/hierarchy2"/>
    <dgm:cxn modelId="{7868F30C-28B0-4BC4-A51A-ABC4C3201CA7}" type="presParOf" srcId="{F84483E9-6945-424E-8466-5D099E4C88EB}" destId="{775D41EB-A527-4835-91DA-4DDDF7A8E495}" srcOrd="1" destOrd="0" presId="urn:microsoft.com/office/officeart/2005/8/layout/hierarchy2"/>
    <dgm:cxn modelId="{0E7D3A1B-9DE1-4B7B-AF45-D0BC9C02888E}" type="presParOf" srcId="{775D41EB-A527-4835-91DA-4DDDF7A8E495}" destId="{537D1502-2B2C-4F2B-BCD0-C5EE7FFA3B03}" srcOrd="0" destOrd="0" presId="urn:microsoft.com/office/officeart/2005/8/layout/hierarchy2"/>
    <dgm:cxn modelId="{B9B6EE21-A1D1-4467-8F3A-D8ECFDA73A26}" type="presParOf" srcId="{775D41EB-A527-4835-91DA-4DDDF7A8E495}" destId="{AB44036B-27EF-403E-A97A-DD444D7B4C46}" srcOrd="1" destOrd="0" presId="urn:microsoft.com/office/officeart/2005/8/layout/hierarchy2"/>
    <dgm:cxn modelId="{2F69D0E4-C35D-4A35-8125-7F5862AD935E}" type="presParOf" srcId="{AB44036B-27EF-403E-A97A-DD444D7B4C46}" destId="{881F8A58-3555-4CD5-99B1-1E0A19822EFC}" srcOrd="0" destOrd="0" presId="urn:microsoft.com/office/officeart/2005/8/layout/hierarchy2"/>
    <dgm:cxn modelId="{02A84F14-E8D8-491B-B055-C382295590CA}" type="presParOf" srcId="{881F8A58-3555-4CD5-99B1-1E0A19822EFC}" destId="{49A024BA-55B6-411F-ABA8-13E73DC8B61B}" srcOrd="0" destOrd="0" presId="urn:microsoft.com/office/officeart/2005/8/layout/hierarchy2"/>
    <dgm:cxn modelId="{8529E825-AEB2-49F0-891D-439F7F51177A}" type="presParOf" srcId="{AB44036B-27EF-403E-A97A-DD444D7B4C46}" destId="{A88DE0F6-F944-49EF-B120-7767FFDEDCDF}" srcOrd="1" destOrd="0" presId="urn:microsoft.com/office/officeart/2005/8/layout/hierarchy2"/>
    <dgm:cxn modelId="{71CDDC10-56D9-4BAC-B8E3-B75429B09916}" type="presParOf" srcId="{A88DE0F6-F944-49EF-B120-7767FFDEDCDF}" destId="{6BC5E137-584E-4EA8-B312-FDF5DD0608BB}" srcOrd="0" destOrd="0" presId="urn:microsoft.com/office/officeart/2005/8/layout/hierarchy2"/>
    <dgm:cxn modelId="{04933C5E-6EDA-45D3-A10B-4FA689AE1CA5}" type="presParOf" srcId="{A88DE0F6-F944-49EF-B120-7767FFDEDCDF}" destId="{89B1D1A5-F40E-4EAA-A37F-35438EFC2CD3}" srcOrd="1" destOrd="0" presId="urn:microsoft.com/office/officeart/2005/8/layout/hierarchy2"/>
    <dgm:cxn modelId="{8DAED449-F695-4803-B715-A64913DBAC39}" type="presParOf" srcId="{AB44036B-27EF-403E-A97A-DD444D7B4C46}" destId="{7266036A-3289-4D61-83E6-EF7834C2451E}" srcOrd="2" destOrd="0" presId="urn:microsoft.com/office/officeart/2005/8/layout/hierarchy2"/>
    <dgm:cxn modelId="{A54153AC-0D2B-4029-95FD-3B42D876144A}" type="presParOf" srcId="{7266036A-3289-4D61-83E6-EF7834C2451E}" destId="{D3D8C7CE-B236-43E9-8008-BF8CD7B371CF}" srcOrd="0" destOrd="0" presId="urn:microsoft.com/office/officeart/2005/8/layout/hierarchy2"/>
    <dgm:cxn modelId="{4E92B5A5-C7C3-41B7-BF03-3EA38B6541B6}" type="presParOf" srcId="{AB44036B-27EF-403E-A97A-DD444D7B4C46}" destId="{F020D6DD-D2A5-4294-B4C5-E811F5752824}" srcOrd="3" destOrd="0" presId="urn:microsoft.com/office/officeart/2005/8/layout/hierarchy2"/>
    <dgm:cxn modelId="{7518F5B3-B642-4E1F-A278-D5BBA5E3F7ED}" type="presParOf" srcId="{F020D6DD-D2A5-4294-B4C5-E811F5752824}" destId="{15B7C319-3672-40E7-A712-DDED754338AB}" srcOrd="0" destOrd="0" presId="urn:microsoft.com/office/officeart/2005/8/layout/hierarchy2"/>
    <dgm:cxn modelId="{9CD6CEAB-3BA0-4E43-AE5D-44E8449AA8D9}" type="presParOf" srcId="{F020D6DD-D2A5-4294-B4C5-E811F5752824}" destId="{4AA6DC6D-CCCA-46B0-9272-EC051CAC50A2}" srcOrd="1" destOrd="0" presId="urn:microsoft.com/office/officeart/2005/8/layout/hierarchy2"/>
    <dgm:cxn modelId="{E751A146-697A-4E08-A618-A764AB5E826F}" type="presParOf" srcId="{AB44036B-27EF-403E-A97A-DD444D7B4C46}" destId="{34A172B9-C994-4ACD-A6A7-3DA3ADF4B974}" srcOrd="4" destOrd="0" presId="urn:microsoft.com/office/officeart/2005/8/layout/hierarchy2"/>
    <dgm:cxn modelId="{7EDBC37D-B2EA-4F09-8FF0-14E9DAFC3995}" type="presParOf" srcId="{34A172B9-C994-4ACD-A6A7-3DA3ADF4B974}" destId="{70FA9D16-C0D5-4CCD-95B3-1C535E3A3414}" srcOrd="0" destOrd="0" presId="urn:microsoft.com/office/officeart/2005/8/layout/hierarchy2"/>
    <dgm:cxn modelId="{774B8CB6-F4A6-4E5B-BBC6-5DB3CA16F529}" type="presParOf" srcId="{AB44036B-27EF-403E-A97A-DD444D7B4C46}" destId="{0A6A454E-0735-4859-96A7-D534EFC54153}" srcOrd="5" destOrd="0" presId="urn:microsoft.com/office/officeart/2005/8/layout/hierarchy2"/>
    <dgm:cxn modelId="{E4EA61C1-667A-4390-8654-AE965475B9F9}" type="presParOf" srcId="{0A6A454E-0735-4859-96A7-D534EFC54153}" destId="{BF7BE302-6BAB-49EB-88F1-315081005A50}" srcOrd="0" destOrd="0" presId="urn:microsoft.com/office/officeart/2005/8/layout/hierarchy2"/>
    <dgm:cxn modelId="{9F2418BA-4DDF-4F1B-A766-A0461363411C}" type="presParOf" srcId="{0A6A454E-0735-4859-96A7-D534EFC54153}" destId="{702307E3-995A-4FAD-860B-573A93316DEA}" srcOrd="1" destOrd="0" presId="urn:microsoft.com/office/officeart/2005/8/layout/hierarchy2"/>
    <dgm:cxn modelId="{5EB1D281-B9A4-4B28-B871-EF3C9E54F840}" type="presParOf" srcId="{F84483E9-6945-424E-8466-5D099E4C88EB}" destId="{0F4A87DF-CEA7-47E9-9D99-84C46A075430}" srcOrd="2" destOrd="0" presId="urn:microsoft.com/office/officeart/2005/8/layout/hierarchy2"/>
    <dgm:cxn modelId="{15C4257F-CA53-41DA-9438-72DDC4242A65}" type="presParOf" srcId="{0F4A87DF-CEA7-47E9-9D99-84C46A075430}" destId="{6C7812E1-64A9-4649-BA82-881723CDA179}" srcOrd="0" destOrd="0" presId="urn:microsoft.com/office/officeart/2005/8/layout/hierarchy2"/>
    <dgm:cxn modelId="{08BB2921-A3F5-4683-B7D9-925C65B10584}" type="presParOf" srcId="{F84483E9-6945-424E-8466-5D099E4C88EB}" destId="{ADFC0C2B-A777-433E-9249-6AAD55E7E8DE}" srcOrd="3" destOrd="0" presId="urn:microsoft.com/office/officeart/2005/8/layout/hierarchy2"/>
    <dgm:cxn modelId="{57B238DD-9437-4C73-BF92-556AF882F666}" type="presParOf" srcId="{ADFC0C2B-A777-433E-9249-6AAD55E7E8DE}" destId="{9AFED452-9BFF-4696-BC43-0FE17C387D94}" srcOrd="0" destOrd="0" presId="urn:microsoft.com/office/officeart/2005/8/layout/hierarchy2"/>
    <dgm:cxn modelId="{3F0E3523-FFD2-4572-9A43-DA4A042184E0}" type="presParOf" srcId="{ADFC0C2B-A777-433E-9249-6AAD55E7E8DE}" destId="{FDB51CE7-F1B6-4146-B57E-8BA39A3B4D45}" srcOrd="1" destOrd="0" presId="urn:microsoft.com/office/officeart/2005/8/layout/hierarchy2"/>
    <dgm:cxn modelId="{74DEEECB-A86F-475D-8CE0-69B5A5EBDB93}" type="presParOf" srcId="{FDB51CE7-F1B6-4146-B57E-8BA39A3B4D45}" destId="{72ECC96F-6ECB-4305-B214-CD3268BA37B6}" srcOrd="0" destOrd="0" presId="urn:microsoft.com/office/officeart/2005/8/layout/hierarchy2"/>
    <dgm:cxn modelId="{9681CA23-0C57-45B7-A922-42AC89AAAB3C}" type="presParOf" srcId="{72ECC96F-6ECB-4305-B214-CD3268BA37B6}" destId="{E7044F24-C767-43EB-8BBC-AFB62F6EF2FA}" srcOrd="0" destOrd="0" presId="urn:microsoft.com/office/officeart/2005/8/layout/hierarchy2"/>
    <dgm:cxn modelId="{970DE8E8-2A44-474C-981B-2E416553566E}" type="presParOf" srcId="{FDB51CE7-F1B6-4146-B57E-8BA39A3B4D45}" destId="{6CF8C0F1-E2E0-452A-A42F-F7EF81EF5BC3}" srcOrd="1" destOrd="0" presId="urn:microsoft.com/office/officeart/2005/8/layout/hierarchy2"/>
    <dgm:cxn modelId="{A5922797-A230-4011-A1C5-6CC355651035}" type="presParOf" srcId="{6CF8C0F1-E2E0-452A-A42F-F7EF81EF5BC3}" destId="{69DA9A21-2C81-40A7-A8F1-292F93D43733}" srcOrd="0" destOrd="0" presId="urn:microsoft.com/office/officeart/2005/8/layout/hierarchy2"/>
    <dgm:cxn modelId="{E6F74D5E-55EB-4F66-AC64-43E16A1E4811}" type="presParOf" srcId="{6CF8C0F1-E2E0-452A-A42F-F7EF81EF5BC3}" destId="{46B19CD6-9065-4C9E-A005-6189400C77A9}" srcOrd="1" destOrd="0" presId="urn:microsoft.com/office/officeart/2005/8/layout/hierarchy2"/>
    <dgm:cxn modelId="{EDDBE254-2F9D-488D-9973-D1906EC9DAFE}" type="presParOf" srcId="{FDB51CE7-F1B6-4146-B57E-8BA39A3B4D45}" destId="{1C769BD6-F79A-487D-BF2D-CA23F8DDE15B}" srcOrd="2" destOrd="0" presId="urn:microsoft.com/office/officeart/2005/8/layout/hierarchy2"/>
    <dgm:cxn modelId="{685B7C4F-B080-4530-AEB4-F5DFCCE81841}" type="presParOf" srcId="{1C769BD6-F79A-487D-BF2D-CA23F8DDE15B}" destId="{B8A34EC6-0EC5-4E7B-BD97-8BFCE6AAD661}" srcOrd="0" destOrd="0" presId="urn:microsoft.com/office/officeart/2005/8/layout/hierarchy2"/>
    <dgm:cxn modelId="{78500BD5-AFC9-48B4-886F-79BC78426AD9}" type="presParOf" srcId="{FDB51CE7-F1B6-4146-B57E-8BA39A3B4D45}" destId="{16514791-89D1-4174-84E1-3E9D57FA3D43}" srcOrd="3" destOrd="0" presId="urn:microsoft.com/office/officeart/2005/8/layout/hierarchy2"/>
    <dgm:cxn modelId="{4980190A-4277-4619-BD8E-BCD9A582B3E5}" type="presParOf" srcId="{16514791-89D1-4174-84E1-3E9D57FA3D43}" destId="{C790A7D1-EC61-4D4B-BB1B-2D73A1B98866}" srcOrd="0" destOrd="0" presId="urn:microsoft.com/office/officeart/2005/8/layout/hierarchy2"/>
    <dgm:cxn modelId="{FA651446-47D8-489B-9406-644EF9B2F958}" type="presParOf" srcId="{16514791-89D1-4174-84E1-3E9D57FA3D43}" destId="{64329210-102A-454F-9FA5-54B8F5719943}" srcOrd="1" destOrd="0" presId="urn:microsoft.com/office/officeart/2005/8/layout/hierarchy2"/>
    <dgm:cxn modelId="{9CC173C1-74CB-43E0-A354-830CFF62E045}" type="presParOf" srcId="{FDB51CE7-F1B6-4146-B57E-8BA39A3B4D45}" destId="{20859430-8403-4411-BB8E-D023B3CA5695}" srcOrd="4" destOrd="0" presId="urn:microsoft.com/office/officeart/2005/8/layout/hierarchy2"/>
    <dgm:cxn modelId="{8795BBF3-2214-4451-9F64-925E9B9ACBCF}" type="presParOf" srcId="{20859430-8403-4411-BB8E-D023B3CA5695}" destId="{C0094763-BDD5-413B-A7BE-501A5006D629}" srcOrd="0" destOrd="0" presId="urn:microsoft.com/office/officeart/2005/8/layout/hierarchy2"/>
    <dgm:cxn modelId="{EE726696-6D21-49C3-A29C-EE9F3C5FA3A7}" type="presParOf" srcId="{FDB51CE7-F1B6-4146-B57E-8BA39A3B4D45}" destId="{ED534ADD-901B-4007-968C-A929B9204DD7}" srcOrd="5" destOrd="0" presId="urn:microsoft.com/office/officeart/2005/8/layout/hierarchy2"/>
    <dgm:cxn modelId="{D2EF4B62-B202-44F7-ABC2-80F7FE6DAA67}" type="presParOf" srcId="{ED534ADD-901B-4007-968C-A929B9204DD7}" destId="{9DE74E59-0BAA-4DBB-9388-73224E4F28C7}" srcOrd="0" destOrd="0" presId="urn:microsoft.com/office/officeart/2005/8/layout/hierarchy2"/>
    <dgm:cxn modelId="{520C2FF0-FA88-46CA-82FB-88E24F953C25}" type="presParOf" srcId="{ED534ADD-901B-4007-968C-A929B9204DD7}" destId="{9E887E47-6E5E-4708-A034-EC0882179373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5540A921-B1DE-4127-8535-4D0792A93799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</dgm:pt>
    <dgm:pt modelId="{018F7171-5D2C-4A76-A19A-312321E75316}">
      <dgm:prSet custT="1"/>
      <dgm:spPr>
        <a:solidFill>
          <a:schemeClr val="accent6">
            <a:lumMod val="50000"/>
          </a:schemeClr>
        </a:solidFill>
        <a:ln>
          <a:noFill/>
        </a:ln>
      </dgm:spPr>
      <dgm:t>
        <a:bodyPr/>
        <a:lstStyle/>
        <a:p>
          <a:r>
            <a:rPr lang="zh-TW" altLang="en-US" sz="1600" b="1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分析倡議環境</a:t>
          </a:r>
          <a:endParaRPr lang="zh-TW" altLang="en-US" sz="1600" b="1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4042EEF9-54A9-4653-9138-5BCB2B97C0F5}" type="parTrans" cxnId="{79A99CD6-50A0-4D1D-A6CC-D5B79D7727C8}">
      <dgm:prSet/>
      <dgm:spPr/>
      <dgm:t>
        <a:bodyPr/>
        <a:lstStyle/>
        <a:p>
          <a:endParaRPr lang="zh-TW" altLang="en-US"/>
        </a:p>
      </dgm:t>
    </dgm:pt>
    <dgm:pt modelId="{BB5C7AF6-081F-4287-AAFC-CADD878970DC}" type="sibTrans" cxnId="{79A99CD6-50A0-4D1D-A6CC-D5B79D7727C8}">
      <dgm:prSet/>
      <dgm:spPr/>
      <dgm:t>
        <a:bodyPr/>
        <a:lstStyle/>
        <a:p>
          <a:endParaRPr lang="zh-TW" altLang="en-US"/>
        </a:p>
      </dgm:t>
    </dgm:pt>
    <dgm:pt modelId="{D6AF3E6A-9EE6-4BCC-B8EB-A7F02A8424CA}">
      <dgm:prSet custT="1"/>
      <dgm:spPr>
        <a:solidFill>
          <a:srgbClr val="FFC000"/>
        </a:solidFill>
        <a:ln>
          <a:noFill/>
        </a:ln>
      </dgm:spPr>
      <dgm:t>
        <a:bodyPr/>
        <a:lstStyle/>
        <a:p>
          <a:r>
            <a:rPr lang="zh-TW" altLang="en-US" sz="1600" b="1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全國倡議建立提案基礎</a:t>
          </a:r>
          <a:endParaRPr lang="zh-TW" altLang="en-US" sz="1600" b="1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6C013ED8-E28A-4B23-8A2D-18E41728141D}" type="parTrans" cxnId="{D552A525-FFAA-4C5A-B34F-69E66ADD379E}">
      <dgm:prSet/>
      <dgm:spPr/>
      <dgm:t>
        <a:bodyPr/>
        <a:lstStyle/>
        <a:p>
          <a:endParaRPr lang="zh-TW" altLang="en-US"/>
        </a:p>
      </dgm:t>
    </dgm:pt>
    <dgm:pt modelId="{E7A4075B-8A83-4A1C-9CC6-224BCCA809FE}" type="sibTrans" cxnId="{D552A525-FFAA-4C5A-B34F-69E66ADD379E}">
      <dgm:prSet/>
      <dgm:spPr/>
      <dgm:t>
        <a:bodyPr/>
        <a:lstStyle/>
        <a:p>
          <a:endParaRPr lang="zh-TW" altLang="en-US"/>
        </a:p>
      </dgm:t>
    </dgm:pt>
    <dgm:pt modelId="{92C973D9-45A3-4253-8188-B0A23B009CEA}">
      <dgm:prSet custT="1"/>
      <dgm:spPr>
        <a:solidFill>
          <a:schemeClr val="accent6">
            <a:lumMod val="50000"/>
          </a:schemeClr>
        </a:solidFill>
        <a:ln>
          <a:noFill/>
        </a:ln>
      </dgm:spPr>
      <dgm:t>
        <a:bodyPr/>
        <a:lstStyle/>
        <a:p>
          <a:r>
            <a:rPr lang="zh-TW" altLang="en-US" sz="1600" b="1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輔助立法審查</a:t>
          </a:r>
          <a:endParaRPr lang="zh-TW" altLang="en-US" sz="1600" b="1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E8766C48-B8D3-4A1D-9FAB-42EAD752B48B}" type="parTrans" cxnId="{579AE414-FCE0-4421-990F-866638841DF0}">
      <dgm:prSet/>
      <dgm:spPr/>
      <dgm:t>
        <a:bodyPr/>
        <a:lstStyle/>
        <a:p>
          <a:endParaRPr lang="zh-TW" altLang="en-US"/>
        </a:p>
      </dgm:t>
    </dgm:pt>
    <dgm:pt modelId="{C7A4315B-C93D-4186-89CC-087562365F73}" type="sibTrans" cxnId="{579AE414-FCE0-4421-990F-866638841DF0}">
      <dgm:prSet/>
      <dgm:spPr/>
      <dgm:t>
        <a:bodyPr/>
        <a:lstStyle/>
        <a:p>
          <a:endParaRPr lang="zh-TW" altLang="en-US"/>
        </a:p>
      </dgm:t>
    </dgm:pt>
    <dgm:pt modelId="{D6D03AFB-A1F6-4000-92EF-57DEB57F8533}">
      <dgm:prSet custT="1"/>
      <dgm:spPr>
        <a:solidFill>
          <a:schemeClr val="accent6">
            <a:lumMod val="50000"/>
          </a:schemeClr>
        </a:solidFill>
        <a:ln>
          <a:noFill/>
        </a:ln>
      </dgm:spPr>
      <dgm:t>
        <a:bodyPr/>
        <a:lstStyle/>
        <a:p>
          <a:r>
            <a:rPr lang="zh-TW" altLang="en-US" sz="1600" b="1" smtClean="0">
              <a:latin typeface="微軟正黑體" panose="020B0604030504040204" pitchFamily="34" charset="-120"/>
              <a:ea typeface="微軟正黑體" panose="020B0604030504040204" pitchFamily="34" charset="-120"/>
            </a:rPr>
            <a:t>監督法律執行</a:t>
          </a:r>
          <a:endParaRPr lang="zh-TW" altLang="en-US" sz="1600" b="1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027E91AF-2BFD-4D1F-B349-0EAAEE758A9A}" type="parTrans" cxnId="{1200C4B7-A09C-4EFA-9322-B298C3844A7C}">
      <dgm:prSet/>
      <dgm:spPr/>
      <dgm:t>
        <a:bodyPr/>
        <a:lstStyle/>
        <a:p>
          <a:endParaRPr lang="zh-TW" altLang="en-US"/>
        </a:p>
      </dgm:t>
    </dgm:pt>
    <dgm:pt modelId="{EF289298-320D-43D0-8E83-4D5ED9E3D84A}" type="sibTrans" cxnId="{1200C4B7-A09C-4EFA-9322-B298C3844A7C}">
      <dgm:prSet/>
      <dgm:spPr/>
      <dgm:t>
        <a:bodyPr/>
        <a:lstStyle/>
        <a:p>
          <a:endParaRPr lang="zh-TW" altLang="en-US"/>
        </a:p>
      </dgm:t>
    </dgm:pt>
    <dgm:pt modelId="{DB86E93D-587E-465D-83BB-B414C9408DEF}" type="pres">
      <dgm:prSet presAssocID="{5540A921-B1DE-4127-8535-4D0792A93799}" presName="CompostProcess" presStyleCnt="0">
        <dgm:presLayoutVars>
          <dgm:dir/>
          <dgm:resizeHandles val="exact"/>
        </dgm:presLayoutVars>
      </dgm:prSet>
      <dgm:spPr/>
    </dgm:pt>
    <dgm:pt modelId="{C6318575-1580-439C-8BB6-2716F09DCA82}" type="pres">
      <dgm:prSet presAssocID="{5540A921-B1DE-4127-8535-4D0792A93799}" presName="arrow" presStyleLbl="bgShp" presStyleIdx="0" presStyleCnt="1" custLinFactNeighborX="-399" custLinFactNeighborY="-70080"/>
      <dgm:spPr/>
    </dgm:pt>
    <dgm:pt modelId="{FB3509DC-C5A8-49A0-9D3A-6AB069D155E4}" type="pres">
      <dgm:prSet presAssocID="{5540A921-B1DE-4127-8535-4D0792A93799}" presName="linearProcess" presStyleCnt="0"/>
      <dgm:spPr/>
    </dgm:pt>
    <dgm:pt modelId="{B3713C64-3B75-4CF9-A64F-5E479D578AD2}" type="pres">
      <dgm:prSet presAssocID="{018F7171-5D2C-4A76-A19A-312321E75316}" presName="textNode" presStyleLbl="node1" presStyleIdx="0" presStyleCnt="4" custScaleX="112638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B3EA21E3-66DC-4763-B967-2B4C752F78B7}" type="pres">
      <dgm:prSet presAssocID="{BB5C7AF6-081F-4287-AAFC-CADD878970DC}" presName="sibTrans" presStyleCnt="0"/>
      <dgm:spPr/>
    </dgm:pt>
    <dgm:pt modelId="{C5A00A67-D5BD-4F72-BEC4-6F0211DA0D53}" type="pres">
      <dgm:prSet presAssocID="{D6AF3E6A-9EE6-4BCC-B8EB-A7F02A8424CA}" presName="textNode" presStyleLbl="node1" presStyleIdx="1" presStyleCnt="4" custScaleX="115822" custScaleY="110456" custLinFactNeighborX="-13217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509E0213-EA09-4552-B281-882A3A3CB907}" type="pres">
      <dgm:prSet presAssocID="{E7A4075B-8A83-4A1C-9CC6-224BCCA809FE}" presName="sibTrans" presStyleCnt="0"/>
      <dgm:spPr/>
    </dgm:pt>
    <dgm:pt modelId="{69307296-7E75-41A0-964B-7E9944F51ACA}" type="pres">
      <dgm:prSet presAssocID="{92C973D9-45A3-4253-8188-B0A23B009CEA}" presName="textNode" presStyleLbl="node1" presStyleIdx="2" presStyleCnt="4" custScaleX="107733" custLinFactNeighborX="-13217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F2909C69-DCE6-46DE-9669-DF0178D7E678}" type="pres">
      <dgm:prSet presAssocID="{C7A4315B-C93D-4186-89CC-087562365F73}" presName="sibTrans" presStyleCnt="0"/>
      <dgm:spPr/>
    </dgm:pt>
    <dgm:pt modelId="{78B786D2-ADF9-4310-88BA-1BE5818E949E}" type="pres">
      <dgm:prSet presAssocID="{D6D03AFB-A1F6-4000-92EF-57DEB57F8533}" presName="textNode" presStyleLbl="node1" presStyleIdx="3" presStyleCnt="4" custScaleX="107733" custLinFactNeighborX="-13217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579AE414-FCE0-4421-990F-866638841DF0}" srcId="{5540A921-B1DE-4127-8535-4D0792A93799}" destId="{92C973D9-45A3-4253-8188-B0A23B009CEA}" srcOrd="2" destOrd="0" parTransId="{E8766C48-B8D3-4A1D-9FAB-42EAD752B48B}" sibTransId="{C7A4315B-C93D-4186-89CC-087562365F73}"/>
    <dgm:cxn modelId="{791A613D-3FCA-4A9F-BCFE-4BCBD449EEF0}" type="presOf" srcId="{92C973D9-45A3-4253-8188-B0A23B009CEA}" destId="{69307296-7E75-41A0-964B-7E9944F51ACA}" srcOrd="0" destOrd="0" presId="urn:microsoft.com/office/officeart/2005/8/layout/hProcess9"/>
    <dgm:cxn modelId="{D552A525-FFAA-4C5A-B34F-69E66ADD379E}" srcId="{5540A921-B1DE-4127-8535-4D0792A93799}" destId="{D6AF3E6A-9EE6-4BCC-B8EB-A7F02A8424CA}" srcOrd="1" destOrd="0" parTransId="{6C013ED8-E28A-4B23-8A2D-18E41728141D}" sibTransId="{E7A4075B-8A83-4A1C-9CC6-224BCCA809FE}"/>
    <dgm:cxn modelId="{667511F0-C27D-4918-B049-E9976ABE7989}" type="presOf" srcId="{D6AF3E6A-9EE6-4BCC-B8EB-A7F02A8424CA}" destId="{C5A00A67-D5BD-4F72-BEC4-6F0211DA0D53}" srcOrd="0" destOrd="0" presId="urn:microsoft.com/office/officeart/2005/8/layout/hProcess9"/>
    <dgm:cxn modelId="{79A99CD6-50A0-4D1D-A6CC-D5B79D7727C8}" srcId="{5540A921-B1DE-4127-8535-4D0792A93799}" destId="{018F7171-5D2C-4A76-A19A-312321E75316}" srcOrd="0" destOrd="0" parTransId="{4042EEF9-54A9-4653-9138-5BCB2B97C0F5}" sibTransId="{BB5C7AF6-081F-4287-AAFC-CADD878970DC}"/>
    <dgm:cxn modelId="{B943965D-5F32-4A55-894B-4E9F51C84481}" type="presOf" srcId="{D6D03AFB-A1F6-4000-92EF-57DEB57F8533}" destId="{78B786D2-ADF9-4310-88BA-1BE5818E949E}" srcOrd="0" destOrd="0" presId="urn:microsoft.com/office/officeart/2005/8/layout/hProcess9"/>
    <dgm:cxn modelId="{BB02CC45-B58F-451F-95BC-159BE7060949}" type="presOf" srcId="{018F7171-5D2C-4A76-A19A-312321E75316}" destId="{B3713C64-3B75-4CF9-A64F-5E479D578AD2}" srcOrd="0" destOrd="0" presId="urn:microsoft.com/office/officeart/2005/8/layout/hProcess9"/>
    <dgm:cxn modelId="{1200C4B7-A09C-4EFA-9322-B298C3844A7C}" srcId="{5540A921-B1DE-4127-8535-4D0792A93799}" destId="{D6D03AFB-A1F6-4000-92EF-57DEB57F8533}" srcOrd="3" destOrd="0" parTransId="{027E91AF-2BFD-4D1F-B349-0EAAEE758A9A}" sibTransId="{EF289298-320D-43D0-8E83-4D5ED9E3D84A}"/>
    <dgm:cxn modelId="{6C121EB2-BA92-42E0-88DA-F2D14C5A00EE}" type="presOf" srcId="{5540A921-B1DE-4127-8535-4D0792A93799}" destId="{DB86E93D-587E-465D-83BB-B414C9408DEF}" srcOrd="0" destOrd="0" presId="urn:microsoft.com/office/officeart/2005/8/layout/hProcess9"/>
    <dgm:cxn modelId="{788CABFA-8981-49F6-A216-DF41AE6389D9}" type="presParOf" srcId="{DB86E93D-587E-465D-83BB-B414C9408DEF}" destId="{C6318575-1580-439C-8BB6-2716F09DCA82}" srcOrd="0" destOrd="0" presId="urn:microsoft.com/office/officeart/2005/8/layout/hProcess9"/>
    <dgm:cxn modelId="{E2DCB9B4-962F-4330-A09D-7646532EA5B5}" type="presParOf" srcId="{DB86E93D-587E-465D-83BB-B414C9408DEF}" destId="{FB3509DC-C5A8-49A0-9D3A-6AB069D155E4}" srcOrd="1" destOrd="0" presId="urn:microsoft.com/office/officeart/2005/8/layout/hProcess9"/>
    <dgm:cxn modelId="{C76EFCD1-4470-4DCF-95F2-6F2E8EA6FEA7}" type="presParOf" srcId="{FB3509DC-C5A8-49A0-9D3A-6AB069D155E4}" destId="{B3713C64-3B75-4CF9-A64F-5E479D578AD2}" srcOrd="0" destOrd="0" presId="urn:microsoft.com/office/officeart/2005/8/layout/hProcess9"/>
    <dgm:cxn modelId="{3D2198FE-D3E7-4AF4-89A6-B940D1DF382B}" type="presParOf" srcId="{FB3509DC-C5A8-49A0-9D3A-6AB069D155E4}" destId="{B3EA21E3-66DC-4763-B967-2B4C752F78B7}" srcOrd="1" destOrd="0" presId="urn:microsoft.com/office/officeart/2005/8/layout/hProcess9"/>
    <dgm:cxn modelId="{9DFEBE55-45C9-4F93-874C-F18A30E578D4}" type="presParOf" srcId="{FB3509DC-C5A8-49A0-9D3A-6AB069D155E4}" destId="{C5A00A67-D5BD-4F72-BEC4-6F0211DA0D53}" srcOrd="2" destOrd="0" presId="urn:microsoft.com/office/officeart/2005/8/layout/hProcess9"/>
    <dgm:cxn modelId="{B753ACC9-338C-4E69-BB48-0227801C3BE6}" type="presParOf" srcId="{FB3509DC-C5A8-49A0-9D3A-6AB069D155E4}" destId="{509E0213-EA09-4552-B281-882A3A3CB907}" srcOrd="3" destOrd="0" presId="urn:microsoft.com/office/officeart/2005/8/layout/hProcess9"/>
    <dgm:cxn modelId="{816436B2-1E5C-4B8A-A079-A697DF465576}" type="presParOf" srcId="{FB3509DC-C5A8-49A0-9D3A-6AB069D155E4}" destId="{69307296-7E75-41A0-964B-7E9944F51ACA}" srcOrd="4" destOrd="0" presId="urn:microsoft.com/office/officeart/2005/8/layout/hProcess9"/>
    <dgm:cxn modelId="{11AB9A4B-610D-4497-A3AB-9E5B99D2ACA7}" type="presParOf" srcId="{FB3509DC-C5A8-49A0-9D3A-6AB069D155E4}" destId="{F2909C69-DCE6-46DE-9669-DF0178D7E678}" srcOrd="5" destOrd="0" presId="urn:microsoft.com/office/officeart/2005/8/layout/hProcess9"/>
    <dgm:cxn modelId="{833B582E-6069-48EE-9299-E6D3445E578F}" type="presParOf" srcId="{FB3509DC-C5A8-49A0-9D3A-6AB069D155E4}" destId="{78B786D2-ADF9-4310-88BA-1BE5818E949E}" srcOrd="6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5540A921-B1DE-4127-8535-4D0792A93799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</dgm:pt>
    <dgm:pt modelId="{018F7171-5D2C-4A76-A19A-312321E75316}">
      <dgm:prSet custT="1"/>
      <dgm:spPr>
        <a:solidFill>
          <a:schemeClr val="accent6">
            <a:lumMod val="50000"/>
          </a:schemeClr>
        </a:solidFill>
        <a:ln>
          <a:noFill/>
        </a:ln>
      </dgm:spPr>
      <dgm:t>
        <a:bodyPr/>
        <a:lstStyle/>
        <a:p>
          <a:r>
            <a:rPr lang="zh-TW" altLang="en-US" sz="1600" b="1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分析倡議環境</a:t>
          </a:r>
          <a:endParaRPr lang="zh-TW" altLang="en-US" sz="1600" b="1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4042EEF9-54A9-4653-9138-5BCB2B97C0F5}" type="parTrans" cxnId="{79A99CD6-50A0-4D1D-A6CC-D5B79D7727C8}">
      <dgm:prSet/>
      <dgm:spPr/>
      <dgm:t>
        <a:bodyPr/>
        <a:lstStyle/>
        <a:p>
          <a:endParaRPr lang="zh-TW" altLang="en-US"/>
        </a:p>
      </dgm:t>
    </dgm:pt>
    <dgm:pt modelId="{BB5C7AF6-081F-4287-AAFC-CADD878970DC}" type="sibTrans" cxnId="{79A99CD6-50A0-4D1D-A6CC-D5B79D7727C8}">
      <dgm:prSet/>
      <dgm:spPr/>
      <dgm:t>
        <a:bodyPr/>
        <a:lstStyle/>
        <a:p>
          <a:endParaRPr lang="zh-TW" altLang="en-US"/>
        </a:p>
      </dgm:t>
    </dgm:pt>
    <dgm:pt modelId="{D6AF3E6A-9EE6-4BCC-B8EB-A7F02A8424CA}">
      <dgm:prSet custT="1"/>
      <dgm:spPr>
        <a:solidFill>
          <a:schemeClr val="accent6">
            <a:lumMod val="50000"/>
          </a:schemeClr>
        </a:solidFill>
        <a:ln>
          <a:noFill/>
        </a:ln>
      </dgm:spPr>
      <dgm:t>
        <a:bodyPr/>
        <a:lstStyle/>
        <a:p>
          <a:r>
            <a:rPr lang="zh-TW" altLang="en-US" sz="1600" b="1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全國倡議建立提案基礎</a:t>
          </a:r>
          <a:endParaRPr lang="zh-TW" altLang="en-US" sz="1600" b="1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6C013ED8-E28A-4B23-8A2D-18E41728141D}" type="parTrans" cxnId="{D552A525-FFAA-4C5A-B34F-69E66ADD379E}">
      <dgm:prSet/>
      <dgm:spPr/>
      <dgm:t>
        <a:bodyPr/>
        <a:lstStyle/>
        <a:p>
          <a:endParaRPr lang="zh-TW" altLang="en-US"/>
        </a:p>
      </dgm:t>
    </dgm:pt>
    <dgm:pt modelId="{E7A4075B-8A83-4A1C-9CC6-224BCCA809FE}" type="sibTrans" cxnId="{D552A525-FFAA-4C5A-B34F-69E66ADD379E}">
      <dgm:prSet/>
      <dgm:spPr/>
      <dgm:t>
        <a:bodyPr/>
        <a:lstStyle/>
        <a:p>
          <a:endParaRPr lang="zh-TW" altLang="en-US"/>
        </a:p>
      </dgm:t>
    </dgm:pt>
    <dgm:pt modelId="{D6D03AFB-A1F6-4000-92EF-57DEB57F8533}">
      <dgm:prSet custT="1"/>
      <dgm:spPr>
        <a:solidFill>
          <a:schemeClr val="accent6">
            <a:lumMod val="50000"/>
          </a:schemeClr>
        </a:solidFill>
        <a:ln>
          <a:noFill/>
        </a:ln>
      </dgm:spPr>
      <dgm:t>
        <a:bodyPr/>
        <a:lstStyle/>
        <a:p>
          <a:r>
            <a:rPr lang="zh-TW" altLang="en-US" sz="1600" b="1" smtClean="0">
              <a:latin typeface="微軟正黑體" panose="020B0604030504040204" pitchFamily="34" charset="-120"/>
              <a:ea typeface="微軟正黑體" panose="020B0604030504040204" pitchFamily="34" charset="-120"/>
            </a:rPr>
            <a:t>監督法律執行</a:t>
          </a:r>
          <a:endParaRPr lang="zh-TW" altLang="en-US" sz="1600" b="1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027E91AF-2BFD-4D1F-B349-0EAAEE758A9A}" type="parTrans" cxnId="{1200C4B7-A09C-4EFA-9322-B298C3844A7C}">
      <dgm:prSet/>
      <dgm:spPr/>
      <dgm:t>
        <a:bodyPr/>
        <a:lstStyle/>
        <a:p>
          <a:endParaRPr lang="zh-TW" altLang="en-US"/>
        </a:p>
      </dgm:t>
    </dgm:pt>
    <dgm:pt modelId="{EF289298-320D-43D0-8E83-4D5ED9E3D84A}" type="sibTrans" cxnId="{1200C4B7-A09C-4EFA-9322-B298C3844A7C}">
      <dgm:prSet/>
      <dgm:spPr/>
      <dgm:t>
        <a:bodyPr/>
        <a:lstStyle/>
        <a:p>
          <a:endParaRPr lang="zh-TW" altLang="en-US"/>
        </a:p>
      </dgm:t>
    </dgm:pt>
    <dgm:pt modelId="{92C973D9-45A3-4253-8188-B0A23B009CEA}">
      <dgm:prSet custT="1"/>
      <dgm:spPr>
        <a:solidFill>
          <a:srgbClr val="B3D236"/>
        </a:solidFill>
        <a:ln>
          <a:noFill/>
        </a:ln>
      </dgm:spPr>
      <dgm:t>
        <a:bodyPr/>
        <a:lstStyle/>
        <a:p>
          <a:r>
            <a:rPr lang="zh-TW" altLang="en-US" sz="1600" b="1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輔助立法審查</a:t>
          </a:r>
          <a:endParaRPr lang="zh-TW" altLang="en-US" sz="1600" b="1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C7A4315B-C93D-4186-89CC-087562365F73}" type="sibTrans" cxnId="{579AE414-FCE0-4421-990F-866638841DF0}">
      <dgm:prSet/>
      <dgm:spPr/>
      <dgm:t>
        <a:bodyPr/>
        <a:lstStyle/>
        <a:p>
          <a:endParaRPr lang="zh-TW" altLang="en-US"/>
        </a:p>
      </dgm:t>
    </dgm:pt>
    <dgm:pt modelId="{E8766C48-B8D3-4A1D-9FAB-42EAD752B48B}" type="parTrans" cxnId="{579AE414-FCE0-4421-990F-866638841DF0}">
      <dgm:prSet/>
      <dgm:spPr/>
      <dgm:t>
        <a:bodyPr/>
        <a:lstStyle/>
        <a:p>
          <a:endParaRPr lang="zh-TW" altLang="en-US"/>
        </a:p>
      </dgm:t>
    </dgm:pt>
    <dgm:pt modelId="{DB86E93D-587E-465D-83BB-B414C9408DEF}" type="pres">
      <dgm:prSet presAssocID="{5540A921-B1DE-4127-8535-4D0792A93799}" presName="CompostProcess" presStyleCnt="0">
        <dgm:presLayoutVars>
          <dgm:dir/>
          <dgm:resizeHandles val="exact"/>
        </dgm:presLayoutVars>
      </dgm:prSet>
      <dgm:spPr/>
    </dgm:pt>
    <dgm:pt modelId="{C6318575-1580-439C-8BB6-2716F09DCA82}" type="pres">
      <dgm:prSet presAssocID="{5540A921-B1DE-4127-8535-4D0792A93799}" presName="arrow" presStyleLbl="bgShp" presStyleIdx="0" presStyleCnt="1" custLinFactNeighborX="-399" custLinFactNeighborY="-70080"/>
      <dgm:spPr/>
    </dgm:pt>
    <dgm:pt modelId="{FB3509DC-C5A8-49A0-9D3A-6AB069D155E4}" type="pres">
      <dgm:prSet presAssocID="{5540A921-B1DE-4127-8535-4D0792A93799}" presName="linearProcess" presStyleCnt="0"/>
      <dgm:spPr/>
    </dgm:pt>
    <dgm:pt modelId="{B3713C64-3B75-4CF9-A64F-5E479D578AD2}" type="pres">
      <dgm:prSet presAssocID="{018F7171-5D2C-4A76-A19A-312321E75316}" presName="textNode" presStyleLbl="node1" presStyleIdx="0" presStyleCnt="4" custScaleX="112638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B3EA21E3-66DC-4763-B967-2B4C752F78B7}" type="pres">
      <dgm:prSet presAssocID="{BB5C7AF6-081F-4287-AAFC-CADD878970DC}" presName="sibTrans" presStyleCnt="0"/>
      <dgm:spPr/>
    </dgm:pt>
    <dgm:pt modelId="{C5A00A67-D5BD-4F72-BEC4-6F0211DA0D53}" type="pres">
      <dgm:prSet presAssocID="{D6AF3E6A-9EE6-4BCC-B8EB-A7F02A8424CA}" presName="textNode" presStyleLbl="node1" presStyleIdx="1" presStyleCnt="4" custScaleX="115822" custScaleY="110456" custLinFactNeighborX="-13217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509E0213-EA09-4552-B281-882A3A3CB907}" type="pres">
      <dgm:prSet presAssocID="{E7A4075B-8A83-4A1C-9CC6-224BCCA809FE}" presName="sibTrans" presStyleCnt="0"/>
      <dgm:spPr/>
    </dgm:pt>
    <dgm:pt modelId="{69307296-7E75-41A0-964B-7E9944F51ACA}" type="pres">
      <dgm:prSet presAssocID="{92C973D9-45A3-4253-8188-B0A23B009CEA}" presName="textNode" presStyleLbl="node1" presStyleIdx="2" presStyleCnt="4" custScaleX="107733" custLinFactNeighborX="-13217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F2909C69-DCE6-46DE-9669-DF0178D7E678}" type="pres">
      <dgm:prSet presAssocID="{C7A4315B-C93D-4186-89CC-087562365F73}" presName="sibTrans" presStyleCnt="0"/>
      <dgm:spPr/>
    </dgm:pt>
    <dgm:pt modelId="{78B786D2-ADF9-4310-88BA-1BE5818E949E}" type="pres">
      <dgm:prSet presAssocID="{D6D03AFB-A1F6-4000-92EF-57DEB57F8533}" presName="textNode" presStyleLbl="node1" presStyleIdx="3" presStyleCnt="4" custScaleX="107733" custLinFactNeighborX="-13217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579AE414-FCE0-4421-990F-866638841DF0}" srcId="{5540A921-B1DE-4127-8535-4D0792A93799}" destId="{92C973D9-45A3-4253-8188-B0A23B009CEA}" srcOrd="2" destOrd="0" parTransId="{E8766C48-B8D3-4A1D-9FAB-42EAD752B48B}" sibTransId="{C7A4315B-C93D-4186-89CC-087562365F73}"/>
    <dgm:cxn modelId="{8B37CD42-F638-4185-92F3-890853778167}" type="presOf" srcId="{D6AF3E6A-9EE6-4BCC-B8EB-A7F02A8424CA}" destId="{C5A00A67-D5BD-4F72-BEC4-6F0211DA0D53}" srcOrd="0" destOrd="0" presId="urn:microsoft.com/office/officeart/2005/8/layout/hProcess9"/>
    <dgm:cxn modelId="{D9E339C2-84A1-41A8-B7D9-C49F1D3AE288}" type="presOf" srcId="{D6D03AFB-A1F6-4000-92EF-57DEB57F8533}" destId="{78B786D2-ADF9-4310-88BA-1BE5818E949E}" srcOrd="0" destOrd="0" presId="urn:microsoft.com/office/officeart/2005/8/layout/hProcess9"/>
    <dgm:cxn modelId="{67C0EE6D-C933-457F-9AC5-B4489ACD9609}" type="presOf" srcId="{92C973D9-45A3-4253-8188-B0A23B009CEA}" destId="{69307296-7E75-41A0-964B-7E9944F51ACA}" srcOrd="0" destOrd="0" presId="urn:microsoft.com/office/officeart/2005/8/layout/hProcess9"/>
    <dgm:cxn modelId="{D552A525-FFAA-4C5A-B34F-69E66ADD379E}" srcId="{5540A921-B1DE-4127-8535-4D0792A93799}" destId="{D6AF3E6A-9EE6-4BCC-B8EB-A7F02A8424CA}" srcOrd="1" destOrd="0" parTransId="{6C013ED8-E28A-4B23-8A2D-18E41728141D}" sibTransId="{E7A4075B-8A83-4A1C-9CC6-224BCCA809FE}"/>
    <dgm:cxn modelId="{5591D27A-D069-4BA3-8A23-33357CAA6F96}" type="presOf" srcId="{5540A921-B1DE-4127-8535-4D0792A93799}" destId="{DB86E93D-587E-465D-83BB-B414C9408DEF}" srcOrd="0" destOrd="0" presId="urn:microsoft.com/office/officeart/2005/8/layout/hProcess9"/>
    <dgm:cxn modelId="{79A99CD6-50A0-4D1D-A6CC-D5B79D7727C8}" srcId="{5540A921-B1DE-4127-8535-4D0792A93799}" destId="{018F7171-5D2C-4A76-A19A-312321E75316}" srcOrd="0" destOrd="0" parTransId="{4042EEF9-54A9-4653-9138-5BCB2B97C0F5}" sibTransId="{BB5C7AF6-081F-4287-AAFC-CADD878970DC}"/>
    <dgm:cxn modelId="{9F722F02-9248-42FF-BE4F-06A69609A3F4}" type="presOf" srcId="{018F7171-5D2C-4A76-A19A-312321E75316}" destId="{B3713C64-3B75-4CF9-A64F-5E479D578AD2}" srcOrd="0" destOrd="0" presId="urn:microsoft.com/office/officeart/2005/8/layout/hProcess9"/>
    <dgm:cxn modelId="{1200C4B7-A09C-4EFA-9322-B298C3844A7C}" srcId="{5540A921-B1DE-4127-8535-4D0792A93799}" destId="{D6D03AFB-A1F6-4000-92EF-57DEB57F8533}" srcOrd="3" destOrd="0" parTransId="{027E91AF-2BFD-4D1F-B349-0EAAEE758A9A}" sibTransId="{EF289298-320D-43D0-8E83-4D5ED9E3D84A}"/>
    <dgm:cxn modelId="{CB6663B1-1141-452D-B59C-162D06E70FED}" type="presParOf" srcId="{DB86E93D-587E-465D-83BB-B414C9408DEF}" destId="{C6318575-1580-439C-8BB6-2716F09DCA82}" srcOrd="0" destOrd="0" presId="urn:microsoft.com/office/officeart/2005/8/layout/hProcess9"/>
    <dgm:cxn modelId="{C9540975-174D-4E04-BEDB-FCD201C5BB6C}" type="presParOf" srcId="{DB86E93D-587E-465D-83BB-B414C9408DEF}" destId="{FB3509DC-C5A8-49A0-9D3A-6AB069D155E4}" srcOrd="1" destOrd="0" presId="urn:microsoft.com/office/officeart/2005/8/layout/hProcess9"/>
    <dgm:cxn modelId="{B61E1028-03A1-4FB7-B9E6-65C34E760CB3}" type="presParOf" srcId="{FB3509DC-C5A8-49A0-9D3A-6AB069D155E4}" destId="{B3713C64-3B75-4CF9-A64F-5E479D578AD2}" srcOrd="0" destOrd="0" presId="urn:microsoft.com/office/officeart/2005/8/layout/hProcess9"/>
    <dgm:cxn modelId="{772FEF3D-5229-492E-B5D3-60B10D75664A}" type="presParOf" srcId="{FB3509DC-C5A8-49A0-9D3A-6AB069D155E4}" destId="{B3EA21E3-66DC-4763-B967-2B4C752F78B7}" srcOrd="1" destOrd="0" presId="urn:microsoft.com/office/officeart/2005/8/layout/hProcess9"/>
    <dgm:cxn modelId="{A2DB18FF-12FE-494D-9D4B-727F7F711A12}" type="presParOf" srcId="{FB3509DC-C5A8-49A0-9D3A-6AB069D155E4}" destId="{C5A00A67-D5BD-4F72-BEC4-6F0211DA0D53}" srcOrd="2" destOrd="0" presId="urn:microsoft.com/office/officeart/2005/8/layout/hProcess9"/>
    <dgm:cxn modelId="{059A3DDF-6FD8-48DE-B5AF-B6C7F77C843C}" type="presParOf" srcId="{FB3509DC-C5A8-49A0-9D3A-6AB069D155E4}" destId="{509E0213-EA09-4552-B281-882A3A3CB907}" srcOrd="3" destOrd="0" presId="urn:microsoft.com/office/officeart/2005/8/layout/hProcess9"/>
    <dgm:cxn modelId="{71B0A8AB-D954-409A-A5B4-59D46DCE5D30}" type="presParOf" srcId="{FB3509DC-C5A8-49A0-9D3A-6AB069D155E4}" destId="{69307296-7E75-41A0-964B-7E9944F51ACA}" srcOrd="4" destOrd="0" presId="urn:microsoft.com/office/officeart/2005/8/layout/hProcess9"/>
    <dgm:cxn modelId="{7281E8AC-2111-422A-9B47-6A82900E43B5}" type="presParOf" srcId="{FB3509DC-C5A8-49A0-9D3A-6AB069D155E4}" destId="{F2909C69-DCE6-46DE-9669-DF0178D7E678}" srcOrd="5" destOrd="0" presId="urn:microsoft.com/office/officeart/2005/8/layout/hProcess9"/>
    <dgm:cxn modelId="{645883D5-72F6-4A73-B1CD-CCD762F4417B}" type="presParOf" srcId="{FB3509DC-C5A8-49A0-9D3A-6AB069D155E4}" destId="{78B786D2-ADF9-4310-88BA-1BE5818E949E}" srcOrd="6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E52AFBA-5555-4C07-9124-A3D4E5F4F021}">
      <dsp:nvSpPr>
        <dsp:cNvPr id="0" name=""/>
        <dsp:cNvSpPr/>
      </dsp:nvSpPr>
      <dsp:spPr>
        <a:xfrm>
          <a:off x="2373485" y="828195"/>
          <a:ext cx="3421012" cy="3421601"/>
        </a:xfrm>
        <a:prstGeom prst="ellipse">
          <a:avLst/>
        </a:prstGeom>
        <a:solidFill>
          <a:srgbClr val="F23B49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4000" b="1" kern="1200" dirty="0" smtClean="0">
              <a:solidFill>
                <a:schemeClr val="accent6">
                  <a:lumMod val="20000"/>
                  <a:lumOff val="80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長照服務資金</a:t>
          </a:r>
          <a:endParaRPr lang="zh-TW" altLang="en-US" sz="4000" b="1" kern="1200" dirty="0">
            <a:solidFill>
              <a:schemeClr val="accent6">
                <a:lumMod val="20000"/>
                <a:lumOff val="80000"/>
              </a:schemeClr>
            </a:solidFill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2874481" y="1329277"/>
        <a:ext cx="2419020" cy="2419437"/>
      </dsp:txXfrm>
    </dsp:sp>
    <dsp:sp modelId="{A3A826F8-6DAE-4021-ABFF-140828C4A446}">
      <dsp:nvSpPr>
        <dsp:cNvPr id="0" name=""/>
        <dsp:cNvSpPr/>
      </dsp:nvSpPr>
      <dsp:spPr>
        <a:xfrm>
          <a:off x="3567072" y="4358146"/>
          <a:ext cx="275786" cy="275758"/>
        </a:xfrm>
        <a:prstGeom prst="ellipse">
          <a:avLst/>
        </a:prstGeom>
        <a:solidFill>
          <a:srgbClr val="B3D236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CFE8BEA-8EE4-4C01-85F8-E009963EC055}">
      <dsp:nvSpPr>
        <dsp:cNvPr id="0" name=""/>
        <dsp:cNvSpPr/>
      </dsp:nvSpPr>
      <dsp:spPr>
        <a:xfrm>
          <a:off x="6152533" y="2358130"/>
          <a:ext cx="275786" cy="275758"/>
        </a:xfrm>
        <a:prstGeom prst="ellipse">
          <a:avLst/>
        </a:prstGeom>
        <a:solidFill>
          <a:srgbClr val="92D05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333030A-1AD3-466D-A162-AE65C6A08ADE}">
      <dsp:nvSpPr>
        <dsp:cNvPr id="0" name=""/>
        <dsp:cNvSpPr/>
      </dsp:nvSpPr>
      <dsp:spPr>
        <a:xfrm>
          <a:off x="4653418" y="4626743"/>
          <a:ext cx="380346" cy="380925"/>
        </a:xfrm>
        <a:prstGeom prst="ellipse">
          <a:avLst/>
        </a:prstGeom>
        <a:solidFill>
          <a:srgbClr val="B3D236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381F6BF-8D20-4B20-B75A-81FC9A1C28C2}">
      <dsp:nvSpPr>
        <dsp:cNvPr id="0" name=""/>
        <dsp:cNvSpPr/>
      </dsp:nvSpPr>
      <dsp:spPr>
        <a:xfrm>
          <a:off x="3371961" y="1267574"/>
          <a:ext cx="275786" cy="275758"/>
        </a:xfrm>
        <a:prstGeom prst="ellipse">
          <a:avLst/>
        </a:prstGeom>
        <a:solidFill>
          <a:srgbClr val="00BBD6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E2F23FF-B925-46B8-8066-28DB153A50E1}">
      <dsp:nvSpPr>
        <dsp:cNvPr id="0" name=""/>
        <dsp:cNvSpPr/>
      </dsp:nvSpPr>
      <dsp:spPr>
        <a:xfrm>
          <a:off x="2590986" y="3128723"/>
          <a:ext cx="275786" cy="275758"/>
        </a:xfrm>
        <a:prstGeom prst="ellipse">
          <a:avLst/>
        </a:prstGeom>
        <a:solidFill>
          <a:srgbClr val="92D05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9603B95-8556-4CDF-B2EB-4670639C6F69}">
      <dsp:nvSpPr>
        <dsp:cNvPr id="0" name=""/>
        <dsp:cNvSpPr/>
      </dsp:nvSpPr>
      <dsp:spPr>
        <a:xfrm>
          <a:off x="729319" y="1404648"/>
          <a:ext cx="1799996" cy="1800006"/>
        </a:xfrm>
        <a:prstGeom prst="ellipse">
          <a:avLst/>
        </a:prstGeom>
        <a:solidFill>
          <a:srgbClr val="B3D236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3200" b="1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法律問題</a:t>
          </a:r>
          <a:endParaRPr lang="zh-TW" altLang="en-US" sz="3200" b="1" kern="12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992922" y="1668253"/>
        <a:ext cx="1272790" cy="1272796"/>
      </dsp:txXfrm>
    </dsp:sp>
    <dsp:sp modelId="{AD968B45-CCBF-4C4C-8236-261C68D67923}">
      <dsp:nvSpPr>
        <dsp:cNvPr id="0" name=""/>
        <dsp:cNvSpPr/>
      </dsp:nvSpPr>
      <dsp:spPr>
        <a:xfrm>
          <a:off x="3973836" y="909690"/>
          <a:ext cx="380346" cy="380925"/>
        </a:xfrm>
        <a:prstGeom prst="ellipse">
          <a:avLst/>
        </a:prstGeom>
        <a:solidFill>
          <a:srgbClr val="B3D236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008581E-C71F-4E10-B99F-C04FE761312E}">
      <dsp:nvSpPr>
        <dsp:cNvPr id="0" name=""/>
        <dsp:cNvSpPr/>
      </dsp:nvSpPr>
      <dsp:spPr>
        <a:xfrm>
          <a:off x="867266" y="3248753"/>
          <a:ext cx="687711" cy="687866"/>
        </a:xfrm>
        <a:prstGeom prst="ellipse">
          <a:avLst/>
        </a:prstGeom>
        <a:solidFill>
          <a:srgbClr val="FFC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896AB18-95E5-43B3-B423-BBA8EFE64340}">
      <dsp:nvSpPr>
        <dsp:cNvPr id="0" name=""/>
        <dsp:cNvSpPr/>
      </dsp:nvSpPr>
      <dsp:spPr>
        <a:xfrm>
          <a:off x="7049519" y="1350217"/>
          <a:ext cx="1799996" cy="1800006"/>
        </a:xfrm>
        <a:prstGeom prst="ellipse">
          <a:avLst/>
        </a:prstGeom>
        <a:solidFill>
          <a:srgbClr val="B3D236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3200" b="1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政治問題</a:t>
          </a:r>
          <a:endParaRPr lang="zh-TW" altLang="en-US" sz="3200" b="1" kern="12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7313122" y="1613822"/>
        <a:ext cx="1272790" cy="1272796"/>
      </dsp:txXfrm>
    </dsp:sp>
    <dsp:sp modelId="{BAD27D33-52CD-45A3-BE32-70B82BECEEDC}">
      <dsp:nvSpPr>
        <dsp:cNvPr id="0" name=""/>
        <dsp:cNvSpPr/>
      </dsp:nvSpPr>
      <dsp:spPr>
        <a:xfrm>
          <a:off x="5481478" y="2089280"/>
          <a:ext cx="380346" cy="380925"/>
        </a:xfrm>
        <a:prstGeom prst="ellipse">
          <a:avLst/>
        </a:prstGeom>
        <a:solidFill>
          <a:srgbClr val="00BBD6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60E8EFF-72F5-4663-90B9-B2C6F79FD489}">
      <dsp:nvSpPr>
        <dsp:cNvPr id="0" name=""/>
        <dsp:cNvSpPr/>
      </dsp:nvSpPr>
      <dsp:spPr>
        <a:xfrm>
          <a:off x="1042865" y="4193682"/>
          <a:ext cx="275786" cy="275758"/>
        </a:xfrm>
        <a:prstGeom prst="ellipse">
          <a:avLst/>
        </a:prstGeom>
        <a:solidFill>
          <a:srgbClr val="00BBD6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C287EE7-26CF-4227-B383-2968D613074E}">
      <dsp:nvSpPr>
        <dsp:cNvPr id="0" name=""/>
        <dsp:cNvSpPr/>
      </dsp:nvSpPr>
      <dsp:spPr>
        <a:xfrm>
          <a:off x="3877988" y="4007969"/>
          <a:ext cx="275786" cy="275758"/>
        </a:xfrm>
        <a:prstGeom prst="ellipse">
          <a:avLst/>
        </a:prstGeom>
        <a:solidFill>
          <a:srgbClr val="FFC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E57BD1C-94A5-4D05-8A07-CB07E9FD188F}">
      <dsp:nvSpPr>
        <dsp:cNvPr id="0" name=""/>
        <dsp:cNvSpPr/>
      </dsp:nvSpPr>
      <dsp:spPr>
        <a:xfrm>
          <a:off x="5905247" y="3284530"/>
          <a:ext cx="1799996" cy="1800006"/>
        </a:xfrm>
        <a:prstGeom prst="ellipse">
          <a:avLst/>
        </a:prstGeom>
        <a:solidFill>
          <a:srgbClr val="F23B49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3200" b="1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國家問題</a:t>
          </a:r>
          <a:endParaRPr lang="zh-TW" altLang="en-US" sz="3200" b="1" kern="12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6168850" y="3548135"/>
        <a:ext cx="1272790" cy="1272796"/>
      </dsp:txXfrm>
    </dsp:sp>
    <dsp:sp modelId="{F53EFD63-62BA-40B6-8222-E653C3B84C5F}">
      <dsp:nvSpPr>
        <dsp:cNvPr id="0" name=""/>
        <dsp:cNvSpPr/>
      </dsp:nvSpPr>
      <dsp:spPr>
        <a:xfrm>
          <a:off x="5951550" y="3419266"/>
          <a:ext cx="275786" cy="275758"/>
        </a:xfrm>
        <a:prstGeom prst="ellipse">
          <a:avLst/>
        </a:prstGeom>
        <a:solidFill>
          <a:srgbClr val="FFC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4592A47-30E8-4074-8881-28B0E7FE3A7E}">
      <dsp:nvSpPr>
        <dsp:cNvPr id="0" name=""/>
        <dsp:cNvSpPr/>
      </dsp:nvSpPr>
      <dsp:spPr>
        <a:xfrm>
          <a:off x="1716456" y="3889295"/>
          <a:ext cx="1799996" cy="1800006"/>
        </a:xfrm>
        <a:prstGeom prst="ellipse">
          <a:avLst/>
        </a:prstGeom>
        <a:solidFill>
          <a:srgbClr val="00BBD6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3200" b="1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社會問題</a:t>
          </a:r>
          <a:endParaRPr lang="zh-TW" altLang="en-US" sz="3200" b="1" kern="12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1980059" y="4152900"/>
        <a:ext cx="1272790" cy="1272796"/>
      </dsp:txXfrm>
    </dsp:sp>
    <dsp:sp modelId="{05A69B36-0F1D-4F7A-8F67-FC2B553307C7}">
      <dsp:nvSpPr>
        <dsp:cNvPr id="0" name=""/>
        <dsp:cNvSpPr/>
      </dsp:nvSpPr>
      <dsp:spPr>
        <a:xfrm>
          <a:off x="4006408" y="4676270"/>
          <a:ext cx="275786" cy="275758"/>
        </a:xfrm>
        <a:prstGeom prst="ellipse">
          <a:avLst/>
        </a:prstGeom>
        <a:solidFill>
          <a:srgbClr val="F23B49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96D3B29-616C-4B06-9D89-ECC088F1FEDE}">
      <dsp:nvSpPr>
        <dsp:cNvPr id="0" name=""/>
        <dsp:cNvSpPr/>
      </dsp:nvSpPr>
      <dsp:spPr>
        <a:xfrm>
          <a:off x="5147338" y="118069"/>
          <a:ext cx="1799996" cy="1800006"/>
        </a:xfrm>
        <a:prstGeom prst="ellipse">
          <a:avLst/>
        </a:prstGeom>
        <a:solidFill>
          <a:srgbClr val="FFC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3200" b="1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黨派問題</a:t>
          </a:r>
          <a:endParaRPr lang="zh-TW" altLang="en-US" sz="3200" b="1" kern="12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5410941" y="381674"/>
        <a:ext cx="1272790" cy="1272796"/>
      </dsp:txXfrm>
    </dsp:sp>
    <dsp:sp modelId="{A3D89E64-FAFC-4196-8753-780BC7948F40}">
      <dsp:nvSpPr>
        <dsp:cNvPr id="0" name=""/>
        <dsp:cNvSpPr/>
      </dsp:nvSpPr>
      <dsp:spPr>
        <a:xfrm>
          <a:off x="2375549" y="1507803"/>
          <a:ext cx="275786" cy="275758"/>
        </a:xfrm>
        <a:prstGeom prst="ellipse">
          <a:avLst/>
        </a:prstGeom>
        <a:solidFill>
          <a:srgbClr val="F23B49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CFE0882-7520-43E2-B54D-1F26D1384E97}">
      <dsp:nvSpPr>
        <dsp:cNvPr id="0" name=""/>
        <dsp:cNvSpPr/>
      </dsp:nvSpPr>
      <dsp:spPr>
        <a:xfrm>
          <a:off x="5183971" y="331517"/>
          <a:ext cx="275786" cy="275758"/>
        </a:xfrm>
        <a:prstGeom prst="ellipse">
          <a:avLst/>
        </a:prstGeom>
        <a:solidFill>
          <a:srgbClr val="F23B49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6318575-1580-439C-8BB6-2716F09DCA82}">
      <dsp:nvSpPr>
        <dsp:cNvPr id="0" name=""/>
        <dsp:cNvSpPr/>
      </dsp:nvSpPr>
      <dsp:spPr>
        <a:xfrm>
          <a:off x="751309" y="0"/>
          <a:ext cx="8918119" cy="1050567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3713C64-3B75-4CF9-A64F-5E479D578AD2}">
      <dsp:nvSpPr>
        <dsp:cNvPr id="0" name=""/>
        <dsp:cNvSpPr/>
      </dsp:nvSpPr>
      <dsp:spPr>
        <a:xfrm>
          <a:off x="468" y="315170"/>
          <a:ext cx="2392426" cy="420226"/>
        </a:xfrm>
        <a:prstGeom prst="roundRect">
          <a:avLst/>
        </a:prstGeom>
        <a:solidFill>
          <a:schemeClr val="accent6">
            <a:lumMod val="5000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600" b="1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分析倡議環境</a:t>
          </a:r>
          <a:endParaRPr lang="zh-TW" altLang="en-US" sz="1600" b="1" kern="12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20982" y="335684"/>
        <a:ext cx="2351398" cy="379198"/>
      </dsp:txXfrm>
    </dsp:sp>
    <dsp:sp modelId="{C5A00A67-D5BD-4F72-BEC4-6F0211DA0D53}">
      <dsp:nvSpPr>
        <dsp:cNvPr id="0" name=""/>
        <dsp:cNvSpPr/>
      </dsp:nvSpPr>
      <dsp:spPr>
        <a:xfrm>
          <a:off x="2700106" y="293200"/>
          <a:ext cx="2460054" cy="464165"/>
        </a:xfrm>
        <a:prstGeom prst="roundRect">
          <a:avLst/>
        </a:prstGeom>
        <a:solidFill>
          <a:schemeClr val="accent6">
            <a:lumMod val="5000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600" b="1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全國倡議建立提案基礎</a:t>
          </a:r>
          <a:endParaRPr lang="zh-TW" altLang="en-US" sz="1600" b="1" kern="12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2722765" y="315859"/>
        <a:ext cx="2414736" cy="418847"/>
      </dsp:txXfrm>
    </dsp:sp>
    <dsp:sp modelId="{69307296-7E75-41A0-964B-7E9944F51ACA}">
      <dsp:nvSpPr>
        <dsp:cNvPr id="0" name=""/>
        <dsp:cNvSpPr/>
      </dsp:nvSpPr>
      <dsp:spPr>
        <a:xfrm>
          <a:off x="5514160" y="315170"/>
          <a:ext cx="2288244" cy="420226"/>
        </a:xfrm>
        <a:prstGeom prst="roundRect">
          <a:avLst/>
        </a:prstGeom>
        <a:solidFill>
          <a:schemeClr val="accent6">
            <a:lumMod val="5000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600" b="1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輔助立法審查</a:t>
          </a:r>
          <a:endParaRPr lang="zh-TW" altLang="en-US" sz="1600" b="1" kern="12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5534674" y="335684"/>
        <a:ext cx="2247216" cy="379198"/>
      </dsp:txXfrm>
    </dsp:sp>
    <dsp:sp modelId="{78B786D2-ADF9-4310-88BA-1BE5818E949E}">
      <dsp:nvSpPr>
        <dsp:cNvPr id="0" name=""/>
        <dsp:cNvSpPr/>
      </dsp:nvSpPr>
      <dsp:spPr>
        <a:xfrm>
          <a:off x="8156404" y="315170"/>
          <a:ext cx="2288244" cy="420226"/>
        </a:xfrm>
        <a:prstGeom prst="roundRect">
          <a:avLst/>
        </a:prstGeom>
        <a:solidFill>
          <a:srgbClr val="00BBD6"/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600" b="1" kern="120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監督法律執行</a:t>
          </a:r>
          <a:endParaRPr lang="zh-TW" altLang="en-US" sz="1600" b="1" kern="12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8176918" y="335684"/>
        <a:ext cx="2247216" cy="37919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2333E86-EE1E-4A41-8C23-0DFE384E0A8F}">
      <dsp:nvSpPr>
        <dsp:cNvPr id="0" name=""/>
        <dsp:cNvSpPr/>
      </dsp:nvSpPr>
      <dsp:spPr>
        <a:xfrm>
          <a:off x="2979544" y="2103854"/>
          <a:ext cx="3594359" cy="3594359"/>
        </a:xfrm>
        <a:prstGeom prst="ellipse">
          <a:avLst/>
        </a:prstGeom>
        <a:solidFill>
          <a:srgbClr val="00BBD6">
            <a:alpha val="25098"/>
          </a:srgbClr>
        </a:solidFill>
        <a:ln w="762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4800" b="1" kern="1200" dirty="0" smtClean="0">
              <a:solidFill>
                <a:schemeClr val="accent6">
                  <a:lumMod val="50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雙軌制</a:t>
          </a:r>
          <a:endParaRPr lang="zh-TW" altLang="en-US" sz="4800" b="1" kern="1200" dirty="0">
            <a:solidFill>
              <a:schemeClr val="accent6">
                <a:lumMod val="50000"/>
              </a:schemeClr>
            </a:solidFill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3505926" y="2630236"/>
        <a:ext cx="2541595" cy="2541595"/>
      </dsp:txXfrm>
    </dsp:sp>
    <dsp:sp modelId="{2BD69731-BDC5-46AA-807D-68260E5DD688}">
      <dsp:nvSpPr>
        <dsp:cNvPr id="0" name=""/>
        <dsp:cNvSpPr/>
      </dsp:nvSpPr>
      <dsp:spPr>
        <a:xfrm rot="12286005">
          <a:off x="809431" y="2223746"/>
          <a:ext cx="2267952" cy="735137"/>
        </a:xfrm>
        <a:prstGeom prst="leftArrow">
          <a:avLst>
            <a:gd name="adj1" fmla="val 60000"/>
            <a:gd name="adj2" fmla="val 50000"/>
          </a:avLst>
        </a:prstGeom>
        <a:solidFill>
          <a:schemeClr val="accent6">
            <a:lumMod val="50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260066E-0535-4CF9-AC25-7D2830391503}">
      <dsp:nvSpPr>
        <dsp:cNvPr id="0" name=""/>
        <dsp:cNvSpPr/>
      </dsp:nvSpPr>
      <dsp:spPr>
        <a:xfrm>
          <a:off x="1" y="1585589"/>
          <a:ext cx="2081763" cy="804985"/>
        </a:xfrm>
        <a:prstGeom prst="roundRect">
          <a:avLst>
            <a:gd name="adj" fmla="val 10000"/>
          </a:avLst>
        </a:prstGeom>
        <a:solidFill>
          <a:srgbClr val="F23B49"/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3600" b="1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國情</a:t>
          </a:r>
          <a:endParaRPr lang="zh-TW" altLang="en-US" sz="3600" b="1" kern="12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23578" y="1609166"/>
        <a:ext cx="2034609" cy="757831"/>
      </dsp:txXfrm>
    </dsp:sp>
    <dsp:sp modelId="{2EAA5D44-E586-4864-BACC-BFF4C679C2F3}">
      <dsp:nvSpPr>
        <dsp:cNvPr id="0" name=""/>
        <dsp:cNvSpPr/>
      </dsp:nvSpPr>
      <dsp:spPr>
        <a:xfrm rot="14359422">
          <a:off x="2296920" y="1031679"/>
          <a:ext cx="1991503" cy="735137"/>
        </a:xfrm>
        <a:prstGeom prst="leftArrow">
          <a:avLst>
            <a:gd name="adj1" fmla="val 60000"/>
            <a:gd name="adj2" fmla="val 50000"/>
          </a:avLst>
        </a:prstGeom>
        <a:solidFill>
          <a:schemeClr val="accent6">
            <a:lumMod val="50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C72C46C-AE6F-4760-9534-840EC627FF32}">
      <dsp:nvSpPr>
        <dsp:cNvPr id="0" name=""/>
        <dsp:cNvSpPr/>
      </dsp:nvSpPr>
      <dsp:spPr>
        <a:xfrm>
          <a:off x="1090600" y="140346"/>
          <a:ext cx="3388103" cy="804985"/>
        </a:xfrm>
        <a:prstGeom prst="roundRect">
          <a:avLst>
            <a:gd name="adj" fmla="val 10000"/>
          </a:avLst>
        </a:prstGeom>
        <a:solidFill>
          <a:srgbClr val="FFC000"/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3600" b="1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政治可行性</a:t>
          </a:r>
          <a:endParaRPr lang="zh-TW" altLang="en-US" sz="3600" b="1" kern="12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1114177" y="163923"/>
        <a:ext cx="3340949" cy="757831"/>
      </dsp:txXfrm>
    </dsp:sp>
    <dsp:sp modelId="{87AB1D8E-A99E-40D0-984C-3FB6F7C7B942}">
      <dsp:nvSpPr>
        <dsp:cNvPr id="0" name=""/>
        <dsp:cNvSpPr/>
      </dsp:nvSpPr>
      <dsp:spPr>
        <a:xfrm rot="18316464">
          <a:off x="5350608" y="1061132"/>
          <a:ext cx="2185538" cy="735137"/>
        </a:xfrm>
        <a:prstGeom prst="leftArrow">
          <a:avLst>
            <a:gd name="adj1" fmla="val 60000"/>
            <a:gd name="adj2" fmla="val 50000"/>
          </a:avLst>
        </a:prstGeom>
        <a:solidFill>
          <a:schemeClr val="accent6">
            <a:lumMod val="50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A323E99-17F5-4F29-9A30-3FD343B8F447}">
      <dsp:nvSpPr>
        <dsp:cNvPr id="0" name=""/>
        <dsp:cNvSpPr/>
      </dsp:nvSpPr>
      <dsp:spPr>
        <a:xfrm>
          <a:off x="5456121" y="143221"/>
          <a:ext cx="3388103" cy="804985"/>
        </a:xfrm>
        <a:prstGeom prst="roundRect">
          <a:avLst>
            <a:gd name="adj" fmla="val 10000"/>
          </a:avLst>
        </a:prstGeom>
        <a:solidFill>
          <a:srgbClr val="B3D236"/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3600" b="1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穩定資金來源</a:t>
          </a:r>
          <a:endParaRPr lang="zh-TW" altLang="en-US" sz="3600" b="1" kern="12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5479698" y="166798"/>
        <a:ext cx="3340949" cy="757831"/>
      </dsp:txXfrm>
    </dsp:sp>
    <dsp:sp modelId="{DE46455F-D58E-490B-9024-C13ACF837906}">
      <dsp:nvSpPr>
        <dsp:cNvPr id="0" name=""/>
        <dsp:cNvSpPr/>
      </dsp:nvSpPr>
      <dsp:spPr>
        <a:xfrm rot="20087731">
          <a:off x="6510004" y="2177486"/>
          <a:ext cx="2331267" cy="735137"/>
        </a:xfrm>
        <a:prstGeom prst="leftArrow">
          <a:avLst>
            <a:gd name="adj1" fmla="val 60000"/>
            <a:gd name="adj2" fmla="val 50000"/>
          </a:avLst>
        </a:prstGeom>
        <a:solidFill>
          <a:schemeClr val="accent6">
            <a:lumMod val="50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1AF0C23-D97A-4A30-B869-C5CE1D09F31E}">
      <dsp:nvSpPr>
        <dsp:cNvPr id="0" name=""/>
        <dsp:cNvSpPr/>
      </dsp:nvSpPr>
      <dsp:spPr>
        <a:xfrm>
          <a:off x="7465576" y="1583907"/>
          <a:ext cx="2081763" cy="804985"/>
        </a:xfrm>
        <a:prstGeom prst="roundRect">
          <a:avLst>
            <a:gd name="adj" fmla="val 10000"/>
          </a:avLst>
        </a:prstGeom>
        <a:solidFill>
          <a:srgbClr val="00BBD6"/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3600" b="1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代際正義</a:t>
          </a:r>
          <a:endParaRPr lang="zh-TW" altLang="en-US" sz="3600" b="1" kern="12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7489153" y="1607484"/>
        <a:ext cx="2034609" cy="757831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6318575-1580-439C-8BB6-2716F09DCA82}">
      <dsp:nvSpPr>
        <dsp:cNvPr id="0" name=""/>
        <dsp:cNvSpPr/>
      </dsp:nvSpPr>
      <dsp:spPr>
        <a:xfrm>
          <a:off x="786892" y="0"/>
          <a:ext cx="8918119" cy="3895345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3713C64-3B75-4CF9-A64F-5E479D578AD2}">
      <dsp:nvSpPr>
        <dsp:cNvPr id="0" name=""/>
        <dsp:cNvSpPr/>
      </dsp:nvSpPr>
      <dsp:spPr>
        <a:xfrm>
          <a:off x="4515" y="1168603"/>
          <a:ext cx="2407141" cy="1558138"/>
        </a:xfrm>
        <a:prstGeom prst="roundRect">
          <a:avLst/>
        </a:prstGeom>
        <a:solidFill>
          <a:srgbClr val="F23B49"/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3200" b="1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分析倡議環境</a:t>
          </a:r>
          <a:endParaRPr lang="zh-TW" altLang="en-US" sz="3200" b="1" kern="12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80577" y="1244665"/>
        <a:ext cx="2255017" cy="1406014"/>
      </dsp:txXfrm>
    </dsp:sp>
    <dsp:sp modelId="{C5A00A67-D5BD-4F72-BEC4-6F0211DA0D53}">
      <dsp:nvSpPr>
        <dsp:cNvPr id="0" name=""/>
        <dsp:cNvSpPr/>
      </dsp:nvSpPr>
      <dsp:spPr>
        <a:xfrm>
          <a:off x="2743626" y="1087144"/>
          <a:ext cx="2475185" cy="1721056"/>
        </a:xfrm>
        <a:prstGeom prst="roundRect">
          <a:avLst/>
        </a:prstGeom>
        <a:solidFill>
          <a:srgbClr val="FFC000"/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3200" b="1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全國倡議建立提案基礎</a:t>
          </a:r>
          <a:endParaRPr lang="zh-TW" altLang="en-US" sz="3200" b="1" kern="12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2827641" y="1171159"/>
        <a:ext cx="2307155" cy="1553026"/>
      </dsp:txXfrm>
    </dsp:sp>
    <dsp:sp modelId="{69307296-7E75-41A0-964B-7E9944F51ACA}">
      <dsp:nvSpPr>
        <dsp:cNvPr id="0" name=""/>
        <dsp:cNvSpPr/>
      </dsp:nvSpPr>
      <dsp:spPr>
        <a:xfrm>
          <a:off x="5550782" y="1168603"/>
          <a:ext cx="2302318" cy="1558138"/>
        </a:xfrm>
        <a:prstGeom prst="roundRect">
          <a:avLst/>
        </a:prstGeom>
        <a:solidFill>
          <a:srgbClr val="00BBD6"/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3200" b="1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輔助立法審查</a:t>
          </a:r>
          <a:endParaRPr lang="zh-TW" altLang="en-US" sz="3200" b="1" kern="12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5626844" y="1244665"/>
        <a:ext cx="2150194" cy="1406014"/>
      </dsp:txXfrm>
    </dsp:sp>
    <dsp:sp modelId="{78B786D2-ADF9-4310-88BA-1BE5818E949E}">
      <dsp:nvSpPr>
        <dsp:cNvPr id="0" name=""/>
        <dsp:cNvSpPr/>
      </dsp:nvSpPr>
      <dsp:spPr>
        <a:xfrm>
          <a:off x="8185071" y="1168603"/>
          <a:ext cx="2302318" cy="1558138"/>
        </a:xfrm>
        <a:prstGeom prst="roundRect">
          <a:avLst/>
        </a:prstGeom>
        <a:solidFill>
          <a:srgbClr val="B3D236"/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3200" b="1" kern="120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監督法律執行</a:t>
          </a:r>
          <a:endParaRPr lang="zh-TW" altLang="en-US" sz="3200" b="1" kern="12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8261133" y="1244665"/>
        <a:ext cx="2150194" cy="1406014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6318575-1580-439C-8BB6-2716F09DCA82}">
      <dsp:nvSpPr>
        <dsp:cNvPr id="0" name=""/>
        <dsp:cNvSpPr/>
      </dsp:nvSpPr>
      <dsp:spPr>
        <a:xfrm>
          <a:off x="751309" y="0"/>
          <a:ext cx="8918119" cy="1050567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3713C64-3B75-4CF9-A64F-5E479D578AD2}">
      <dsp:nvSpPr>
        <dsp:cNvPr id="0" name=""/>
        <dsp:cNvSpPr/>
      </dsp:nvSpPr>
      <dsp:spPr>
        <a:xfrm>
          <a:off x="468" y="315170"/>
          <a:ext cx="2392426" cy="420226"/>
        </a:xfrm>
        <a:prstGeom prst="roundRect">
          <a:avLst/>
        </a:prstGeom>
        <a:solidFill>
          <a:srgbClr val="F23B49"/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600" b="1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分析倡議環境</a:t>
          </a:r>
          <a:endParaRPr lang="zh-TW" altLang="en-US" sz="1600" b="1" kern="12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20982" y="335684"/>
        <a:ext cx="2351398" cy="379198"/>
      </dsp:txXfrm>
    </dsp:sp>
    <dsp:sp modelId="{C5A00A67-D5BD-4F72-BEC4-6F0211DA0D53}">
      <dsp:nvSpPr>
        <dsp:cNvPr id="0" name=""/>
        <dsp:cNvSpPr/>
      </dsp:nvSpPr>
      <dsp:spPr>
        <a:xfrm>
          <a:off x="2700106" y="293200"/>
          <a:ext cx="2460054" cy="464165"/>
        </a:xfrm>
        <a:prstGeom prst="roundRect">
          <a:avLst/>
        </a:prstGeom>
        <a:solidFill>
          <a:schemeClr val="accent6">
            <a:lumMod val="5000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600" b="1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全國倡議建立提案基礎</a:t>
          </a:r>
          <a:endParaRPr lang="zh-TW" altLang="en-US" sz="1600" b="1" kern="12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2722765" y="315859"/>
        <a:ext cx="2414736" cy="418847"/>
      </dsp:txXfrm>
    </dsp:sp>
    <dsp:sp modelId="{69307296-7E75-41A0-964B-7E9944F51ACA}">
      <dsp:nvSpPr>
        <dsp:cNvPr id="0" name=""/>
        <dsp:cNvSpPr/>
      </dsp:nvSpPr>
      <dsp:spPr>
        <a:xfrm>
          <a:off x="5514160" y="315170"/>
          <a:ext cx="2288244" cy="420226"/>
        </a:xfrm>
        <a:prstGeom prst="roundRect">
          <a:avLst/>
        </a:prstGeom>
        <a:solidFill>
          <a:schemeClr val="accent6">
            <a:lumMod val="5000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600" b="1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輔助立法審查</a:t>
          </a:r>
          <a:endParaRPr lang="zh-TW" altLang="en-US" sz="1600" b="1" kern="12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5534674" y="335684"/>
        <a:ext cx="2247216" cy="379198"/>
      </dsp:txXfrm>
    </dsp:sp>
    <dsp:sp modelId="{78B786D2-ADF9-4310-88BA-1BE5818E949E}">
      <dsp:nvSpPr>
        <dsp:cNvPr id="0" name=""/>
        <dsp:cNvSpPr/>
      </dsp:nvSpPr>
      <dsp:spPr>
        <a:xfrm>
          <a:off x="8156404" y="315170"/>
          <a:ext cx="2288244" cy="420226"/>
        </a:xfrm>
        <a:prstGeom prst="roundRect">
          <a:avLst/>
        </a:prstGeom>
        <a:solidFill>
          <a:schemeClr val="accent6">
            <a:lumMod val="5000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600" b="1" kern="120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監督法律執行</a:t>
          </a:r>
          <a:endParaRPr lang="zh-TW" altLang="en-US" sz="1600" b="1" kern="12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8176918" y="335684"/>
        <a:ext cx="2247216" cy="379198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C01E492-B227-4A93-9A08-59836B2387A5}">
      <dsp:nvSpPr>
        <dsp:cNvPr id="0" name=""/>
        <dsp:cNvSpPr/>
      </dsp:nvSpPr>
      <dsp:spPr>
        <a:xfrm>
          <a:off x="0" y="2276501"/>
          <a:ext cx="1731328" cy="865664"/>
        </a:xfrm>
        <a:prstGeom prst="roundRect">
          <a:avLst>
            <a:gd name="adj" fmla="val 10000"/>
          </a:avLst>
        </a:prstGeom>
        <a:solidFill>
          <a:srgbClr val="F23B49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800" b="1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環境分析</a:t>
          </a:r>
          <a:endParaRPr lang="zh-TW" altLang="en-US" sz="2800" b="1" kern="12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25354" y="2301855"/>
        <a:ext cx="1680620" cy="814956"/>
      </dsp:txXfrm>
    </dsp:sp>
    <dsp:sp modelId="{1016CE9E-7ED5-4AFA-97C7-D9A838E2C636}">
      <dsp:nvSpPr>
        <dsp:cNvPr id="0" name=""/>
        <dsp:cNvSpPr/>
      </dsp:nvSpPr>
      <dsp:spPr>
        <a:xfrm rot="18287399">
          <a:off x="1468837" y="2192963"/>
          <a:ext cx="1222509" cy="28756"/>
        </a:xfrm>
        <a:custGeom>
          <a:avLst/>
          <a:gdLst/>
          <a:ahLst/>
          <a:cxnLst/>
          <a:rect l="0" t="0" r="0" b="0"/>
          <a:pathLst>
            <a:path>
              <a:moveTo>
                <a:pt x="0" y="14378"/>
              </a:moveTo>
              <a:lnTo>
                <a:pt x="1222509" y="14378"/>
              </a:lnTo>
            </a:path>
          </a:pathLst>
        </a:custGeom>
        <a:noFill/>
        <a:ln w="38100" cap="flat" cmpd="sng" algn="ctr">
          <a:solidFill>
            <a:schemeClr val="accent6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500" kern="1200"/>
        </a:p>
      </dsp:txBody>
      <dsp:txXfrm>
        <a:off x="2049529" y="2176778"/>
        <a:ext cx="61125" cy="61125"/>
      </dsp:txXfrm>
    </dsp:sp>
    <dsp:sp modelId="{537D1502-2B2C-4F2B-BCD0-C5EE7FFA3B03}">
      <dsp:nvSpPr>
        <dsp:cNvPr id="0" name=""/>
        <dsp:cNvSpPr/>
      </dsp:nvSpPr>
      <dsp:spPr>
        <a:xfrm>
          <a:off x="2428855" y="1272516"/>
          <a:ext cx="1731328" cy="865664"/>
        </a:xfrm>
        <a:prstGeom prst="roundRect">
          <a:avLst>
            <a:gd name="adj" fmla="val 10000"/>
          </a:avLst>
        </a:prstGeom>
        <a:solidFill>
          <a:srgbClr val="FFC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800" b="1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潛在同意</a:t>
          </a:r>
          <a:endParaRPr lang="zh-TW" altLang="en-US" sz="2800" b="1" kern="12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2454209" y="1297870"/>
        <a:ext cx="1680620" cy="814956"/>
      </dsp:txXfrm>
    </dsp:sp>
    <dsp:sp modelId="{881F8A58-3555-4CD5-99B1-1E0A19822EFC}">
      <dsp:nvSpPr>
        <dsp:cNvPr id="0" name=""/>
        <dsp:cNvSpPr/>
      </dsp:nvSpPr>
      <dsp:spPr>
        <a:xfrm rot="18958580">
          <a:off x="4024891" y="1356309"/>
          <a:ext cx="963116" cy="28756"/>
        </a:xfrm>
        <a:custGeom>
          <a:avLst/>
          <a:gdLst/>
          <a:ahLst/>
          <a:cxnLst/>
          <a:rect l="0" t="0" r="0" b="0"/>
          <a:pathLst>
            <a:path>
              <a:moveTo>
                <a:pt x="0" y="14378"/>
              </a:moveTo>
              <a:lnTo>
                <a:pt x="963116" y="14378"/>
              </a:lnTo>
            </a:path>
          </a:pathLst>
        </a:custGeom>
        <a:noFill/>
        <a:ln w="38100" cap="flat" cmpd="sng" algn="ctr">
          <a:solidFill>
            <a:schemeClr val="accent6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500" kern="1200"/>
        </a:p>
      </dsp:txBody>
      <dsp:txXfrm>
        <a:off x="4482371" y="1346609"/>
        <a:ext cx="48155" cy="48155"/>
      </dsp:txXfrm>
    </dsp:sp>
    <dsp:sp modelId="{6BC5E137-584E-4EA8-B312-FDF5DD0608BB}">
      <dsp:nvSpPr>
        <dsp:cNvPr id="0" name=""/>
        <dsp:cNvSpPr/>
      </dsp:nvSpPr>
      <dsp:spPr>
        <a:xfrm>
          <a:off x="4852715" y="766289"/>
          <a:ext cx="3270289" cy="539473"/>
        </a:xfrm>
        <a:prstGeom prst="roundRect">
          <a:avLst>
            <a:gd name="adj" fmla="val 10000"/>
          </a:avLst>
        </a:prstGeom>
        <a:solidFill>
          <a:srgbClr val="B3D236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800" b="1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稅收預算不足</a:t>
          </a:r>
          <a:endParaRPr lang="zh-TW" altLang="en-US" sz="2800" b="1" kern="12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4868516" y="782090"/>
        <a:ext cx="3238687" cy="507871"/>
      </dsp:txXfrm>
    </dsp:sp>
    <dsp:sp modelId="{7266036A-3289-4D61-83E6-EF7834C2451E}">
      <dsp:nvSpPr>
        <dsp:cNvPr id="0" name=""/>
        <dsp:cNvSpPr/>
      </dsp:nvSpPr>
      <dsp:spPr>
        <a:xfrm>
          <a:off x="4160183" y="1690971"/>
          <a:ext cx="692531" cy="28756"/>
        </a:xfrm>
        <a:custGeom>
          <a:avLst/>
          <a:gdLst/>
          <a:ahLst/>
          <a:cxnLst/>
          <a:rect l="0" t="0" r="0" b="0"/>
          <a:pathLst>
            <a:path>
              <a:moveTo>
                <a:pt x="0" y="14378"/>
              </a:moveTo>
              <a:lnTo>
                <a:pt x="692531" y="14378"/>
              </a:lnTo>
            </a:path>
          </a:pathLst>
        </a:custGeom>
        <a:noFill/>
        <a:ln w="38100" cap="flat" cmpd="sng" algn="ctr">
          <a:solidFill>
            <a:schemeClr val="accent6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500" kern="1200"/>
        </a:p>
      </dsp:txBody>
      <dsp:txXfrm>
        <a:off x="4489136" y="1688035"/>
        <a:ext cx="34626" cy="34626"/>
      </dsp:txXfrm>
    </dsp:sp>
    <dsp:sp modelId="{15B7C319-3672-40E7-A712-DDED754338AB}">
      <dsp:nvSpPr>
        <dsp:cNvPr id="0" name=""/>
        <dsp:cNvSpPr/>
      </dsp:nvSpPr>
      <dsp:spPr>
        <a:xfrm>
          <a:off x="4852715" y="1435612"/>
          <a:ext cx="3270289" cy="539473"/>
        </a:xfrm>
        <a:prstGeom prst="roundRect">
          <a:avLst>
            <a:gd name="adj" fmla="val 10000"/>
          </a:avLst>
        </a:prstGeom>
        <a:solidFill>
          <a:srgbClr val="B3D236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800" b="1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稅收排擠財政</a:t>
          </a:r>
          <a:endParaRPr lang="zh-TW" altLang="en-US" sz="2800" b="1" kern="12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4868516" y="1451413"/>
        <a:ext cx="3238687" cy="507871"/>
      </dsp:txXfrm>
    </dsp:sp>
    <dsp:sp modelId="{34A172B9-C994-4ACD-A6A7-3DA3ADF4B974}">
      <dsp:nvSpPr>
        <dsp:cNvPr id="0" name=""/>
        <dsp:cNvSpPr/>
      </dsp:nvSpPr>
      <dsp:spPr>
        <a:xfrm rot="2641420">
          <a:off x="4024891" y="2025632"/>
          <a:ext cx="963116" cy="28756"/>
        </a:xfrm>
        <a:custGeom>
          <a:avLst/>
          <a:gdLst/>
          <a:ahLst/>
          <a:cxnLst/>
          <a:rect l="0" t="0" r="0" b="0"/>
          <a:pathLst>
            <a:path>
              <a:moveTo>
                <a:pt x="0" y="14378"/>
              </a:moveTo>
              <a:lnTo>
                <a:pt x="963116" y="14378"/>
              </a:lnTo>
            </a:path>
          </a:pathLst>
        </a:custGeom>
        <a:noFill/>
        <a:ln w="38100" cap="flat" cmpd="sng" algn="ctr">
          <a:solidFill>
            <a:schemeClr val="accent6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500" kern="1200"/>
        </a:p>
      </dsp:txBody>
      <dsp:txXfrm>
        <a:off x="4482371" y="2015932"/>
        <a:ext cx="48155" cy="48155"/>
      </dsp:txXfrm>
    </dsp:sp>
    <dsp:sp modelId="{BF7BE302-6BAB-49EB-88F1-315081005A50}">
      <dsp:nvSpPr>
        <dsp:cNvPr id="0" name=""/>
        <dsp:cNvSpPr/>
      </dsp:nvSpPr>
      <dsp:spPr>
        <a:xfrm>
          <a:off x="4852715" y="2104935"/>
          <a:ext cx="3270289" cy="539473"/>
        </a:xfrm>
        <a:prstGeom prst="roundRect">
          <a:avLst>
            <a:gd name="adj" fmla="val 10000"/>
          </a:avLst>
        </a:prstGeom>
        <a:solidFill>
          <a:srgbClr val="B3D236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800" b="1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反對增加菸稅</a:t>
          </a:r>
          <a:endParaRPr lang="zh-TW" altLang="en-US" sz="2800" b="1" kern="12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4868516" y="2120736"/>
        <a:ext cx="3238687" cy="507871"/>
      </dsp:txXfrm>
    </dsp:sp>
    <dsp:sp modelId="{0F4A87DF-CEA7-47E9-9D99-84C46A075430}">
      <dsp:nvSpPr>
        <dsp:cNvPr id="0" name=""/>
        <dsp:cNvSpPr/>
      </dsp:nvSpPr>
      <dsp:spPr>
        <a:xfrm rot="3312601">
          <a:off x="1468837" y="3196947"/>
          <a:ext cx="1222509" cy="28756"/>
        </a:xfrm>
        <a:custGeom>
          <a:avLst/>
          <a:gdLst/>
          <a:ahLst/>
          <a:cxnLst/>
          <a:rect l="0" t="0" r="0" b="0"/>
          <a:pathLst>
            <a:path>
              <a:moveTo>
                <a:pt x="0" y="14378"/>
              </a:moveTo>
              <a:lnTo>
                <a:pt x="1222509" y="14378"/>
              </a:lnTo>
            </a:path>
          </a:pathLst>
        </a:custGeom>
        <a:noFill/>
        <a:ln w="38100" cap="flat" cmpd="sng" algn="ctr">
          <a:solidFill>
            <a:schemeClr val="accent6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500" kern="1200"/>
        </a:p>
      </dsp:txBody>
      <dsp:txXfrm>
        <a:off x="2049529" y="3180762"/>
        <a:ext cx="61125" cy="61125"/>
      </dsp:txXfrm>
    </dsp:sp>
    <dsp:sp modelId="{9AFED452-9BFF-4696-BC43-0FE17C387D94}">
      <dsp:nvSpPr>
        <dsp:cNvPr id="0" name=""/>
        <dsp:cNvSpPr/>
      </dsp:nvSpPr>
      <dsp:spPr>
        <a:xfrm>
          <a:off x="2428855" y="3280485"/>
          <a:ext cx="1731328" cy="865664"/>
        </a:xfrm>
        <a:prstGeom prst="roundRect">
          <a:avLst>
            <a:gd name="adj" fmla="val 10000"/>
          </a:avLst>
        </a:prstGeom>
        <a:solidFill>
          <a:schemeClr val="accent6">
            <a:lumMod val="5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800" b="1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潛在反對</a:t>
          </a:r>
          <a:endParaRPr lang="zh-TW" altLang="en-US" sz="2800" b="1" kern="12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2454209" y="3305839"/>
        <a:ext cx="1680620" cy="814956"/>
      </dsp:txXfrm>
    </dsp:sp>
    <dsp:sp modelId="{72ECC96F-6ECB-4305-B214-CD3268BA37B6}">
      <dsp:nvSpPr>
        <dsp:cNvPr id="0" name=""/>
        <dsp:cNvSpPr/>
      </dsp:nvSpPr>
      <dsp:spPr>
        <a:xfrm rot="18958580">
          <a:off x="4024891" y="3364278"/>
          <a:ext cx="963116" cy="28756"/>
        </a:xfrm>
        <a:custGeom>
          <a:avLst/>
          <a:gdLst/>
          <a:ahLst/>
          <a:cxnLst/>
          <a:rect l="0" t="0" r="0" b="0"/>
          <a:pathLst>
            <a:path>
              <a:moveTo>
                <a:pt x="0" y="14378"/>
              </a:moveTo>
              <a:lnTo>
                <a:pt x="963116" y="14378"/>
              </a:lnTo>
            </a:path>
          </a:pathLst>
        </a:custGeom>
        <a:noFill/>
        <a:ln w="38100" cap="flat" cmpd="sng" algn="ctr">
          <a:solidFill>
            <a:schemeClr val="accent6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500" kern="1200"/>
        </a:p>
      </dsp:txBody>
      <dsp:txXfrm>
        <a:off x="4482371" y="3354578"/>
        <a:ext cx="48155" cy="48155"/>
      </dsp:txXfrm>
    </dsp:sp>
    <dsp:sp modelId="{69DA9A21-2C81-40A7-A8F1-292F93D43733}">
      <dsp:nvSpPr>
        <dsp:cNvPr id="0" name=""/>
        <dsp:cNvSpPr/>
      </dsp:nvSpPr>
      <dsp:spPr>
        <a:xfrm>
          <a:off x="4852715" y="2774258"/>
          <a:ext cx="3270289" cy="539473"/>
        </a:xfrm>
        <a:prstGeom prst="roundRect">
          <a:avLst>
            <a:gd name="adj" fmla="val 10000"/>
          </a:avLst>
        </a:prstGeom>
        <a:solidFill>
          <a:schemeClr val="accent6">
            <a:lumMod val="5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800" b="1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稅收資金充足</a:t>
          </a:r>
          <a:endParaRPr lang="zh-TW" altLang="en-US" sz="2800" b="1" kern="12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4868516" y="2790059"/>
        <a:ext cx="3238687" cy="507871"/>
      </dsp:txXfrm>
    </dsp:sp>
    <dsp:sp modelId="{1C769BD6-F79A-487D-BF2D-CA23F8DDE15B}">
      <dsp:nvSpPr>
        <dsp:cNvPr id="0" name=""/>
        <dsp:cNvSpPr/>
      </dsp:nvSpPr>
      <dsp:spPr>
        <a:xfrm>
          <a:off x="4160183" y="3698939"/>
          <a:ext cx="692531" cy="28756"/>
        </a:xfrm>
        <a:custGeom>
          <a:avLst/>
          <a:gdLst/>
          <a:ahLst/>
          <a:cxnLst/>
          <a:rect l="0" t="0" r="0" b="0"/>
          <a:pathLst>
            <a:path>
              <a:moveTo>
                <a:pt x="0" y="14378"/>
              </a:moveTo>
              <a:lnTo>
                <a:pt x="692531" y="14378"/>
              </a:lnTo>
            </a:path>
          </a:pathLst>
        </a:custGeom>
        <a:noFill/>
        <a:ln w="38100" cap="flat" cmpd="sng" algn="ctr">
          <a:solidFill>
            <a:schemeClr val="accent6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500" kern="1200"/>
        </a:p>
      </dsp:txBody>
      <dsp:txXfrm>
        <a:off x="4489136" y="3696004"/>
        <a:ext cx="34626" cy="34626"/>
      </dsp:txXfrm>
    </dsp:sp>
    <dsp:sp modelId="{C790A7D1-EC61-4D4B-BB1B-2D73A1B98866}">
      <dsp:nvSpPr>
        <dsp:cNvPr id="0" name=""/>
        <dsp:cNvSpPr/>
      </dsp:nvSpPr>
      <dsp:spPr>
        <a:xfrm>
          <a:off x="4852715" y="3443581"/>
          <a:ext cx="3270289" cy="539473"/>
        </a:xfrm>
        <a:prstGeom prst="roundRect">
          <a:avLst>
            <a:gd name="adj" fmla="val 10000"/>
          </a:avLst>
        </a:prstGeom>
        <a:solidFill>
          <a:schemeClr val="accent6">
            <a:lumMod val="5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800" b="1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受薪階級負擔過重</a:t>
          </a:r>
          <a:endParaRPr lang="zh-TW" altLang="en-US" sz="2800" b="1" kern="12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4868516" y="3459382"/>
        <a:ext cx="3238687" cy="507871"/>
      </dsp:txXfrm>
    </dsp:sp>
    <dsp:sp modelId="{20859430-8403-4411-BB8E-D023B3CA5695}">
      <dsp:nvSpPr>
        <dsp:cNvPr id="0" name=""/>
        <dsp:cNvSpPr/>
      </dsp:nvSpPr>
      <dsp:spPr>
        <a:xfrm rot="2641420">
          <a:off x="4024891" y="4033601"/>
          <a:ext cx="963116" cy="28756"/>
        </a:xfrm>
        <a:custGeom>
          <a:avLst/>
          <a:gdLst/>
          <a:ahLst/>
          <a:cxnLst/>
          <a:rect l="0" t="0" r="0" b="0"/>
          <a:pathLst>
            <a:path>
              <a:moveTo>
                <a:pt x="0" y="14378"/>
              </a:moveTo>
              <a:lnTo>
                <a:pt x="963116" y="14378"/>
              </a:lnTo>
            </a:path>
          </a:pathLst>
        </a:custGeom>
        <a:noFill/>
        <a:ln w="38100" cap="flat" cmpd="sng" algn="ctr">
          <a:solidFill>
            <a:schemeClr val="accent6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500" kern="1200"/>
        </a:p>
      </dsp:txBody>
      <dsp:txXfrm>
        <a:off x="4482371" y="4023901"/>
        <a:ext cx="48155" cy="48155"/>
      </dsp:txXfrm>
    </dsp:sp>
    <dsp:sp modelId="{9DE74E59-0BAA-4DBB-9388-73224E4F28C7}">
      <dsp:nvSpPr>
        <dsp:cNvPr id="0" name=""/>
        <dsp:cNvSpPr/>
      </dsp:nvSpPr>
      <dsp:spPr>
        <a:xfrm>
          <a:off x="4852715" y="4112904"/>
          <a:ext cx="3270289" cy="539473"/>
        </a:xfrm>
        <a:prstGeom prst="roundRect">
          <a:avLst>
            <a:gd name="adj" fmla="val 10000"/>
          </a:avLst>
        </a:prstGeom>
        <a:solidFill>
          <a:schemeClr val="accent6">
            <a:lumMod val="5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800" b="1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增加菸稅為必要</a:t>
          </a:r>
          <a:endParaRPr lang="zh-TW" altLang="en-US" sz="2800" b="1" kern="12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4868516" y="4128705"/>
        <a:ext cx="3238687" cy="507871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6318575-1580-439C-8BB6-2716F09DCA82}">
      <dsp:nvSpPr>
        <dsp:cNvPr id="0" name=""/>
        <dsp:cNvSpPr/>
      </dsp:nvSpPr>
      <dsp:spPr>
        <a:xfrm>
          <a:off x="751309" y="0"/>
          <a:ext cx="8918119" cy="1050567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3713C64-3B75-4CF9-A64F-5E479D578AD2}">
      <dsp:nvSpPr>
        <dsp:cNvPr id="0" name=""/>
        <dsp:cNvSpPr/>
      </dsp:nvSpPr>
      <dsp:spPr>
        <a:xfrm>
          <a:off x="468" y="315170"/>
          <a:ext cx="2392426" cy="420226"/>
        </a:xfrm>
        <a:prstGeom prst="roundRect">
          <a:avLst/>
        </a:prstGeom>
        <a:solidFill>
          <a:srgbClr val="F23B49"/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600" b="1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分析倡議環境</a:t>
          </a:r>
          <a:endParaRPr lang="zh-TW" altLang="en-US" sz="1600" b="1" kern="12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20982" y="335684"/>
        <a:ext cx="2351398" cy="379198"/>
      </dsp:txXfrm>
    </dsp:sp>
    <dsp:sp modelId="{C5A00A67-D5BD-4F72-BEC4-6F0211DA0D53}">
      <dsp:nvSpPr>
        <dsp:cNvPr id="0" name=""/>
        <dsp:cNvSpPr/>
      </dsp:nvSpPr>
      <dsp:spPr>
        <a:xfrm>
          <a:off x="2700106" y="293200"/>
          <a:ext cx="2460054" cy="464165"/>
        </a:xfrm>
        <a:prstGeom prst="roundRect">
          <a:avLst/>
        </a:prstGeom>
        <a:solidFill>
          <a:schemeClr val="accent6">
            <a:lumMod val="5000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600" b="1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全國倡議建立提案基礎</a:t>
          </a:r>
          <a:endParaRPr lang="zh-TW" altLang="en-US" sz="1600" b="1" kern="12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2722765" y="315859"/>
        <a:ext cx="2414736" cy="418847"/>
      </dsp:txXfrm>
    </dsp:sp>
    <dsp:sp modelId="{69307296-7E75-41A0-964B-7E9944F51ACA}">
      <dsp:nvSpPr>
        <dsp:cNvPr id="0" name=""/>
        <dsp:cNvSpPr/>
      </dsp:nvSpPr>
      <dsp:spPr>
        <a:xfrm>
          <a:off x="5514160" y="315170"/>
          <a:ext cx="2288244" cy="420226"/>
        </a:xfrm>
        <a:prstGeom prst="roundRect">
          <a:avLst/>
        </a:prstGeom>
        <a:solidFill>
          <a:schemeClr val="accent6">
            <a:lumMod val="5000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600" b="1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輔助立法審查</a:t>
          </a:r>
          <a:endParaRPr lang="zh-TW" altLang="en-US" sz="1600" b="1" kern="12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5534674" y="335684"/>
        <a:ext cx="2247216" cy="379198"/>
      </dsp:txXfrm>
    </dsp:sp>
    <dsp:sp modelId="{78B786D2-ADF9-4310-88BA-1BE5818E949E}">
      <dsp:nvSpPr>
        <dsp:cNvPr id="0" name=""/>
        <dsp:cNvSpPr/>
      </dsp:nvSpPr>
      <dsp:spPr>
        <a:xfrm>
          <a:off x="8156404" y="315170"/>
          <a:ext cx="2288244" cy="420226"/>
        </a:xfrm>
        <a:prstGeom prst="roundRect">
          <a:avLst/>
        </a:prstGeom>
        <a:solidFill>
          <a:schemeClr val="accent6">
            <a:lumMod val="5000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600" b="1" kern="120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監督法律執行</a:t>
          </a:r>
          <a:endParaRPr lang="zh-TW" altLang="en-US" sz="1600" b="1" kern="12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8176918" y="335684"/>
        <a:ext cx="2247216" cy="379198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C01E492-B227-4A93-9A08-59836B2387A5}">
      <dsp:nvSpPr>
        <dsp:cNvPr id="0" name=""/>
        <dsp:cNvSpPr/>
      </dsp:nvSpPr>
      <dsp:spPr>
        <a:xfrm>
          <a:off x="0" y="2276501"/>
          <a:ext cx="1731328" cy="865664"/>
        </a:xfrm>
        <a:prstGeom prst="roundRect">
          <a:avLst>
            <a:gd name="adj" fmla="val 10000"/>
          </a:avLst>
        </a:prstGeom>
        <a:solidFill>
          <a:srgbClr val="F23B49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800" b="1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環境分析</a:t>
          </a:r>
          <a:endParaRPr lang="zh-TW" altLang="en-US" sz="2800" b="1" kern="12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25354" y="2301855"/>
        <a:ext cx="1680620" cy="814956"/>
      </dsp:txXfrm>
    </dsp:sp>
    <dsp:sp modelId="{1016CE9E-7ED5-4AFA-97C7-D9A838E2C636}">
      <dsp:nvSpPr>
        <dsp:cNvPr id="0" name=""/>
        <dsp:cNvSpPr/>
      </dsp:nvSpPr>
      <dsp:spPr>
        <a:xfrm rot="18287399">
          <a:off x="1468837" y="2192963"/>
          <a:ext cx="1222509" cy="28756"/>
        </a:xfrm>
        <a:custGeom>
          <a:avLst/>
          <a:gdLst/>
          <a:ahLst/>
          <a:cxnLst/>
          <a:rect l="0" t="0" r="0" b="0"/>
          <a:pathLst>
            <a:path>
              <a:moveTo>
                <a:pt x="0" y="14378"/>
              </a:moveTo>
              <a:lnTo>
                <a:pt x="1222509" y="14378"/>
              </a:lnTo>
            </a:path>
          </a:pathLst>
        </a:custGeom>
        <a:noFill/>
        <a:ln w="38100" cap="flat" cmpd="sng" algn="ctr">
          <a:solidFill>
            <a:schemeClr val="accent6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500" kern="1200"/>
        </a:p>
      </dsp:txBody>
      <dsp:txXfrm>
        <a:off x="2049529" y="2176778"/>
        <a:ext cx="61125" cy="61125"/>
      </dsp:txXfrm>
    </dsp:sp>
    <dsp:sp modelId="{537D1502-2B2C-4F2B-BCD0-C5EE7FFA3B03}">
      <dsp:nvSpPr>
        <dsp:cNvPr id="0" name=""/>
        <dsp:cNvSpPr/>
      </dsp:nvSpPr>
      <dsp:spPr>
        <a:xfrm>
          <a:off x="2428855" y="1272516"/>
          <a:ext cx="1731328" cy="865664"/>
        </a:xfrm>
        <a:prstGeom prst="roundRect">
          <a:avLst>
            <a:gd name="adj" fmla="val 10000"/>
          </a:avLst>
        </a:prstGeom>
        <a:solidFill>
          <a:schemeClr val="accent6">
            <a:lumMod val="5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800" b="1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潛在同意</a:t>
          </a:r>
          <a:endParaRPr lang="zh-TW" altLang="en-US" sz="2800" b="1" kern="12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2454209" y="1297870"/>
        <a:ext cx="1680620" cy="814956"/>
      </dsp:txXfrm>
    </dsp:sp>
    <dsp:sp modelId="{881F8A58-3555-4CD5-99B1-1E0A19822EFC}">
      <dsp:nvSpPr>
        <dsp:cNvPr id="0" name=""/>
        <dsp:cNvSpPr/>
      </dsp:nvSpPr>
      <dsp:spPr>
        <a:xfrm rot="18958580">
          <a:off x="4024891" y="1356309"/>
          <a:ext cx="963116" cy="28756"/>
        </a:xfrm>
        <a:custGeom>
          <a:avLst/>
          <a:gdLst/>
          <a:ahLst/>
          <a:cxnLst/>
          <a:rect l="0" t="0" r="0" b="0"/>
          <a:pathLst>
            <a:path>
              <a:moveTo>
                <a:pt x="0" y="14378"/>
              </a:moveTo>
              <a:lnTo>
                <a:pt x="963116" y="14378"/>
              </a:lnTo>
            </a:path>
          </a:pathLst>
        </a:custGeom>
        <a:noFill/>
        <a:ln w="38100" cap="flat" cmpd="sng" algn="ctr">
          <a:solidFill>
            <a:schemeClr val="accent6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500" kern="1200"/>
        </a:p>
      </dsp:txBody>
      <dsp:txXfrm>
        <a:off x="4482371" y="1346609"/>
        <a:ext cx="48155" cy="48155"/>
      </dsp:txXfrm>
    </dsp:sp>
    <dsp:sp modelId="{6BC5E137-584E-4EA8-B312-FDF5DD0608BB}">
      <dsp:nvSpPr>
        <dsp:cNvPr id="0" name=""/>
        <dsp:cNvSpPr/>
      </dsp:nvSpPr>
      <dsp:spPr>
        <a:xfrm>
          <a:off x="4852715" y="766289"/>
          <a:ext cx="3270289" cy="539473"/>
        </a:xfrm>
        <a:prstGeom prst="roundRect">
          <a:avLst>
            <a:gd name="adj" fmla="val 10000"/>
          </a:avLst>
        </a:prstGeom>
        <a:solidFill>
          <a:schemeClr val="accent6">
            <a:lumMod val="5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800" b="1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稅收預算不足</a:t>
          </a:r>
          <a:endParaRPr lang="zh-TW" altLang="en-US" sz="2800" b="1" kern="12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4868516" y="782090"/>
        <a:ext cx="3238687" cy="507871"/>
      </dsp:txXfrm>
    </dsp:sp>
    <dsp:sp modelId="{7266036A-3289-4D61-83E6-EF7834C2451E}">
      <dsp:nvSpPr>
        <dsp:cNvPr id="0" name=""/>
        <dsp:cNvSpPr/>
      </dsp:nvSpPr>
      <dsp:spPr>
        <a:xfrm>
          <a:off x="4160183" y="1690971"/>
          <a:ext cx="692531" cy="28756"/>
        </a:xfrm>
        <a:custGeom>
          <a:avLst/>
          <a:gdLst/>
          <a:ahLst/>
          <a:cxnLst/>
          <a:rect l="0" t="0" r="0" b="0"/>
          <a:pathLst>
            <a:path>
              <a:moveTo>
                <a:pt x="0" y="14378"/>
              </a:moveTo>
              <a:lnTo>
                <a:pt x="692531" y="14378"/>
              </a:lnTo>
            </a:path>
          </a:pathLst>
        </a:custGeom>
        <a:noFill/>
        <a:ln w="38100" cap="flat" cmpd="sng" algn="ctr">
          <a:solidFill>
            <a:schemeClr val="accent6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500" kern="1200"/>
        </a:p>
      </dsp:txBody>
      <dsp:txXfrm>
        <a:off x="4489136" y="1688035"/>
        <a:ext cx="34626" cy="34626"/>
      </dsp:txXfrm>
    </dsp:sp>
    <dsp:sp modelId="{15B7C319-3672-40E7-A712-DDED754338AB}">
      <dsp:nvSpPr>
        <dsp:cNvPr id="0" name=""/>
        <dsp:cNvSpPr/>
      </dsp:nvSpPr>
      <dsp:spPr>
        <a:xfrm>
          <a:off x="4852715" y="1435612"/>
          <a:ext cx="3270289" cy="539473"/>
        </a:xfrm>
        <a:prstGeom prst="roundRect">
          <a:avLst>
            <a:gd name="adj" fmla="val 10000"/>
          </a:avLst>
        </a:prstGeom>
        <a:solidFill>
          <a:schemeClr val="accent6">
            <a:lumMod val="5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800" b="1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稅收排擠財政</a:t>
          </a:r>
          <a:endParaRPr lang="zh-TW" altLang="en-US" sz="2800" b="1" kern="12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4868516" y="1451413"/>
        <a:ext cx="3238687" cy="507871"/>
      </dsp:txXfrm>
    </dsp:sp>
    <dsp:sp modelId="{34A172B9-C994-4ACD-A6A7-3DA3ADF4B974}">
      <dsp:nvSpPr>
        <dsp:cNvPr id="0" name=""/>
        <dsp:cNvSpPr/>
      </dsp:nvSpPr>
      <dsp:spPr>
        <a:xfrm rot="2641420">
          <a:off x="4024891" y="2025632"/>
          <a:ext cx="963116" cy="28756"/>
        </a:xfrm>
        <a:custGeom>
          <a:avLst/>
          <a:gdLst/>
          <a:ahLst/>
          <a:cxnLst/>
          <a:rect l="0" t="0" r="0" b="0"/>
          <a:pathLst>
            <a:path>
              <a:moveTo>
                <a:pt x="0" y="14378"/>
              </a:moveTo>
              <a:lnTo>
                <a:pt x="963116" y="14378"/>
              </a:lnTo>
            </a:path>
          </a:pathLst>
        </a:custGeom>
        <a:noFill/>
        <a:ln w="38100" cap="flat" cmpd="sng" algn="ctr">
          <a:solidFill>
            <a:schemeClr val="accent6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500" kern="1200"/>
        </a:p>
      </dsp:txBody>
      <dsp:txXfrm>
        <a:off x="4482371" y="2015932"/>
        <a:ext cx="48155" cy="48155"/>
      </dsp:txXfrm>
    </dsp:sp>
    <dsp:sp modelId="{BF7BE302-6BAB-49EB-88F1-315081005A50}">
      <dsp:nvSpPr>
        <dsp:cNvPr id="0" name=""/>
        <dsp:cNvSpPr/>
      </dsp:nvSpPr>
      <dsp:spPr>
        <a:xfrm>
          <a:off x="4852715" y="2104935"/>
          <a:ext cx="3270289" cy="539473"/>
        </a:xfrm>
        <a:prstGeom prst="roundRect">
          <a:avLst>
            <a:gd name="adj" fmla="val 10000"/>
          </a:avLst>
        </a:prstGeom>
        <a:solidFill>
          <a:schemeClr val="accent6">
            <a:lumMod val="5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800" b="1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反對增加菸稅</a:t>
          </a:r>
          <a:endParaRPr lang="zh-TW" altLang="en-US" sz="2800" b="1" kern="12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4868516" y="2120736"/>
        <a:ext cx="3238687" cy="507871"/>
      </dsp:txXfrm>
    </dsp:sp>
    <dsp:sp modelId="{0F4A87DF-CEA7-47E9-9D99-84C46A075430}">
      <dsp:nvSpPr>
        <dsp:cNvPr id="0" name=""/>
        <dsp:cNvSpPr/>
      </dsp:nvSpPr>
      <dsp:spPr>
        <a:xfrm rot="3312601">
          <a:off x="1468837" y="3196947"/>
          <a:ext cx="1222509" cy="28756"/>
        </a:xfrm>
        <a:custGeom>
          <a:avLst/>
          <a:gdLst/>
          <a:ahLst/>
          <a:cxnLst/>
          <a:rect l="0" t="0" r="0" b="0"/>
          <a:pathLst>
            <a:path>
              <a:moveTo>
                <a:pt x="0" y="14378"/>
              </a:moveTo>
              <a:lnTo>
                <a:pt x="1222509" y="14378"/>
              </a:lnTo>
            </a:path>
          </a:pathLst>
        </a:custGeom>
        <a:noFill/>
        <a:ln w="38100" cap="flat" cmpd="sng" algn="ctr">
          <a:solidFill>
            <a:schemeClr val="accent6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500" kern="1200"/>
        </a:p>
      </dsp:txBody>
      <dsp:txXfrm>
        <a:off x="2049529" y="3180762"/>
        <a:ext cx="61125" cy="61125"/>
      </dsp:txXfrm>
    </dsp:sp>
    <dsp:sp modelId="{9AFED452-9BFF-4696-BC43-0FE17C387D94}">
      <dsp:nvSpPr>
        <dsp:cNvPr id="0" name=""/>
        <dsp:cNvSpPr/>
      </dsp:nvSpPr>
      <dsp:spPr>
        <a:xfrm>
          <a:off x="2428855" y="3280485"/>
          <a:ext cx="1731328" cy="865664"/>
        </a:xfrm>
        <a:prstGeom prst="roundRect">
          <a:avLst>
            <a:gd name="adj" fmla="val 10000"/>
          </a:avLst>
        </a:prstGeom>
        <a:solidFill>
          <a:srgbClr val="00BBD6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800" b="1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潛在反對</a:t>
          </a:r>
          <a:endParaRPr lang="zh-TW" altLang="en-US" sz="2800" b="1" kern="12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2454209" y="3305839"/>
        <a:ext cx="1680620" cy="814956"/>
      </dsp:txXfrm>
    </dsp:sp>
    <dsp:sp modelId="{72ECC96F-6ECB-4305-B214-CD3268BA37B6}">
      <dsp:nvSpPr>
        <dsp:cNvPr id="0" name=""/>
        <dsp:cNvSpPr/>
      </dsp:nvSpPr>
      <dsp:spPr>
        <a:xfrm rot="18958580">
          <a:off x="4024891" y="3364278"/>
          <a:ext cx="963116" cy="28756"/>
        </a:xfrm>
        <a:custGeom>
          <a:avLst/>
          <a:gdLst/>
          <a:ahLst/>
          <a:cxnLst/>
          <a:rect l="0" t="0" r="0" b="0"/>
          <a:pathLst>
            <a:path>
              <a:moveTo>
                <a:pt x="0" y="14378"/>
              </a:moveTo>
              <a:lnTo>
                <a:pt x="963116" y="14378"/>
              </a:lnTo>
            </a:path>
          </a:pathLst>
        </a:custGeom>
        <a:noFill/>
        <a:ln w="38100" cap="flat" cmpd="sng" algn="ctr">
          <a:solidFill>
            <a:schemeClr val="accent6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500" kern="1200"/>
        </a:p>
      </dsp:txBody>
      <dsp:txXfrm>
        <a:off x="4482371" y="3354578"/>
        <a:ext cx="48155" cy="48155"/>
      </dsp:txXfrm>
    </dsp:sp>
    <dsp:sp modelId="{69DA9A21-2C81-40A7-A8F1-292F93D43733}">
      <dsp:nvSpPr>
        <dsp:cNvPr id="0" name=""/>
        <dsp:cNvSpPr/>
      </dsp:nvSpPr>
      <dsp:spPr>
        <a:xfrm>
          <a:off x="4852715" y="2774258"/>
          <a:ext cx="3270289" cy="539473"/>
        </a:xfrm>
        <a:prstGeom prst="roundRect">
          <a:avLst>
            <a:gd name="adj" fmla="val 10000"/>
          </a:avLst>
        </a:prstGeom>
        <a:solidFill>
          <a:srgbClr val="B3D236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800" b="1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稅收資金充足</a:t>
          </a:r>
          <a:endParaRPr lang="zh-TW" altLang="en-US" sz="2800" b="1" kern="12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4868516" y="2790059"/>
        <a:ext cx="3238687" cy="507871"/>
      </dsp:txXfrm>
    </dsp:sp>
    <dsp:sp modelId="{1C769BD6-F79A-487D-BF2D-CA23F8DDE15B}">
      <dsp:nvSpPr>
        <dsp:cNvPr id="0" name=""/>
        <dsp:cNvSpPr/>
      </dsp:nvSpPr>
      <dsp:spPr>
        <a:xfrm>
          <a:off x="4160183" y="3698939"/>
          <a:ext cx="692531" cy="28756"/>
        </a:xfrm>
        <a:custGeom>
          <a:avLst/>
          <a:gdLst/>
          <a:ahLst/>
          <a:cxnLst/>
          <a:rect l="0" t="0" r="0" b="0"/>
          <a:pathLst>
            <a:path>
              <a:moveTo>
                <a:pt x="0" y="14378"/>
              </a:moveTo>
              <a:lnTo>
                <a:pt x="692531" y="14378"/>
              </a:lnTo>
            </a:path>
          </a:pathLst>
        </a:custGeom>
        <a:noFill/>
        <a:ln w="38100" cap="flat" cmpd="sng" algn="ctr">
          <a:solidFill>
            <a:schemeClr val="accent6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500" kern="1200"/>
        </a:p>
      </dsp:txBody>
      <dsp:txXfrm>
        <a:off x="4489136" y="3696004"/>
        <a:ext cx="34626" cy="34626"/>
      </dsp:txXfrm>
    </dsp:sp>
    <dsp:sp modelId="{C790A7D1-EC61-4D4B-BB1B-2D73A1B98866}">
      <dsp:nvSpPr>
        <dsp:cNvPr id="0" name=""/>
        <dsp:cNvSpPr/>
      </dsp:nvSpPr>
      <dsp:spPr>
        <a:xfrm>
          <a:off x="4852715" y="3443581"/>
          <a:ext cx="3270289" cy="539473"/>
        </a:xfrm>
        <a:prstGeom prst="roundRect">
          <a:avLst>
            <a:gd name="adj" fmla="val 10000"/>
          </a:avLst>
        </a:prstGeom>
        <a:solidFill>
          <a:srgbClr val="B3D236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800" b="1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受薪階級負擔過重</a:t>
          </a:r>
          <a:endParaRPr lang="zh-TW" altLang="en-US" sz="2800" b="1" kern="12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4868516" y="3459382"/>
        <a:ext cx="3238687" cy="507871"/>
      </dsp:txXfrm>
    </dsp:sp>
    <dsp:sp modelId="{20859430-8403-4411-BB8E-D023B3CA5695}">
      <dsp:nvSpPr>
        <dsp:cNvPr id="0" name=""/>
        <dsp:cNvSpPr/>
      </dsp:nvSpPr>
      <dsp:spPr>
        <a:xfrm rot="2641420">
          <a:off x="4024891" y="4033601"/>
          <a:ext cx="963116" cy="28756"/>
        </a:xfrm>
        <a:custGeom>
          <a:avLst/>
          <a:gdLst/>
          <a:ahLst/>
          <a:cxnLst/>
          <a:rect l="0" t="0" r="0" b="0"/>
          <a:pathLst>
            <a:path>
              <a:moveTo>
                <a:pt x="0" y="14378"/>
              </a:moveTo>
              <a:lnTo>
                <a:pt x="963116" y="14378"/>
              </a:lnTo>
            </a:path>
          </a:pathLst>
        </a:custGeom>
        <a:noFill/>
        <a:ln w="38100" cap="flat" cmpd="sng" algn="ctr">
          <a:solidFill>
            <a:schemeClr val="accent6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500" kern="1200"/>
        </a:p>
      </dsp:txBody>
      <dsp:txXfrm>
        <a:off x="4482371" y="4023901"/>
        <a:ext cx="48155" cy="48155"/>
      </dsp:txXfrm>
    </dsp:sp>
    <dsp:sp modelId="{9DE74E59-0BAA-4DBB-9388-73224E4F28C7}">
      <dsp:nvSpPr>
        <dsp:cNvPr id="0" name=""/>
        <dsp:cNvSpPr/>
      </dsp:nvSpPr>
      <dsp:spPr>
        <a:xfrm>
          <a:off x="4852715" y="4112904"/>
          <a:ext cx="3270289" cy="539473"/>
        </a:xfrm>
        <a:prstGeom prst="roundRect">
          <a:avLst>
            <a:gd name="adj" fmla="val 10000"/>
          </a:avLst>
        </a:prstGeom>
        <a:solidFill>
          <a:srgbClr val="B3D236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800" b="1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增加菸稅為必要</a:t>
          </a:r>
          <a:endParaRPr lang="zh-TW" altLang="en-US" sz="2800" b="1" kern="12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4868516" y="4128705"/>
        <a:ext cx="3238687" cy="507871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6318575-1580-439C-8BB6-2716F09DCA82}">
      <dsp:nvSpPr>
        <dsp:cNvPr id="0" name=""/>
        <dsp:cNvSpPr/>
      </dsp:nvSpPr>
      <dsp:spPr>
        <a:xfrm>
          <a:off x="751309" y="0"/>
          <a:ext cx="8918119" cy="1050567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3713C64-3B75-4CF9-A64F-5E479D578AD2}">
      <dsp:nvSpPr>
        <dsp:cNvPr id="0" name=""/>
        <dsp:cNvSpPr/>
      </dsp:nvSpPr>
      <dsp:spPr>
        <a:xfrm>
          <a:off x="468" y="315170"/>
          <a:ext cx="2392426" cy="420226"/>
        </a:xfrm>
        <a:prstGeom prst="roundRect">
          <a:avLst/>
        </a:prstGeom>
        <a:solidFill>
          <a:schemeClr val="accent6">
            <a:lumMod val="5000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600" b="1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分析倡議環境</a:t>
          </a:r>
          <a:endParaRPr lang="zh-TW" altLang="en-US" sz="1600" b="1" kern="12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20982" y="335684"/>
        <a:ext cx="2351398" cy="379198"/>
      </dsp:txXfrm>
    </dsp:sp>
    <dsp:sp modelId="{C5A00A67-D5BD-4F72-BEC4-6F0211DA0D53}">
      <dsp:nvSpPr>
        <dsp:cNvPr id="0" name=""/>
        <dsp:cNvSpPr/>
      </dsp:nvSpPr>
      <dsp:spPr>
        <a:xfrm>
          <a:off x="2700106" y="293200"/>
          <a:ext cx="2460054" cy="464165"/>
        </a:xfrm>
        <a:prstGeom prst="roundRect">
          <a:avLst/>
        </a:prstGeom>
        <a:solidFill>
          <a:srgbClr val="FFC000"/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600" b="1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全國倡議建立提案基礎</a:t>
          </a:r>
          <a:endParaRPr lang="zh-TW" altLang="en-US" sz="1600" b="1" kern="12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2722765" y="315859"/>
        <a:ext cx="2414736" cy="418847"/>
      </dsp:txXfrm>
    </dsp:sp>
    <dsp:sp modelId="{69307296-7E75-41A0-964B-7E9944F51ACA}">
      <dsp:nvSpPr>
        <dsp:cNvPr id="0" name=""/>
        <dsp:cNvSpPr/>
      </dsp:nvSpPr>
      <dsp:spPr>
        <a:xfrm>
          <a:off x="5514160" y="315170"/>
          <a:ext cx="2288244" cy="420226"/>
        </a:xfrm>
        <a:prstGeom prst="roundRect">
          <a:avLst/>
        </a:prstGeom>
        <a:solidFill>
          <a:schemeClr val="accent6">
            <a:lumMod val="5000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600" b="1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輔助立法審查</a:t>
          </a:r>
          <a:endParaRPr lang="zh-TW" altLang="en-US" sz="1600" b="1" kern="12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5534674" y="335684"/>
        <a:ext cx="2247216" cy="379198"/>
      </dsp:txXfrm>
    </dsp:sp>
    <dsp:sp modelId="{78B786D2-ADF9-4310-88BA-1BE5818E949E}">
      <dsp:nvSpPr>
        <dsp:cNvPr id="0" name=""/>
        <dsp:cNvSpPr/>
      </dsp:nvSpPr>
      <dsp:spPr>
        <a:xfrm>
          <a:off x="8156404" y="315170"/>
          <a:ext cx="2288244" cy="420226"/>
        </a:xfrm>
        <a:prstGeom prst="roundRect">
          <a:avLst/>
        </a:prstGeom>
        <a:solidFill>
          <a:schemeClr val="accent6">
            <a:lumMod val="5000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600" b="1" kern="120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監督法律執行</a:t>
          </a:r>
          <a:endParaRPr lang="zh-TW" altLang="en-US" sz="1600" b="1" kern="12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8176918" y="335684"/>
        <a:ext cx="2247216" cy="379198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6318575-1580-439C-8BB6-2716F09DCA82}">
      <dsp:nvSpPr>
        <dsp:cNvPr id="0" name=""/>
        <dsp:cNvSpPr/>
      </dsp:nvSpPr>
      <dsp:spPr>
        <a:xfrm>
          <a:off x="751309" y="0"/>
          <a:ext cx="8918119" cy="1050567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3713C64-3B75-4CF9-A64F-5E479D578AD2}">
      <dsp:nvSpPr>
        <dsp:cNvPr id="0" name=""/>
        <dsp:cNvSpPr/>
      </dsp:nvSpPr>
      <dsp:spPr>
        <a:xfrm>
          <a:off x="468" y="315170"/>
          <a:ext cx="2392426" cy="420226"/>
        </a:xfrm>
        <a:prstGeom prst="roundRect">
          <a:avLst/>
        </a:prstGeom>
        <a:solidFill>
          <a:schemeClr val="accent6">
            <a:lumMod val="5000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600" b="1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分析倡議環境</a:t>
          </a:r>
          <a:endParaRPr lang="zh-TW" altLang="en-US" sz="1600" b="1" kern="12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20982" y="335684"/>
        <a:ext cx="2351398" cy="379198"/>
      </dsp:txXfrm>
    </dsp:sp>
    <dsp:sp modelId="{C5A00A67-D5BD-4F72-BEC4-6F0211DA0D53}">
      <dsp:nvSpPr>
        <dsp:cNvPr id="0" name=""/>
        <dsp:cNvSpPr/>
      </dsp:nvSpPr>
      <dsp:spPr>
        <a:xfrm>
          <a:off x="2700106" y="293200"/>
          <a:ext cx="2460054" cy="464165"/>
        </a:xfrm>
        <a:prstGeom prst="roundRect">
          <a:avLst/>
        </a:prstGeom>
        <a:solidFill>
          <a:schemeClr val="accent6">
            <a:lumMod val="5000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600" b="1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全國倡議建立提案基礎</a:t>
          </a:r>
          <a:endParaRPr lang="zh-TW" altLang="en-US" sz="1600" b="1" kern="12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2722765" y="315859"/>
        <a:ext cx="2414736" cy="418847"/>
      </dsp:txXfrm>
    </dsp:sp>
    <dsp:sp modelId="{69307296-7E75-41A0-964B-7E9944F51ACA}">
      <dsp:nvSpPr>
        <dsp:cNvPr id="0" name=""/>
        <dsp:cNvSpPr/>
      </dsp:nvSpPr>
      <dsp:spPr>
        <a:xfrm>
          <a:off x="5514160" y="315170"/>
          <a:ext cx="2288244" cy="420226"/>
        </a:xfrm>
        <a:prstGeom prst="roundRect">
          <a:avLst/>
        </a:prstGeom>
        <a:solidFill>
          <a:srgbClr val="B3D236"/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600" b="1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輔助立法審查</a:t>
          </a:r>
          <a:endParaRPr lang="zh-TW" altLang="en-US" sz="1600" b="1" kern="12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5534674" y="335684"/>
        <a:ext cx="2247216" cy="379198"/>
      </dsp:txXfrm>
    </dsp:sp>
    <dsp:sp modelId="{78B786D2-ADF9-4310-88BA-1BE5818E949E}">
      <dsp:nvSpPr>
        <dsp:cNvPr id="0" name=""/>
        <dsp:cNvSpPr/>
      </dsp:nvSpPr>
      <dsp:spPr>
        <a:xfrm>
          <a:off x="8156404" y="315170"/>
          <a:ext cx="2288244" cy="420226"/>
        </a:xfrm>
        <a:prstGeom prst="roundRect">
          <a:avLst/>
        </a:prstGeom>
        <a:solidFill>
          <a:schemeClr val="accent6">
            <a:lumMod val="5000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600" b="1" kern="120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監督法律執行</a:t>
          </a:r>
          <a:endParaRPr lang="zh-TW" altLang="en-US" sz="1600" b="1" kern="12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8176918" y="335684"/>
        <a:ext cx="2247216" cy="37919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3/layout/CircleRelationship">
  <dgm:title val=""/>
  <dgm:desc val=""/>
  <dgm:catLst>
    <dgm:cat type="relationship" pri="1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0" srcId="0" destId="10" srcOrd="0" destOrd="0"/>
        <dgm:cxn modelId="21" srcId="10" destId="11" srcOrd="0" destOrd="0"/>
        <dgm:cxn modelId="22" srcId="10" destId="12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0" srcId="0" destId="10" srcOrd="0" destOrd="0"/>
        <dgm:cxn modelId="21" srcId="10" destId="11" srcOrd="0" destOrd="0"/>
        <dgm:cxn modelId="22" srcId="10" destId="12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0" srcId="0" destId="10" srcOrd="0" destOrd="0"/>
        <dgm:cxn modelId="21" srcId="10" destId="11" srcOrd="0" destOrd="0"/>
        <dgm:cxn modelId="22" srcId="10" destId="12" srcOrd="0" destOrd="0"/>
      </dgm:cxnLst>
      <dgm:bg/>
      <dgm:whole/>
    </dgm:dataModel>
  </dgm:clrData>
  <dgm:layoutNode name="Name0">
    <dgm:varLst>
      <dgm:chMax val="1"/>
      <dgm:chPref val="1"/>
    </dgm:varLst>
    <dgm:shape xmlns:r="http://schemas.openxmlformats.org/officeDocument/2006/relationships" r:blip="">
      <dgm:adjLst/>
    </dgm:shape>
    <dgm:choose name="Name1">
      <dgm:if name="Name2" axis="ch ch" ptType="node node" func="cnt" op="equ" val="0">
        <dgm:alg type="composite">
          <dgm:param type="ar" val="0.98"/>
        </dgm:alg>
        <dgm:constrLst>
          <dgm:constr type="primFontSz" for="des" ptType="node" op="equ" val="65"/>
          <dgm:constr type="l" for="ch" forName="Parent" refType="w" fact="0"/>
          <dgm:constr type="t" for="ch" forName="Parent" refType="h" fact="0.039"/>
          <dgm:constr type="w" for="ch" forName="Parent" refType="w" fact="0.8734"/>
          <dgm:constr type="h" for="ch" forName="Parent" refType="h" fact="0.856"/>
          <dgm:constr type="l" for="ch" forName="Accent1" refType="w" fact="0.4984"/>
          <dgm:constr type="t" for="ch" forName="Accent1" refType="h" fact="0"/>
          <dgm:constr type="w" for="ch" forName="Accent1" refType="w" fact="0.0972"/>
          <dgm:constr type="h" for="ch" forName="Accent1" refType="h" fact="0.0952"/>
          <dgm:constr type="l" for="ch" forName="Accent2" refType="w" fact="0.2684"/>
          <dgm:constr type="t" for="ch" forName="Accent2" refType="h" fact="0.8314"/>
          <dgm:constr type="w" for="ch" forName="Accent2" refType="w" fact="0.0704"/>
          <dgm:constr type="h" for="ch" forName="Accent2" refType="h" fact="0.069"/>
          <dgm:constr type="l" for="ch" forName="Accent3" refType="w" fact="0.9296"/>
          <dgm:constr type="t" for="ch" forName="Accent3" refType="h" fact="0.3864"/>
          <dgm:constr type="w" for="ch" forName="Accent3" refType="w" fact="0.0704"/>
          <dgm:constr type="h" for="ch" forName="Accent3" refType="h" fact="0.069"/>
          <dgm:constr type="l" for="ch" forName="Accent4" refType="w" fact="0.5931"/>
          <dgm:constr type="t" for="ch" forName="Accent4" refType="h" fact="0.9048"/>
          <dgm:constr type="w" for="ch" forName="Accent4" refType="w" fact="0.0972"/>
          <dgm:constr type="h" for="ch" forName="Accent4" refType="h" fact="0.0952"/>
          <dgm:constr type="l" for="ch" forName="Accent5" refType="w" fact="0.2883"/>
          <dgm:constr type="t" for="ch" forName="Accent5" refType="h" fact="0.1353"/>
          <dgm:constr type="w" for="ch" forName="Accent5" refType="w" fact="0.0704"/>
          <dgm:constr type="h" for="ch" forName="Accent5" refType="h" fact="0.069"/>
          <dgm:constr type="l" for="ch" forName="Accent6" refType="w" fact="0.0666"/>
          <dgm:constr type="t" for="ch" forName="Accent6" refType="h" fact="0.53"/>
          <dgm:constr type="w" for="ch" forName="Accent6" refType="w" fact="0.0704"/>
          <dgm:constr type="h" for="ch" forName="Accent6" refType="h" fact="0.069"/>
        </dgm:constrLst>
      </dgm:if>
      <dgm:if name="Name3" axis="ch ch" ptType="node node" func="cnt" op="equ" val="1">
        <dgm:alg type="composite">
          <dgm:param type="ar" val="1.2476"/>
        </dgm:alg>
        <dgm:constrLst>
          <dgm:constr type="primFontSz" for="des" ptType="node" op="equ" val="65"/>
          <dgm:constr type="l" for="ch" forName="Parent" refType="w" fact="0.2145"/>
          <dgm:constr type="t" for="ch" forName="Parent" refType="h" fact="0.039"/>
          <dgm:constr type="w" for="ch" forName="Parent" refType="w" fact="0.6861"/>
          <dgm:constr type="h" for="ch" forName="Parent" refType="h" fact="0.856"/>
          <dgm:constr type="l" for="ch" forName="Accent8" refType="w" fact="0.0262"/>
          <dgm:constr type="t" for="ch" forName="Accent8" refType="h" fact="0.6434"/>
          <dgm:constr type="w" for="ch" forName="Accent8" refType="w" fact="0.138"/>
          <dgm:constr type="h" for="ch" forName="Accent8" refType="h" fact="0.1721"/>
          <dgm:constr type="l" for="ch" forName="Accent1" refType="w" fact="0.6059"/>
          <dgm:constr type="t" for="ch" forName="Accent1" refType="h" fact="0"/>
          <dgm:constr type="w" for="ch" forName="Accent1" refType="w" fact="0.0763"/>
          <dgm:constr type="h" for="ch" forName="Accent1" refType="h" fact="0.0952"/>
          <dgm:constr type="l" for="ch" forName="Accent2" refType="w" fact="0.4253"/>
          <dgm:constr type="t" for="ch" forName="Accent2" refType="h" fact="0.8314"/>
          <dgm:constr type="w" for="ch" forName="Accent2" refType="w" fact="0.0553"/>
          <dgm:constr type="h" for="ch" forName="Accent2" refType="h" fact="0.069"/>
          <dgm:constr type="l" for="ch" forName="Accent3" refType="w" fact="0.9447"/>
          <dgm:constr type="t" for="ch" forName="Accent3" refType="h" fact="0.3864"/>
          <dgm:constr type="w" for="ch" forName="Accent3" refType="w" fact="0.0553"/>
          <dgm:constr type="h" for="ch" forName="Accent3" refType="h" fact="0.069"/>
          <dgm:constr type="l" for="ch" forName="Child1" refType="w" fact="0"/>
          <dgm:constr type="t" for="ch" forName="Child1" refType="h" fact="0.1935"/>
          <dgm:constr type="w" for="ch" forName="Child1" refType="w" fact="0.2789"/>
          <dgm:constr type="h" for="ch" forName="Child1" refType="h" fact="0.3479"/>
          <dgm:constr type="l" for="ch" forName="Accent4" refType="w" fact="0.6803"/>
          <dgm:constr type="t" for="ch" forName="Accent4" refType="h" fact="0.9048"/>
          <dgm:constr type="w" for="ch" forName="Accent4" refType="w" fact="0.0763"/>
          <dgm:constr type="h" for="ch" forName="Accent4" refType="h" fact="0.0952"/>
          <dgm:constr type="l" for="ch" forName="Accent7" refType="w" fact="0.5287"/>
          <dgm:constr type="t" for="ch" forName="Accent7" refType="h" fact="0.1383"/>
          <dgm:constr type="w" for="ch" forName="Accent7" refType="w" fact="0.0763"/>
          <dgm:constr type="h" for="ch" forName="Accent7" refType="h" fact="0.0952"/>
          <dgm:constr type="l" for="ch" forName="Accent5" refType="w" fact="0.4409"/>
          <dgm:constr type="t" for="ch" forName="Accent5" refType="h" fact="0.1353"/>
          <dgm:constr type="w" for="ch" forName="Accent5" refType="w" fact="0.0553"/>
          <dgm:constr type="h" for="ch" forName="Accent5" refType="h" fact="0.069"/>
          <dgm:constr type="l" for="ch" forName="Accent6" refType="w" fact="0.2668"/>
          <dgm:constr type="t" for="ch" forName="Accent6" refType="h" fact="0.53"/>
          <dgm:constr type="w" for="ch" forName="Accent6" refType="w" fact="0.0553"/>
          <dgm:constr type="h" for="ch" forName="Accent6" refType="h" fact="0.069"/>
        </dgm:constrLst>
      </dgm:if>
      <dgm:if name="Name4" axis="ch ch" ptType="node node" func="cnt" op="equ" val="2">
        <dgm:alg type="composite">
          <dgm:param type="ar" val="1.592"/>
        </dgm:alg>
        <dgm:constrLst>
          <dgm:constr type="primFontSz" for="des" ptType="node" op="equ" val="65"/>
          <dgm:constr type="l" for="ch" forName="Parent" refType="w" fact="0.1886"/>
          <dgm:constr type="t" for="ch" forName="Parent" refType="h" fact="0.039"/>
          <dgm:constr type="w" for="ch" forName="Parent" refType="w" fact="0.5377"/>
          <dgm:constr type="h" for="ch" forName="Parent" refType="h" fact="0.856"/>
          <dgm:constr type="l" for="ch" forName="Accent8" refType="w" fact="0.0411"/>
          <dgm:constr type="t" for="ch" forName="Accent8" refType="h" fact="0.6434"/>
          <dgm:constr type="w" for="ch" forName="Accent8" refType="w" fact="0.1081"/>
          <dgm:constr type="h" for="ch" forName="Accent8" refType="h" fact="0.1721"/>
          <dgm:constr type="l" for="ch" forName="Accent1" refType="w" fact="0.4954"/>
          <dgm:constr type="t" for="ch" forName="Accent1" refType="h" fact="0"/>
          <dgm:constr type="w" for="ch" forName="Accent1" refType="w" fact="0.0598"/>
          <dgm:constr type="h" for="ch" forName="Accent1" refType="h" fact="0.0952"/>
          <dgm:constr type="l" for="ch" forName="Accent2" refType="w" fact="0.3538"/>
          <dgm:constr type="t" for="ch" forName="Accent2" refType="h" fact="0.8314"/>
          <dgm:constr type="w" for="ch" forName="Accent2" refType="w" fact="0.0433"/>
          <dgm:constr type="h" for="ch" forName="Accent2" refType="h" fact="0.069"/>
          <dgm:constr type="l" for="ch" forName="Accent3" refType="w" fact="0.7609"/>
          <dgm:constr type="t" for="ch" forName="Accent3" refType="h" fact="0.3864"/>
          <dgm:constr type="w" for="ch" forName="Accent3" refType="w" fact="0.0433"/>
          <dgm:constr type="h" for="ch" forName="Accent3" refType="h" fact="0.069"/>
          <dgm:constr type="l" for="ch" forName="Accent9" refType="w" fact="0.6839"/>
          <dgm:constr type="t" for="ch" forName="Accent9" refType="h" fact="0.27"/>
          <dgm:constr type="w" for="ch" forName="Accent9" refType="w" fact="0.0598"/>
          <dgm:constr type="h" for="ch" forName="Accent9" refType="h" fact="0.0952"/>
          <dgm:constr type="l" for="ch" forName="Child1" refType="w" fact="0.0206"/>
          <dgm:constr type="t" for="ch" forName="Child1" refType="h" fact="0.1935"/>
          <dgm:constr type="w" for="ch" forName="Child1" refType="w" fact="0.2186"/>
          <dgm:constr type="h" for="ch" forName="Child1" refType="h" fact="0.3479"/>
          <dgm:constr type="l" for="ch" forName="Child2" refType="w" fact="0.7814"/>
          <dgm:constr type="t" for="ch" forName="Child2" refType="h" fact="0.0298"/>
          <dgm:constr type="w" for="ch" forName="Child2" refType="w" fact="0.2186"/>
          <dgm:constr type="h" for="ch" forName="Child2" refType="h" fact="0.3479"/>
          <dgm:constr type="l" for="ch" forName="Accent10" refType="w" fact="0"/>
          <dgm:constr type="t" for="ch" forName="Accent10" refType="h" fact="0.8482"/>
          <dgm:constr type="w" for="ch" forName="Accent10" refType="w" fact="0.0433"/>
          <dgm:constr type="h" for="ch" forName="Accent10" refType="h" fact="0.069"/>
          <dgm:constr type="l" for="ch" forName="Accent11" refType="w" fact="0.4318"/>
          <dgm:constr type="t" for="ch" forName="Accent11" refType="h" fact="0.75"/>
          <dgm:constr type="w" for="ch" forName="Accent11" refType="w" fact="0.0433"/>
          <dgm:constr type="h" for="ch" forName="Accent11" refType="h" fact="0.069"/>
          <dgm:constr type="l" for="ch" forName="Accent7" refType="w" fact="0.4349"/>
          <dgm:constr type="t" for="ch" forName="Accent7" refType="h" fact="0.1383"/>
          <dgm:constr type="w" for="ch" forName="Accent7" refType="w" fact="0.0598"/>
          <dgm:constr type="h" for="ch" forName="Accent7" refType="h" fact="0.0952"/>
          <dgm:constr type="l" for="ch" forName="Accent5" refType="w" fact="0.3661"/>
          <dgm:constr type="t" for="ch" forName="Accent5" refType="h" fact="0.1353"/>
          <dgm:constr type="w" for="ch" forName="Accent5" refType="w" fact="0.0433"/>
          <dgm:constr type="h" for="ch" forName="Accent5" refType="h" fact="0.069"/>
          <dgm:constr type="l" for="ch" forName="Accent6" refType="w" fact="0.2296"/>
          <dgm:constr type="t" for="ch" forName="Accent6" refType="h" fact="0.53"/>
          <dgm:constr type="w" for="ch" forName="Accent6" refType="w" fact="0.0433"/>
          <dgm:constr type="h" for="ch" forName="Accent6" refType="h" fact="0.069"/>
          <dgm:constr type="l" for="ch" forName="Accent4" refType="w" fact="0.5537"/>
          <dgm:constr type="t" for="ch" forName="Accent4" refType="h" fact="0.9048"/>
          <dgm:constr type="w" for="ch" forName="Accent4" refType="w" fact="0.0598"/>
          <dgm:constr type="h" for="ch" forName="Accent4" refType="h" fact="0.0952"/>
        </dgm:constrLst>
      </dgm:if>
      <dgm:if name="Name5" axis="ch ch" ptType="node node" func="cnt" op="equ" val="3">
        <dgm:alg type="composite">
          <dgm:param type="ar" val="1.7557"/>
        </dgm:alg>
        <dgm:constrLst>
          <dgm:constr type="primFontSz" for="des" ptType="node" op="equ" val="65"/>
          <dgm:constr type="l" for="ch" forName="Parent" refType="w" fact="0.171"/>
          <dgm:constr type="t" for="ch" forName="Parent" refType="h" fact="0.039"/>
          <dgm:constr type="w" for="ch" forName="Parent" refType="w" fact="0.4875"/>
          <dgm:constr type="h" for="ch" forName="Parent" refType="h" fact="0.856"/>
          <dgm:constr type="l" for="ch" forName="Accent8" refType="w" fact="0.0373"/>
          <dgm:constr type="t" for="ch" forName="Accent8" refType="h" fact="0.6434"/>
          <dgm:constr type="w" for="ch" forName="Accent8" refType="w" fact="0.098"/>
          <dgm:constr type="h" for="ch" forName="Accent8" refType="h" fact="0.1721"/>
          <dgm:constr type="l" for="ch" forName="Accent1" refType="w" fact="0.4492"/>
          <dgm:constr type="t" for="ch" forName="Accent1" refType="h" fact="0"/>
          <dgm:constr type="w" for="ch" forName="Accent1" refType="w" fact="0.0542"/>
          <dgm:constr type="h" for="ch" forName="Accent1" refType="h" fact="0.0952"/>
          <dgm:constr type="l" for="ch" forName="Accent2" refType="w" fact="0.3209"/>
          <dgm:constr type="t" for="ch" forName="Accent2" refType="h" fact="0.8314"/>
          <dgm:constr type="w" for="ch" forName="Accent2" refType="w" fact="0.0393"/>
          <dgm:constr type="h" for="ch" forName="Accent2" refType="h" fact="0.069"/>
          <dgm:constr type="l" for="ch" forName="Accent3" refType="w" fact="0.6899"/>
          <dgm:constr type="t" for="ch" forName="Accent3" refType="h" fact="0.3864"/>
          <dgm:constr type="w" for="ch" forName="Accent3" refType="w" fact="0.0393"/>
          <dgm:constr type="h" for="ch" forName="Accent3" refType="h" fact="0.069"/>
          <dgm:constr type="l" for="ch" forName="Accent9" refType="w" fact="0.6201"/>
          <dgm:constr type="t" for="ch" forName="Accent9" refType="h" fact="0.27"/>
          <dgm:constr type="w" for="ch" forName="Accent9" refType="w" fact="0.0542"/>
          <dgm:constr type="h" for="ch" forName="Accent9" refType="h" fact="0.0952"/>
          <dgm:constr type="l" for="ch" forName="Child1" refType="w" fact="0.0186"/>
          <dgm:constr type="t" for="ch" forName="Child1" refType="h" fact="0.1935"/>
          <dgm:constr type="w" for="ch" forName="Child1" refType="w" fact="0.1982"/>
          <dgm:constr type="h" for="ch" forName="Child1" refType="h" fact="0.3479"/>
          <dgm:constr type="l" for="ch" forName="Child2" refType="w" fact="0.7086"/>
          <dgm:constr type="t" for="ch" forName="Child2" refType="h" fact="0.0298"/>
          <dgm:constr type="w" for="ch" forName="Child2" refType="w" fact="0.1982"/>
          <dgm:constr type="h" for="ch" forName="Child2" refType="h" fact="0.3479"/>
          <dgm:constr type="l" for="ch" forName="Child3" refType="w" fact="0.8018"/>
          <dgm:constr type="t" for="ch" forName="Child3" refType="h" fact="0.6312"/>
          <dgm:constr type="w" for="ch" forName="Child3" refType="w" fact="0.1982"/>
          <dgm:constr type="h" for="ch" forName="Child3" refType="h" fact="0.3479"/>
          <dgm:constr type="l" for="ch" forName="Accent12" refType="w" fact="0.7459"/>
          <dgm:constr type="t" for="ch" forName="Accent12" refType="h" fact="0.619"/>
          <dgm:constr type="w" for="ch" forName="Accent12" refType="w" fact="0.0393"/>
          <dgm:constr type="h" for="ch" forName="Accent12" refType="h" fact="0.069"/>
          <dgm:constr type="l" for="ch" forName="Accent4" refType="w" fact="0.5021"/>
          <dgm:constr type="t" for="ch" forName="Accent4" refType="h" fact="0.9048"/>
          <dgm:constr type="w" for="ch" forName="Accent4" refType="w" fact="0.0542"/>
          <dgm:constr type="h" for="ch" forName="Accent4" refType="h" fact="0.0952"/>
          <dgm:constr type="l" for="ch" forName="Accent10" refType="w" fact="0"/>
          <dgm:constr type="t" for="ch" forName="Accent10" refType="h" fact="0.8482"/>
          <dgm:constr type="w" for="ch" forName="Accent10" refType="w" fact="0.0393"/>
          <dgm:constr type="h" for="ch" forName="Accent10" refType="h" fact="0.069"/>
          <dgm:constr type="l" for="ch" forName="Accent11" refType="w" fact="0.3916"/>
          <dgm:constr type="t" for="ch" forName="Accent11" refType="h" fact="0.75"/>
          <dgm:constr type="w" for="ch" forName="Accent11" refType="w" fact="0.0393"/>
          <dgm:constr type="h" for="ch" forName="Accent11" refType="h" fact="0.069"/>
          <dgm:constr type="l" for="ch" forName="Accent7" refType="w" fact="0.3944"/>
          <dgm:constr type="t" for="ch" forName="Accent7" refType="h" fact="0.1383"/>
          <dgm:constr type="w" for="ch" forName="Accent7" refType="w" fact="0.0542"/>
          <dgm:constr type="h" for="ch" forName="Accent7" refType="h" fact="0.0952"/>
          <dgm:constr type="l" for="ch" forName="Accent5" refType="w" fact="0.3319"/>
          <dgm:constr type="t" for="ch" forName="Accent5" refType="h" fact="0.1353"/>
          <dgm:constr type="w" for="ch" forName="Accent5" refType="w" fact="0.0393"/>
          <dgm:constr type="h" for="ch" forName="Accent5" refType="h" fact="0.069"/>
          <dgm:constr type="l" for="ch" forName="Accent6" refType="w" fact="0.2082"/>
          <dgm:constr type="t" for="ch" forName="Accent6" refType="h" fact="0.53"/>
          <dgm:constr type="w" for="ch" forName="Accent6" refType="w" fact="0.0393"/>
          <dgm:constr type="h" for="ch" forName="Accent6" refType="h" fact="0.069"/>
        </dgm:constrLst>
      </dgm:if>
      <dgm:if name="Name6" axis="ch ch" ptType="node node" func="cnt" op="equ" val="4">
        <dgm:alg type="composite">
          <dgm:param type="ar" val="1.3749"/>
        </dgm:alg>
        <dgm:constrLst>
          <dgm:constr type="primFontSz" for="des" ptType="node" op="equ" val="65"/>
          <dgm:constr type="l" for="ch" forName="Parent" refType="w" fact="0.171"/>
          <dgm:constr type="t" for="ch" forName="Parent" refType="h" fact="0.0306"/>
          <dgm:constr type="w" for="ch" forName="Parent" refType="w" fact="0.4875"/>
          <dgm:constr type="h" for="ch" forName="Parent" refType="h" fact="0.6703"/>
          <dgm:constr type="l" for="ch" forName="Accent8" refType="w" fact="0.0373"/>
          <dgm:constr type="t" for="ch" forName="Accent8" refType="h" fact="0.5038"/>
          <dgm:constr type="w" for="ch" forName="Accent8" refType="w" fact="0.098"/>
          <dgm:constr type="h" for="ch" forName="Accent8" refType="h" fact="0.1348"/>
          <dgm:constr type="l" for="ch" forName="Accent1" refType="w" fact="0.4492"/>
          <dgm:constr type="t" for="ch" forName="Accent1" refType="h" fact="0"/>
          <dgm:constr type="w" for="ch" forName="Accent1" refType="w" fact="0.0542"/>
          <dgm:constr type="h" for="ch" forName="Accent1" refType="h" fact="0.0746"/>
          <dgm:constr type="l" for="ch" forName="Accent2" refType="w" fact="0.3209"/>
          <dgm:constr type="t" for="ch" forName="Accent2" refType="h" fact="0.6511"/>
          <dgm:constr type="w" for="ch" forName="Accent2" refType="w" fact="0.0393"/>
          <dgm:constr type="h" for="ch" forName="Accent2" refType="h" fact="0.054"/>
          <dgm:constr type="l" for="ch" forName="Accent3" refType="w" fact="0.6899"/>
          <dgm:constr type="t" for="ch" forName="Accent3" refType="h" fact="0.3026"/>
          <dgm:constr type="w" for="ch" forName="Accent3" refType="w" fact="0.0393"/>
          <dgm:constr type="h" for="ch" forName="Accent3" refType="h" fact="0.054"/>
          <dgm:constr type="l" for="ch" forName="Accent9" refType="w" fact="0.6201"/>
          <dgm:constr type="t" for="ch" forName="Accent9" refType="h" fact="0.2115"/>
          <dgm:constr type="w" for="ch" forName="Accent9" refType="w" fact="0.0542"/>
          <dgm:constr type="h" for="ch" forName="Accent9" refType="h" fact="0.0746"/>
          <dgm:constr type="l" for="ch" forName="Child1" refType="w" fact="0.0186"/>
          <dgm:constr type="t" for="ch" forName="Child1" refType="h" fact="0.1515"/>
          <dgm:constr type="w" for="ch" forName="Child1" refType="w" fact="0.1982"/>
          <dgm:constr type="h" for="ch" forName="Child1" refType="h" fact="0.2725"/>
          <dgm:constr type="l" for="ch" forName="Child2" refType="w" fact="0.7086"/>
          <dgm:constr type="t" for="ch" forName="Child2" refType="h" fact="0.0233"/>
          <dgm:constr type="w" for="ch" forName="Child2" refType="w" fact="0.1982"/>
          <dgm:constr type="h" for="ch" forName="Child2" refType="h" fact="0.2725"/>
          <dgm:constr type="l" for="ch" forName="Child3" refType="w" fact="0.8018"/>
          <dgm:constr type="t" for="ch" forName="Child3" refType="h" fact="0.4943"/>
          <dgm:constr type="w" for="ch" forName="Child3" refType="w" fact="0.1982"/>
          <dgm:constr type="h" for="ch" forName="Child3" refType="h" fact="0.2725"/>
          <dgm:constr type="l" for="ch" forName="Accent12" refType="w" fact="0.7459"/>
          <dgm:constr type="t" for="ch" forName="Accent12" refType="h" fact="0.4848"/>
          <dgm:constr type="w" for="ch" forName="Accent12" refType="w" fact="0.0393"/>
          <dgm:constr type="h" for="ch" forName="Accent12" refType="h" fact="0.054"/>
          <dgm:constr type="l" for="ch" forName="Accent4" refType="w" fact="0.5021"/>
          <dgm:constr type="t" for="ch" forName="Accent4" refType="h" fact="0.7085"/>
          <dgm:constr type="w" for="ch" forName="Accent4" refType="w" fact="0.0542"/>
          <dgm:constr type="h" for="ch" forName="Accent4" refType="h" fact="0.0746"/>
          <dgm:constr type="l" for="ch" forName="Accent10" refType="w" fact="0"/>
          <dgm:constr type="t" for="ch" forName="Accent10" refType="h" fact="0.6642"/>
          <dgm:constr type="w" for="ch" forName="Accent10" refType="w" fact="0.0393"/>
          <dgm:constr type="h" for="ch" forName="Accent10" refType="h" fact="0.054"/>
          <dgm:constr type="l" for="ch" forName="Accent11" refType="w" fact="0.3916"/>
          <dgm:constr type="t" for="ch" forName="Accent11" refType="h" fact="0.5873"/>
          <dgm:constr type="w" for="ch" forName="Accent11" refType="w" fact="0.0393"/>
          <dgm:constr type="h" for="ch" forName="Accent11" refType="h" fact="0.054"/>
          <dgm:constr type="l" for="ch" forName="Accent7" refType="w" fact="0.3944"/>
          <dgm:constr type="t" for="ch" forName="Accent7" refType="h" fact="0.1083"/>
          <dgm:constr type="w" for="ch" forName="Accent7" refType="w" fact="0.0542"/>
          <dgm:constr type="h" for="ch" forName="Accent7" refType="h" fact="0.0746"/>
          <dgm:constr type="l" for="ch" forName="Accent5" refType="w" fact="0.3319"/>
          <dgm:constr type="t" for="ch" forName="Accent5" refType="h" fact="0.1059"/>
          <dgm:constr type="w" for="ch" forName="Accent5" refType="w" fact="0.0393"/>
          <dgm:constr type="h" for="ch" forName="Accent5" refType="h" fact="0.054"/>
          <dgm:constr type="l" for="ch" forName="Accent6" refType="w" fact="0.2082"/>
          <dgm:constr type="t" for="ch" forName="Accent6" refType="h" fact="0.4151"/>
          <dgm:constr type="w" for="ch" forName="Accent6" refType="w" fact="0.0393"/>
          <dgm:constr type="h" for="ch" forName="Accent6" refType="h" fact="0.054"/>
          <dgm:constr type="l" for="ch" forName="Child4" refType="w" fact="0.2329"/>
          <dgm:constr type="t" for="ch" forName="Child4" refType="h" fact="0.7275"/>
          <dgm:constr type="w" for="ch" forName="Child4" refType="w" fact="0.1982"/>
          <dgm:constr type="h" for="ch" forName="Child4" refType="h" fact="0.2725"/>
          <dgm:constr type="l" for="ch" forName="Accent13" refType="w" fact="0.4099"/>
          <dgm:constr type="t" for="ch" forName="Accent13" refType="h" fact="0.7183"/>
          <dgm:constr type="w" for="ch" forName="Accent13" refType="w" fact="0.0393"/>
          <dgm:constr type="h" for="ch" forName="Accent13" refType="h" fact="0.054"/>
        </dgm:constrLst>
      </dgm:if>
      <dgm:else name="Name7">
        <dgm:alg type="composite">
          <dgm:param type="ar" val="1.1477"/>
        </dgm:alg>
        <dgm:constrLst>
          <dgm:constr type="primFontSz" for="des" ptType="node" op="equ" val="65"/>
          <dgm:constr type="l" for="ch" forName="Parent" refType="w" fact="0.171"/>
          <dgm:constr type="t" for="ch" forName="Parent" refType="h" fact="0.1907"/>
          <dgm:constr type="w" for="ch" forName="Parent" refType="w" fact="0.4875"/>
          <dgm:constr type="h" for="ch" forName="Parent" refType="h" fact="0.5596"/>
          <dgm:constr type="l" for="ch" forName="Accent8" refType="w" fact="0.0373"/>
          <dgm:constr type="t" for="ch" forName="Accent8" refType="h" fact="0.5858"/>
          <dgm:constr type="w" for="ch" forName="Accent8" refType="w" fact="0.098"/>
          <dgm:constr type="h" for="ch" forName="Accent8" refType="h" fact="0.1125"/>
          <dgm:constr type="l" for="ch" forName="Accent1" refType="w" fact="0.4492"/>
          <dgm:constr type="t" for="ch" forName="Accent1" refType="h" fact="0.1652"/>
          <dgm:constr type="w" for="ch" forName="Accent1" refType="w" fact="0.0542"/>
          <dgm:constr type="h" for="ch" forName="Accent1" refType="h" fact="0.0623"/>
          <dgm:constr type="l" for="ch" forName="Accent2" refType="w" fact="0.3209"/>
          <dgm:constr type="t" for="ch" forName="Accent2" refType="h" fact="0.7087"/>
          <dgm:constr type="w" for="ch" forName="Accent2" refType="w" fact="0.0393"/>
          <dgm:constr type="h" for="ch" forName="Accent2" refType="h" fact="0.0451"/>
          <dgm:constr type="l" for="ch" forName="Accent3" refType="w" fact="0.6899"/>
          <dgm:constr type="t" for="ch" forName="Accent3" refType="h" fact="0.4178"/>
          <dgm:constr type="w" for="ch" forName="Accent3" refType="w" fact="0.0393"/>
          <dgm:constr type="h" for="ch" forName="Accent3" refType="h" fact="0.0451"/>
          <dgm:constr type="l" for="ch" forName="Accent9" refType="w" fact="0.6201"/>
          <dgm:constr type="t" for="ch" forName="Accent9" refType="h" fact="0.3417"/>
          <dgm:constr type="w" for="ch" forName="Accent9" refType="w" fact="0.0542"/>
          <dgm:constr type="h" for="ch" forName="Accent9" refType="h" fact="0.0623"/>
          <dgm:constr type="l" for="ch" forName="Child1" refType="w" fact="0.0186"/>
          <dgm:constr type="t" for="ch" forName="Child1" refType="h" fact="0.2917"/>
          <dgm:constr type="w" for="ch" forName="Child1" refType="w" fact="0.1982"/>
          <dgm:constr type="h" for="ch" forName="Child1" refType="h" fact="0.2275"/>
          <dgm:constr type="l" for="ch" forName="Child2" refType="w" fact="0.7086"/>
          <dgm:constr type="t" for="ch" forName="Child2" refType="h" fact="0.1847"/>
          <dgm:constr type="w" for="ch" forName="Child2" refType="w" fact="0.1982"/>
          <dgm:constr type="h" for="ch" forName="Child2" refType="h" fact="0.2275"/>
          <dgm:constr type="l" for="ch" forName="Child3" refType="w" fact="0.8018"/>
          <dgm:constr type="t" for="ch" forName="Child3" refType="h" fact="0.5778"/>
          <dgm:constr type="w" for="ch" forName="Child3" refType="w" fact="0.1982"/>
          <dgm:constr type="h" for="ch" forName="Child3" refType="h" fact="0.2275"/>
          <dgm:constr type="l" for="ch" forName="Accent12" refType="w" fact="0.7459"/>
          <dgm:constr type="t" for="ch" forName="Accent12" refType="h" fact="0.5699"/>
          <dgm:constr type="w" for="ch" forName="Accent12" refType="w" fact="0.0393"/>
          <dgm:constr type="h" for="ch" forName="Accent12" refType="h" fact="0.0451"/>
          <dgm:constr type="l" for="ch" forName="Accent4" refType="w" fact="0.5021"/>
          <dgm:constr type="t" for="ch" forName="Accent4" refType="h" fact="0.7567"/>
          <dgm:constr type="w" for="ch" forName="Accent4" refType="w" fact="0.0542"/>
          <dgm:constr type="h" for="ch" forName="Accent4" refType="h" fact="0.0623"/>
          <dgm:constr type="l" for="ch" forName="Accent10" refType="w" fact="0"/>
          <dgm:constr type="t" for="ch" forName="Accent10" refType="h" fact="0.7197"/>
          <dgm:constr type="w" for="ch" forName="Accent10" refType="w" fact="0.0393"/>
          <dgm:constr type="h" for="ch" forName="Accent10" refType="h" fact="0.0451"/>
          <dgm:constr type="l" for="ch" forName="Accent11" refType="w" fact="0.3916"/>
          <dgm:constr type="t" for="ch" forName="Accent11" refType="h" fact="0.6555"/>
          <dgm:constr type="w" for="ch" forName="Accent11" refType="w" fact="0.0393"/>
          <dgm:constr type="h" for="ch" forName="Accent11" refType="h" fact="0.0451"/>
          <dgm:constr type="l" for="ch" forName="Accent7" refType="w" fact="0.3944"/>
          <dgm:constr type="t" for="ch" forName="Accent7" refType="h" fact="0.2556"/>
          <dgm:constr type="w" for="ch" forName="Accent7" refType="w" fact="0.0542"/>
          <dgm:constr type="h" for="ch" forName="Accent7" refType="h" fact="0.0623"/>
          <dgm:constr type="l" for="ch" forName="Accent5" refType="w" fact="0.3319"/>
          <dgm:constr type="t" for="ch" forName="Accent5" refType="h" fact="0.2536"/>
          <dgm:constr type="w" for="ch" forName="Accent5" refType="w" fact="0.0393"/>
          <dgm:constr type="h" for="ch" forName="Accent5" refType="h" fact="0.0451"/>
          <dgm:constr type="l" for="ch" forName="Accent6" refType="w" fact="0.2082"/>
          <dgm:constr type="t" for="ch" forName="Accent6" refType="h" fact="0.5117"/>
          <dgm:constr type="w" for="ch" forName="Accent6" refType="w" fact="0.0393"/>
          <dgm:constr type="h" for="ch" forName="Accent6" refType="h" fact="0.0451"/>
          <dgm:constr type="l" for="ch" forName="Child5" refType="w" fact="0.4219"/>
          <dgm:constr type="t" for="ch" forName="Child5" refType="h" fact="0"/>
          <dgm:constr type="w" for="ch" forName="Child5" refType="w" fact="0.1982"/>
          <dgm:constr type="h" for="ch" forName="Child5" refType="h" fact="0.2275"/>
          <dgm:constr type="l" for="ch" forName="Child4" refType="w" fact="0.2329"/>
          <dgm:constr type="t" for="ch" forName="Child4" refType="h" fact="0.7725"/>
          <dgm:constr type="w" for="ch" forName="Child4" refType="w" fact="0.1982"/>
          <dgm:constr type="h" for="ch" forName="Child4" refType="h" fact="0.2275"/>
          <dgm:constr type="l" for="ch" forName="Accent15" refType="w" fact="0.1775"/>
          <dgm:constr type="t" for="ch" forName="Accent15" refType="h" fact="0.2466"/>
          <dgm:constr type="w" for="ch" forName="Accent15" refType="w" fact="0.0393"/>
          <dgm:constr type="h" for="ch" forName="Accent15" refType="h" fact="0.0451"/>
          <dgm:constr type="l" for="ch" forName="Accent16" refType="w" fact="0.6351"/>
          <dgm:constr type="t" for="ch" forName="Accent16" refType="h" fact="0.056"/>
          <dgm:constr type="w" for="ch" forName="Accent16" refType="w" fact="0.0393"/>
          <dgm:constr type="h" for="ch" forName="Accent16" refType="h" fact="0.0451"/>
          <dgm:constr type="l" for="ch" forName="Accent13" refType="w" fact="0.4099"/>
          <dgm:constr type="t" for="ch" forName="Accent13" refType="h" fact="0.7648"/>
          <dgm:constr type="w" for="ch" forName="Accent13" refType="w" fact="0.0393"/>
          <dgm:constr type="h" for="ch" forName="Accent13" refType="h" fact="0.0451"/>
        </dgm:constrLst>
      </dgm:else>
    </dgm:choose>
    <dgm:forEach name="wrapper" axis="self" ptType="parTrans">
      <dgm:forEach name="accentRepeat1" axis="self">
        <dgm:layoutNode name="AccentHold1" styleLbl="node1">
          <dgm:alg type="sp"/>
          <dgm:shape xmlns:r="http://schemas.openxmlformats.org/officeDocument/2006/relationships" type="ellipse" r:blip="">
            <dgm:adjLst/>
          </dgm:shape>
          <dgm:presOf/>
        </dgm:layoutNode>
      </dgm:forEach>
      <dgm:forEach name="accentRepeat2" axis="self">
        <dgm:layoutNode name="AccentHold2" styleLbl="node1">
          <dgm:alg type="sp"/>
          <dgm:shape xmlns:r="http://schemas.openxmlformats.org/officeDocument/2006/relationships" type="ellipse" r:blip="">
            <dgm:adjLst/>
          </dgm:shape>
          <dgm:presOf/>
        </dgm:layoutNode>
      </dgm:forEach>
      <dgm:forEach name="accentRepeat3" axis="self">
        <dgm:layoutNode name="AccentHold3" styleLbl="node1">
          <dgm:alg type="sp"/>
          <dgm:shape xmlns:r="http://schemas.openxmlformats.org/officeDocument/2006/relationships" type="ellipse" r:blip="">
            <dgm:adjLst/>
          </dgm:shape>
          <dgm:presOf/>
        </dgm:layoutNode>
      </dgm:forEach>
    </dgm:forEach>
    <dgm:forEach name="Name8" axis="ch" ptType="node" cnt="1">
      <dgm:layoutNode name="Parent" styleLbl="node0">
        <dgm:varLst>
          <dgm:chMax val="5"/>
          <dgm:chPref val="5"/>
        </dgm:varLst>
        <dgm:alg type="tx"/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choose name="Name9">
        <dgm:if name="Name10" axis="ch" ptType="node" func="cnt" op="lte" val="4">
          <dgm:layoutNode name="Accent1" styleLbl="node1">
            <dgm:alg type="sp"/>
            <dgm:shape xmlns:r="http://schemas.openxmlformats.org/officeDocument/2006/relationships" type="ellipse" r:blip="">
              <dgm:adjLst/>
            </dgm:shape>
            <dgm:presOf/>
            <dgm:constrLst/>
          </dgm:layoutNode>
        </dgm:if>
        <dgm:else name="Name11"/>
      </dgm:choose>
      <dgm:layoutNode name="Accent2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3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4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5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6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</dgm:forEach>
    <dgm:forEach name="Name12" axis="ch ch" ptType="node node" st="1 1" cnt="1 1">
      <dgm:layoutNode name="Child1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7">
        <dgm:alg type="sp"/>
        <dgm:shape xmlns:r="http://schemas.openxmlformats.org/officeDocument/2006/relationships" r:blip="">
          <dgm:adjLst/>
        </dgm:shape>
        <dgm:presOf/>
        <dgm:constrLst/>
        <dgm:forEach name="Name13" ref="accentRepeat1"/>
      </dgm:layoutNode>
      <dgm:layoutNode name="Accent8">
        <dgm:alg type="sp"/>
        <dgm:shape xmlns:r="http://schemas.openxmlformats.org/officeDocument/2006/relationships" r:blip="">
          <dgm:adjLst/>
        </dgm:shape>
        <dgm:presOf/>
        <dgm:constrLst/>
        <dgm:forEach name="Name14" ref="accentRepeat2"/>
      </dgm:layoutNode>
    </dgm:forEach>
    <dgm:forEach name="Name15" axis="ch ch" ptType="node node" st="1 2" cnt="1 1">
      <dgm:layoutNode name="Child2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9">
        <dgm:alg type="sp"/>
        <dgm:shape xmlns:r="http://schemas.openxmlformats.org/officeDocument/2006/relationships" r:blip="">
          <dgm:adjLst/>
        </dgm:shape>
        <dgm:presOf/>
        <dgm:constrLst/>
        <dgm:forEach name="Name16" ref="accentRepeat1"/>
      </dgm:layoutNode>
      <dgm:layoutNode name="Accent10">
        <dgm:alg type="sp"/>
        <dgm:shape xmlns:r="http://schemas.openxmlformats.org/officeDocument/2006/relationships" r:blip="">
          <dgm:adjLst/>
        </dgm:shape>
        <dgm:presOf/>
        <dgm:constrLst/>
        <dgm:forEach name="Name17" ref="accentRepeat2"/>
      </dgm:layoutNode>
      <dgm:layoutNode name="Accent11">
        <dgm:alg type="sp"/>
        <dgm:shape xmlns:r="http://schemas.openxmlformats.org/officeDocument/2006/relationships" r:blip="">
          <dgm:adjLst/>
        </dgm:shape>
        <dgm:presOf/>
        <dgm:constrLst/>
        <dgm:forEach name="Name18" ref="accentRepeat3"/>
      </dgm:layoutNode>
    </dgm:forEach>
    <dgm:forEach name="Name19" axis="ch ch" ptType="node node" st="1 3" cnt="1 1">
      <dgm:layoutNode name="Child3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12">
        <dgm:alg type="sp"/>
        <dgm:shape xmlns:r="http://schemas.openxmlformats.org/officeDocument/2006/relationships" r:blip="">
          <dgm:adjLst/>
        </dgm:shape>
        <dgm:presOf/>
        <dgm:constrLst/>
        <dgm:forEach name="Name20" ref="accentRepeat1"/>
      </dgm:layoutNode>
    </dgm:forEach>
    <dgm:forEach name="Name21" axis="ch ch" ptType="node node" st="1 4" cnt="1 1">
      <dgm:layoutNode name="Child4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13">
        <dgm:alg type="sp"/>
        <dgm:shape xmlns:r="http://schemas.openxmlformats.org/officeDocument/2006/relationships" r:blip="">
          <dgm:adjLst/>
        </dgm:shape>
        <dgm:presOf/>
        <dgm:constrLst/>
        <dgm:forEach name="Name22" ref="accentRepeat1"/>
      </dgm:layoutNode>
    </dgm:forEach>
    <dgm:forEach name="Name23" axis="ch ch" ptType="node node" st="1 5" cnt="1 1">
      <dgm:layoutNode name="Child5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15">
        <dgm:alg type="sp"/>
        <dgm:shape xmlns:r="http://schemas.openxmlformats.org/officeDocument/2006/relationships" r:blip="">
          <dgm:adjLst/>
        </dgm:shape>
        <dgm:presOf/>
        <dgm:constrLst/>
        <dgm:forEach name="Name24" ref="accentRepeat2"/>
      </dgm:layoutNode>
      <dgm:layoutNode name="Accent16">
        <dgm:alg type="sp"/>
        <dgm:shape xmlns:r="http://schemas.openxmlformats.org/officeDocument/2006/relationships" r:blip="">
          <dgm:adjLst/>
        </dgm:shape>
        <dgm:presOf/>
        <dgm:constrLst/>
        <dgm:forEach name="Name25" ref="accentRepeat3"/>
      </dgm:layoutNode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F28087F-1280-452D-914B-8F1724938E4A}" type="datetimeFigureOut">
              <a:rPr lang="zh-TW" altLang="en-US" smtClean="0"/>
              <a:t>2017/4/16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CED5E9A-F27E-49EB-862B-5BCB248B29A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161301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5E8086-5501-4AF9-B62F-E3CC9633F955}" type="slidenum">
              <a:rPr lang="zh-CN" altLang="en-US" smtClean="0">
                <a:solidFill>
                  <a:prstClr val="black"/>
                </a:solidFill>
                <a:latin typeface="等线"/>
              </a:rPr>
              <a:pPr/>
              <a:t>1</a:t>
            </a:fld>
            <a:endParaRPr lang="zh-CN" altLang="en-US">
              <a:solidFill>
                <a:prstClr val="black"/>
              </a:solidFill>
              <a:latin typeface="等线"/>
            </a:endParaRPr>
          </a:p>
        </p:txBody>
      </p:sp>
    </p:spTree>
    <p:extLst>
      <p:ext uri="{BB962C8B-B14F-4D97-AF65-F5344CB8AC3E}">
        <p14:creationId xmlns:p14="http://schemas.microsoft.com/office/powerpoint/2010/main" val="80221554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5E8086-5501-4AF9-B62F-E3CC9633F955}" type="slidenum">
              <a:rPr lang="zh-CN" altLang="en-US" smtClean="0">
                <a:solidFill>
                  <a:prstClr val="black"/>
                </a:solidFill>
                <a:latin typeface="等线"/>
              </a:rPr>
              <a:pPr/>
              <a:t>10</a:t>
            </a:fld>
            <a:endParaRPr lang="zh-CN" altLang="en-US">
              <a:solidFill>
                <a:prstClr val="black"/>
              </a:solidFill>
              <a:latin typeface="等线"/>
            </a:endParaRPr>
          </a:p>
        </p:txBody>
      </p:sp>
    </p:spTree>
    <p:extLst>
      <p:ext uri="{BB962C8B-B14F-4D97-AF65-F5344CB8AC3E}">
        <p14:creationId xmlns:p14="http://schemas.microsoft.com/office/powerpoint/2010/main" val="177735873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5E8086-5501-4AF9-B62F-E3CC9633F955}" type="slidenum">
              <a:rPr lang="zh-CN" altLang="en-US" smtClean="0">
                <a:solidFill>
                  <a:prstClr val="black"/>
                </a:solidFill>
                <a:latin typeface="等线"/>
              </a:rPr>
              <a:pPr/>
              <a:t>11</a:t>
            </a:fld>
            <a:endParaRPr lang="zh-CN" altLang="en-US">
              <a:solidFill>
                <a:prstClr val="black"/>
              </a:solidFill>
              <a:latin typeface="等线"/>
            </a:endParaRPr>
          </a:p>
        </p:txBody>
      </p:sp>
    </p:spTree>
    <p:extLst>
      <p:ext uri="{BB962C8B-B14F-4D97-AF65-F5344CB8AC3E}">
        <p14:creationId xmlns:p14="http://schemas.microsoft.com/office/powerpoint/2010/main" val="200762263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5E8086-5501-4AF9-B62F-E3CC9633F955}" type="slidenum">
              <a:rPr lang="zh-CN" altLang="en-US" smtClean="0">
                <a:solidFill>
                  <a:prstClr val="black"/>
                </a:solidFill>
                <a:latin typeface="等线"/>
              </a:rPr>
              <a:pPr/>
              <a:t>12</a:t>
            </a:fld>
            <a:endParaRPr lang="zh-CN" altLang="en-US">
              <a:solidFill>
                <a:prstClr val="black"/>
              </a:solidFill>
              <a:latin typeface="等线"/>
            </a:endParaRPr>
          </a:p>
        </p:txBody>
      </p:sp>
    </p:spTree>
    <p:extLst>
      <p:ext uri="{BB962C8B-B14F-4D97-AF65-F5344CB8AC3E}">
        <p14:creationId xmlns:p14="http://schemas.microsoft.com/office/powerpoint/2010/main" val="415733144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5E8086-5501-4AF9-B62F-E3CC9633F955}" type="slidenum">
              <a:rPr lang="zh-CN" altLang="en-US" smtClean="0">
                <a:solidFill>
                  <a:prstClr val="black"/>
                </a:solidFill>
                <a:latin typeface="等线"/>
              </a:rPr>
              <a:pPr/>
              <a:t>13</a:t>
            </a:fld>
            <a:endParaRPr lang="zh-CN" altLang="en-US">
              <a:solidFill>
                <a:prstClr val="black"/>
              </a:solidFill>
              <a:latin typeface="等线"/>
            </a:endParaRPr>
          </a:p>
        </p:txBody>
      </p:sp>
    </p:spTree>
    <p:extLst>
      <p:ext uri="{BB962C8B-B14F-4D97-AF65-F5344CB8AC3E}">
        <p14:creationId xmlns:p14="http://schemas.microsoft.com/office/powerpoint/2010/main" val="118872590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5E8086-5501-4AF9-B62F-E3CC9633F955}" type="slidenum">
              <a:rPr lang="zh-CN" altLang="en-US" smtClean="0">
                <a:solidFill>
                  <a:prstClr val="black"/>
                </a:solidFill>
                <a:latin typeface="等线"/>
              </a:rPr>
              <a:pPr/>
              <a:t>14</a:t>
            </a:fld>
            <a:endParaRPr lang="zh-CN" altLang="en-US">
              <a:solidFill>
                <a:prstClr val="black"/>
              </a:solidFill>
              <a:latin typeface="等线"/>
            </a:endParaRPr>
          </a:p>
        </p:txBody>
      </p:sp>
    </p:spTree>
    <p:extLst>
      <p:ext uri="{BB962C8B-B14F-4D97-AF65-F5344CB8AC3E}">
        <p14:creationId xmlns:p14="http://schemas.microsoft.com/office/powerpoint/2010/main" val="61269986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5E8086-5501-4AF9-B62F-E3CC9633F955}" type="slidenum">
              <a:rPr lang="zh-CN" altLang="en-US" smtClean="0">
                <a:solidFill>
                  <a:prstClr val="black"/>
                </a:solidFill>
                <a:latin typeface="等线"/>
              </a:rPr>
              <a:pPr/>
              <a:t>15</a:t>
            </a:fld>
            <a:endParaRPr lang="zh-CN" altLang="en-US">
              <a:solidFill>
                <a:prstClr val="black"/>
              </a:solidFill>
              <a:latin typeface="等线"/>
            </a:endParaRPr>
          </a:p>
        </p:txBody>
      </p:sp>
    </p:spTree>
    <p:extLst>
      <p:ext uri="{BB962C8B-B14F-4D97-AF65-F5344CB8AC3E}">
        <p14:creationId xmlns:p14="http://schemas.microsoft.com/office/powerpoint/2010/main" val="357674952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5E8086-5501-4AF9-B62F-E3CC9633F955}" type="slidenum">
              <a:rPr lang="zh-CN" altLang="en-US" smtClean="0">
                <a:solidFill>
                  <a:prstClr val="black"/>
                </a:solidFill>
                <a:latin typeface="等线"/>
              </a:rPr>
              <a:pPr/>
              <a:t>16</a:t>
            </a:fld>
            <a:endParaRPr lang="zh-CN" altLang="en-US">
              <a:solidFill>
                <a:prstClr val="black"/>
              </a:solidFill>
              <a:latin typeface="等线"/>
            </a:endParaRPr>
          </a:p>
        </p:txBody>
      </p:sp>
    </p:spTree>
    <p:extLst>
      <p:ext uri="{BB962C8B-B14F-4D97-AF65-F5344CB8AC3E}">
        <p14:creationId xmlns:p14="http://schemas.microsoft.com/office/powerpoint/2010/main" val="350982446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5E8086-5501-4AF9-B62F-E3CC9633F955}" type="slidenum">
              <a:rPr lang="zh-CN" altLang="en-US" smtClean="0">
                <a:solidFill>
                  <a:prstClr val="black"/>
                </a:solidFill>
                <a:latin typeface="等线"/>
              </a:rPr>
              <a:pPr/>
              <a:t>17</a:t>
            </a:fld>
            <a:endParaRPr lang="zh-CN" altLang="en-US">
              <a:solidFill>
                <a:prstClr val="black"/>
              </a:solidFill>
              <a:latin typeface="等线"/>
            </a:endParaRPr>
          </a:p>
        </p:txBody>
      </p:sp>
    </p:spTree>
    <p:extLst>
      <p:ext uri="{BB962C8B-B14F-4D97-AF65-F5344CB8AC3E}">
        <p14:creationId xmlns:p14="http://schemas.microsoft.com/office/powerpoint/2010/main" val="403917384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5E8086-5501-4AF9-B62F-E3CC9633F955}" type="slidenum">
              <a:rPr lang="zh-CN" altLang="en-US" smtClean="0">
                <a:solidFill>
                  <a:prstClr val="black"/>
                </a:solidFill>
                <a:latin typeface="等线"/>
              </a:rPr>
              <a:pPr/>
              <a:t>18</a:t>
            </a:fld>
            <a:endParaRPr lang="zh-CN" altLang="en-US">
              <a:solidFill>
                <a:prstClr val="black"/>
              </a:solidFill>
              <a:latin typeface="等线"/>
            </a:endParaRPr>
          </a:p>
        </p:txBody>
      </p:sp>
    </p:spTree>
    <p:extLst>
      <p:ext uri="{BB962C8B-B14F-4D97-AF65-F5344CB8AC3E}">
        <p14:creationId xmlns:p14="http://schemas.microsoft.com/office/powerpoint/2010/main" val="64615895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5E8086-5501-4AF9-B62F-E3CC9633F955}" type="slidenum">
              <a:rPr lang="zh-CN" altLang="en-US" smtClean="0">
                <a:solidFill>
                  <a:prstClr val="black"/>
                </a:solidFill>
                <a:latin typeface="等线"/>
              </a:rPr>
              <a:pPr/>
              <a:t>19</a:t>
            </a:fld>
            <a:endParaRPr lang="zh-CN" altLang="en-US">
              <a:solidFill>
                <a:prstClr val="black"/>
              </a:solidFill>
              <a:latin typeface="等线"/>
            </a:endParaRPr>
          </a:p>
        </p:txBody>
      </p:sp>
    </p:spTree>
    <p:extLst>
      <p:ext uri="{BB962C8B-B14F-4D97-AF65-F5344CB8AC3E}">
        <p14:creationId xmlns:p14="http://schemas.microsoft.com/office/powerpoint/2010/main" val="31992452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5E8086-5501-4AF9-B62F-E3CC9633F955}" type="slidenum">
              <a:rPr lang="zh-CN" altLang="en-US" smtClean="0">
                <a:solidFill>
                  <a:prstClr val="black"/>
                </a:solidFill>
                <a:latin typeface="等线"/>
              </a:rPr>
              <a:pPr/>
              <a:t>2</a:t>
            </a:fld>
            <a:endParaRPr lang="zh-CN" altLang="en-US">
              <a:solidFill>
                <a:prstClr val="black"/>
              </a:solidFill>
              <a:latin typeface="等线"/>
            </a:endParaRPr>
          </a:p>
        </p:txBody>
      </p:sp>
    </p:spTree>
    <p:extLst>
      <p:ext uri="{BB962C8B-B14F-4D97-AF65-F5344CB8AC3E}">
        <p14:creationId xmlns:p14="http://schemas.microsoft.com/office/powerpoint/2010/main" val="2392706412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5E8086-5501-4AF9-B62F-E3CC9633F955}" type="slidenum">
              <a:rPr lang="zh-CN" altLang="en-US" smtClean="0">
                <a:solidFill>
                  <a:prstClr val="black"/>
                </a:solidFill>
                <a:latin typeface="等线"/>
              </a:rPr>
              <a:pPr/>
              <a:t>20</a:t>
            </a:fld>
            <a:endParaRPr lang="zh-CN" altLang="en-US">
              <a:solidFill>
                <a:prstClr val="black"/>
              </a:solidFill>
              <a:latin typeface="等线"/>
            </a:endParaRPr>
          </a:p>
        </p:txBody>
      </p:sp>
    </p:spTree>
    <p:extLst>
      <p:ext uri="{BB962C8B-B14F-4D97-AF65-F5344CB8AC3E}">
        <p14:creationId xmlns:p14="http://schemas.microsoft.com/office/powerpoint/2010/main" val="3199245227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5E8086-5501-4AF9-B62F-E3CC9633F955}" type="slidenum">
              <a:rPr lang="zh-CN" altLang="en-US" smtClean="0">
                <a:solidFill>
                  <a:prstClr val="black"/>
                </a:solidFill>
                <a:latin typeface="等线"/>
              </a:rPr>
              <a:pPr/>
              <a:t>21</a:t>
            </a:fld>
            <a:endParaRPr lang="zh-CN" altLang="en-US">
              <a:solidFill>
                <a:prstClr val="black"/>
              </a:solidFill>
              <a:latin typeface="等线"/>
            </a:endParaRPr>
          </a:p>
        </p:txBody>
      </p:sp>
    </p:spTree>
    <p:extLst>
      <p:ext uri="{BB962C8B-B14F-4D97-AF65-F5344CB8AC3E}">
        <p14:creationId xmlns:p14="http://schemas.microsoft.com/office/powerpoint/2010/main" val="2106396721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5E8086-5501-4AF9-B62F-E3CC9633F955}" type="slidenum">
              <a:rPr lang="zh-CN" altLang="en-US" smtClean="0">
                <a:solidFill>
                  <a:prstClr val="black"/>
                </a:solidFill>
                <a:latin typeface="等线"/>
              </a:rPr>
              <a:pPr/>
              <a:t>22</a:t>
            </a:fld>
            <a:endParaRPr lang="zh-CN" altLang="en-US">
              <a:solidFill>
                <a:prstClr val="black"/>
              </a:solidFill>
              <a:latin typeface="等线"/>
            </a:endParaRPr>
          </a:p>
        </p:txBody>
      </p:sp>
    </p:spTree>
    <p:extLst>
      <p:ext uri="{BB962C8B-B14F-4D97-AF65-F5344CB8AC3E}">
        <p14:creationId xmlns:p14="http://schemas.microsoft.com/office/powerpoint/2010/main" val="2856750923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5E8086-5501-4AF9-B62F-E3CC9633F955}" type="slidenum">
              <a:rPr lang="zh-CN" altLang="en-US" smtClean="0">
                <a:solidFill>
                  <a:prstClr val="black"/>
                </a:solidFill>
                <a:latin typeface="等线"/>
              </a:rPr>
              <a:pPr/>
              <a:t>23</a:t>
            </a:fld>
            <a:endParaRPr lang="zh-CN" altLang="en-US">
              <a:solidFill>
                <a:prstClr val="black"/>
              </a:solidFill>
              <a:latin typeface="等线"/>
            </a:endParaRPr>
          </a:p>
        </p:txBody>
      </p:sp>
    </p:spTree>
    <p:extLst>
      <p:ext uri="{BB962C8B-B14F-4D97-AF65-F5344CB8AC3E}">
        <p14:creationId xmlns:p14="http://schemas.microsoft.com/office/powerpoint/2010/main" val="1894454214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5E8086-5501-4AF9-B62F-E3CC9633F955}" type="slidenum">
              <a:rPr lang="zh-CN" altLang="en-US" smtClean="0">
                <a:solidFill>
                  <a:prstClr val="black"/>
                </a:solidFill>
                <a:latin typeface="等线"/>
              </a:rPr>
              <a:pPr/>
              <a:t>24</a:t>
            </a:fld>
            <a:endParaRPr lang="zh-CN" altLang="en-US">
              <a:solidFill>
                <a:prstClr val="black"/>
              </a:solidFill>
              <a:latin typeface="等线"/>
            </a:endParaRPr>
          </a:p>
        </p:txBody>
      </p:sp>
    </p:spTree>
    <p:extLst>
      <p:ext uri="{BB962C8B-B14F-4D97-AF65-F5344CB8AC3E}">
        <p14:creationId xmlns:p14="http://schemas.microsoft.com/office/powerpoint/2010/main" val="3962615294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5E8086-5501-4AF9-B62F-E3CC9633F955}" type="slidenum">
              <a:rPr lang="zh-CN" altLang="en-US" smtClean="0">
                <a:solidFill>
                  <a:prstClr val="black"/>
                </a:solidFill>
                <a:latin typeface="等线"/>
              </a:rPr>
              <a:pPr/>
              <a:t>25</a:t>
            </a:fld>
            <a:endParaRPr lang="zh-CN" altLang="en-US">
              <a:solidFill>
                <a:prstClr val="black"/>
              </a:solidFill>
              <a:latin typeface="等线"/>
            </a:endParaRPr>
          </a:p>
        </p:txBody>
      </p:sp>
    </p:spTree>
    <p:extLst>
      <p:ext uri="{BB962C8B-B14F-4D97-AF65-F5344CB8AC3E}">
        <p14:creationId xmlns:p14="http://schemas.microsoft.com/office/powerpoint/2010/main" val="1856951838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5E8086-5501-4AF9-B62F-E3CC9633F955}" type="slidenum">
              <a:rPr lang="zh-CN" altLang="en-US" smtClean="0">
                <a:solidFill>
                  <a:prstClr val="black"/>
                </a:solidFill>
                <a:latin typeface="等线"/>
              </a:rPr>
              <a:pPr/>
              <a:t>26</a:t>
            </a:fld>
            <a:endParaRPr lang="zh-CN" altLang="en-US">
              <a:solidFill>
                <a:prstClr val="black"/>
              </a:solidFill>
              <a:latin typeface="等线"/>
            </a:endParaRPr>
          </a:p>
        </p:txBody>
      </p:sp>
    </p:spTree>
    <p:extLst>
      <p:ext uri="{BB962C8B-B14F-4D97-AF65-F5344CB8AC3E}">
        <p14:creationId xmlns:p14="http://schemas.microsoft.com/office/powerpoint/2010/main" val="2365719501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5E8086-5501-4AF9-B62F-E3CC9633F955}" type="slidenum">
              <a:rPr lang="zh-CN" altLang="en-US" smtClean="0">
                <a:solidFill>
                  <a:prstClr val="black"/>
                </a:solidFill>
                <a:latin typeface="等线"/>
              </a:rPr>
              <a:pPr/>
              <a:t>27</a:t>
            </a:fld>
            <a:endParaRPr lang="zh-CN" altLang="en-US">
              <a:solidFill>
                <a:prstClr val="black"/>
              </a:solidFill>
              <a:latin typeface="等线"/>
            </a:endParaRPr>
          </a:p>
        </p:txBody>
      </p:sp>
    </p:spTree>
    <p:extLst>
      <p:ext uri="{BB962C8B-B14F-4D97-AF65-F5344CB8AC3E}">
        <p14:creationId xmlns:p14="http://schemas.microsoft.com/office/powerpoint/2010/main" val="4167435945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5E8086-5501-4AF9-B62F-E3CC9633F955}" type="slidenum">
              <a:rPr lang="zh-CN" altLang="en-US" smtClean="0">
                <a:solidFill>
                  <a:prstClr val="black"/>
                </a:solidFill>
                <a:latin typeface="等线"/>
              </a:rPr>
              <a:pPr/>
              <a:t>28</a:t>
            </a:fld>
            <a:endParaRPr lang="zh-CN" altLang="en-US">
              <a:solidFill>
                <a:prstClr val="black"/>
              </a:solidFill>
              <a:latin typeface="等线"/>
            </a:endParaRPr>
          </a:p>
        </p:txBody>
      </p:sp>
    </p:spTree>
    <p:extLst>
      <p:ext uri="{BB962C8B-B14F-4D97-AF65-F5344CB8AC3E}">
        <p14:creationId xmlns:p14="http://schemas.microsoft.com/office/powerpoint/2010/main" val="23947001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5E8086-5501-4AF9-B62F-E3CC9633F955}" type="slidenum">
              <a:rPr lang="zh-CN" altLang="en-US" smtClean="0">
                <a:solidFill>
                  <a:prstClr val="black"/>
                </a:solidFill>
                <a:latin typeface="等线"/>
              </a:rPr>
              <a:pPr/>
              <a:t>29</a:t>
            </a:fld>
            <a:endParaRPr lang="zh-CN" altLang="en-US">
              <a:solidFill>
                <a:prstClr val="black"/>
              </a:solidFill>
              <a:latin typeface="等线"/>
            </a:endParaRPr>
          </a:p>
        </p:txBody>
      </p:sp>
    </p:spTree>
    <p:extLst>
      <p:ext uri="{BB962C8B-B14F-4D97-AF65-F5344CB8AC3E}">
        <p14:creationId xmlns:p14="http://schemas.microsoft.com/office/powerpoint/2010/main" val="408535889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5E8086-5501-4AF9-B62F-E3CC9633F955}" type="slidenum">
              <a:rPr lang="zh-CN" altLang="en-US" smtClean="0">
                <a:solidFill>
                  <a:prstClr val="black"/>
                </a:solidFill>
                <a:latin typeface="等线"/>
              </a:rPr>
              <a:pPr/>
              <a:t>3</a:t>
            </a:fld>
            <a:endParaRPr lang="zh-CN" altLang="en-US">
              <a:solidFill>
                <a:prstClr val="black"/>
              </a:solidFill>
              <a:latin typeface="等线"/>
            </a:endParaRPr>
          </a:p>
        </p:txBody>
      </p:sp>
    </p:spTree>
    <p:extLst>
      <p:ext uri="{BB962C8B-B14F-4D97-AF65-F5344CB8AC3E}">
        <p14:creationId xmlns:p14="http://schemas.microsoft.com/office/powerpoint/2010/main" val="3621513230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5E8086-5501-4AF9-B62F-E3CC9633F955}" type="slidenum">
              <a:rPr lang="zh-CN" altLang="en-US" smtClean="0">
                <a:solidFill>
                  <a:prstClr val="black"/>
                </a:solidFill>
                <a:latin typeface="等线"/>
              </a:rPr>
              <a:pPr/>
              <a:t>30</a:t>
            </a:fld>
            <a:endParaRPr lang="zh-CN" altLang="en-US">
              <a:solidFill>
                <a:prstClr val="black"/>
              </a:solidFill>
              <a:latin typeface="等线"/>
            </a:endParaRPr>
          </a:p>
        </p:txBody>
      </p:sp>
    </p:spTree>
    <p:extLst>
      <p:ext uri="{BB962C8B-B14F-4D97-AF65-F5344CB8AC3E}">
        <p14:creationId xmlns:p14="http://schemas.microsoft.com/office/powerpoint/2010/main" val="3359212304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5E8086-5501-4AF9-B62F-E3CC9633F955}" type="slidenum">
              <a:rPr lang="zh-CN" altLang="en-US" smtClean="0">
                <a:solidFill>
                  <a:prstClr val="black"/>
                </a:solidFill>
                <a:latin typeface="等线"/>
              </a:rPr>
              <a:pPr/>
              <a:t>31</a:t>
            </a:fld>
            <a:endParaRPr lang="zh-CN" altLang="en-US">
              <a:solidFill>
                <a:prstClr val="black"/>
              </a:solidFill>
              <a:latin typeface="等线"/>
            </a:endParaRPr>
          </a:p>
        </p:txBody>
      </p:sp>
    </p:spTree>
    <p:extLst>
      <p:ext uri="{BB962C8B-B14F-4D97-AF65-F5344CB8AC3E}">
        <p14:creationId xmlns:p14="http://schemas.microsoft.com/office/powerpoint/2010/main" val="2271908671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5E8086-5501-4AF9-B62F-E3CC9633F955}" type="slidenum">
              <a:rPr lang="zh-CN" altLang="en-US" smtClean="0">
                <a:solidFill>
                  <a:prstClr val="black"/>
                </a:solidFill>
                <a:latin typeface="等线"/>
              </a:rPr>
              <a:pPr/>
              <a:t>32</a:t>
            </a:fld>
            <a:endParaRPr lang="zh-CN" altLang="en-US">
              <a:solidFill>
                <a:prstClr val="black"/>
              </a:solidFill>
              <a:latin typeface="等线"/>
            </a:endParaRPr>
          </a:p>
        </p:txBody>
      </p:sp>
    </p:spTree>
    <p:extLst>
      <p:ext uri="{BB962C8B-B14F-4D97-AF65-F5344CB8AC3E}">
        <p14:creationId xmlns:p14="http://schemas.microsoft.com/office/powerpoint/2010/main" val="1259757108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5E8086-5501-4AF9-B62F-E3CC9633F955}" type="slidenum">
              <a:rPr lang="zh-CN" altLang="en-US" smtClean="0">
                <a:solidFill>
                  <a:prstClr val="black"/>
                </a:solidFill>
                <a:latin typeface="等线"/>
              </a:rPr>
              <a:pPr/>
              <a:t>33</a:t>
            </a:fld>
            <a:endParaRPr lang="zh-CN" altLang="en-US">
              <a:solidFill>
                <a:prstClr val="black"/>
              </a:solidFill>
              <a:latin typeface="等线"/>
            </a:endParaRPr>
          </a:p>
        </p:txBody>
      </p:sp>
    </p:spTree>
    <p:extLst>
      <p:ext uri="{BB962C8B-B14F-4D97-AF65-F5344CB8AC3E}">
        <p14:creationId xmlns:p14="http://schemas.microsoft.com/office/powerpoint/2010/main" val="2758479992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5E8086-5501-4AF9-B62F-E3CC9633F955}" type="slidenum">
              <a:rPr lang="zh-CN" altLang="en-US" smtClean="0">
                <a:solidFill>
                  <a:prstClr val="black"/>
                </a:solidFill>
                <a:latin typeface="等线"/>
              </a:rPr>
              <a:pPr/>
              <a:t>34</a:t>
            </a:fld>
            <a:endParaRPr lang="zh-CN" altLang="en-US">
              <a:solidFill>
                <a:prstClr val="black"/>
              </a:solidFill>
              <a:latin typeface="等线"/>
            </a:endParaRPr>
          </a:p>
        </p:txBody>
      </p:sp>
    </p:spTree>
    <p:extLst>
      <p:ext uri="{BB962C8B-B14F-4D97-AF65-F5344CB8AC3E}">
        <p14:creationId xmlns:p14="http://schemas.microsoft.com/office/powerpoint/2010/main" val="3188080714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5E8086-5501-4AF9-B62F-E3CC9633F955}" type="slidenum">
              <a:rPr lang="zh-CN" altLang="en-US" smtClean="0">
                <a:solidFill>
                  <a:prstClr val="black"/>
                </a:solidFill>
                <a:latin typeface="等线"/>
              </a:rPr>
              <a:pPr/>
              <a:t>35</a:t>
            </a:fld>
            <a:endParaRPr lang="zh-CN" altLang="en-US">
              <a:solidFill>
                <a:prstClr val="black"/>
              </a:solidFill>
              <a:latin typeface="等线"/>
            </a:endParaRPr>
          </a:p>
        </p:txBody>
      </p:sp>
    </p:spTree>
    <p:extLst>
      <p:ext uri="{BB962C8B-B14F-4D97-AF65-F5344CB8AC3E}">
        <p14:creationId xmlns:p14="http://schemas.microsoft.com/office/powerpoint/2010/main" val="318808071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5E8086-5501-4AF9-B62F-E3CC9633F955}" type="slidenum">
              <a:rPr lang="zh-CN" altLang="en-US" smtClean="0">
                <a:solidFill>
                  <a:prstClr val="black"/>
                </a:solidFill>
                <a:latin typeface="等线"/>
              </a:rPr>
              <a:pPr/>
              <a:t>4</a:t>
            </a:fld>
            <a:endParaRPr lang="zh-CN" altLang="en-US">
              <a:solidFill>
                <a:prstClr val="black"/>
              </a:solidFill>
              <a:latin typeface="等线"/>
            </a:endParaRPr>
          </a:p>
        </p:txBody>
      </p:sp>
    </p:spTree>
    <p:extLst>
      <p:ext uri="{BB962C8B-B14F-4D97-AF65-F5344CB8AC3E}">
        <p14:creationId xmlns:p14="http://schemas.microsoft.com/office/powerpoint/2010/main" val="163580685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5E8086-5501-4AF9-B62F-E3CC9633F955}" type="slidenum">
              <a:rPr lang="zh-CN" altLang="en-US" smtClean="0">
                <a:solidFill>
                  <a:prstClr val="black"/>
                </a:solidFill>
                <a:latin typeface="等线"/>
              </a:rPr>
              <a:pPr/>
              <a:t>5</a:t>
            </a:fld>
            <a:endParaRPr lang="zh-CN" altLang="en-US">
              <a:solidFill>
                <a:prstClr val="black"/>
              </a:solidFill>
              <a:latin typeface="等线"/>
            </a:endParaRPr>
          </a:p>
        </p:txBody>
      </p:sp>
    </p:spTree>
    <p:extLst>
      <p:ext uri="{BB962C8B-B14F-4D97-AF65-F5344CB8AC3E}">
        <p14:creationId xmlns:p14="http://schemas.microsoft.com/office/powerpoint/2010/main" val="370039900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5E8086-5501-4AF9-B62F-E3CC9633F955}" type="slidenum">
              <a:rPr lang="zh-CN" altLang="en-US" smtClean="0">
                <a:solidFill>
                  <a:prstClr val="black"/>
                </a:solidFill>
                <a:latin typeface="等线"/>
              </a:rPr>
              <a:pPr/>
              <a:t>6</a:t>
            </a:fld>
            <a:endParaRPr lang="zh-CN" altLang="en-US">
              <a:solidFill>
                <a:prstClr val="black"/>
              </a:solidFill>
              <a:latin typeface="等线"/>
            </a:endParaRPr>
          </a:p>
        </p:txBody>
      </p:sp>
    </p:spTree>
    <p:extLst>
      <p:ext uri="{BB962C8B-B14F-4D97-AF65-F5344CB8AC3E}">
        <p14:creationId xmlns:p14="http://schemas.microsoft.com/office/powerpoint/2010/main" val="139490314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5E8086-5501-4AF9-B62F-E3CC9633F955}" type="slidenum">
              <a:rPr lang="zh-CN" altLang="en-US" smtClean="0">
                <a:solidFill>
                  <a:prstClr val="black"/>
                </a:solidFill>
                <a:latin typeface="等线"/>
              </a:rPr>
              <a:pPr/>
              <a:t>7</a:t>
            </a:fld>
            <a:endParaRPr lang="zh-CN" altLang="en-US">
              <a:solidFill>
                <a:prstClr val="black"/>
              </a:solidFill>
              <a:latin typeface="等线"/>
            </a:endParaRPr>
          </a:p>
        </p:txBody>
      </p:sp>
    </p:spTree>
    <p:extLst>
      <p:ext uri="{BB962C8B-B14F-4D97-AF65-F5344CB8AC3E}">
        <p14:creationId xmlns:p14="http://schemas.microsoft.com/office/powerpoint/2010/main" val="314997424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5E8086-5501-4AF9-B62F-E3CC9633F955}" type="slidenum">
              <a:rPr lang="zh-CN" altLang="en-US" smtClean="0">
                <a:solidFill>
                  <a:prstClr val="black"/>
                </a:solidFill>
                <a:latin typeface="等线"/>
              </a:rPr>
              <a:pPr/>
              <a:t>8</a:t>
            </a:fld>
            <a:endParaRPr lang="zh-CN" altLang="en-US">
              <a:solidFill>
                <a:prstClr val="black"/>
              </a:solidFill>
              <a:latin typeface="等线"/>
            </a:endParaRPr>
          </a:p>
        </p:txBody>
      </p:sp>
    </p:spTree>
    <p:extLst>
      <p:ext uri="{BB962C8B-B14F-4D97-AF65-F5344CB8AC3E}">
        <p14:creationId xmlns:p14="http://schemas.microsoft.com/office/powerpoint/2010/main" val="152017514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5E8086-5501-4AF9-B62F-E3CC9633F955}" type="slidenum">
              <a:rPr lang="zh-CN" altLang="en-US" smtClean="0">
                <a:solidFill>
                  <a:prstClr val="black"/>
                </a:solidFill>
                <a:latin typeface="等线"/>
              </a:rPr>
              <a:pPr/>
              <a:t>9</a:t>
            </a:fld>
            <a:endParaRPr lang="zh-CN" altLang="en-US">
              <a:solidFill>
                <a:prstClr val="black"/>
              </a:solidFill>
              <a:latin typeface="等线"/>
            </a:endParaRPr>
          </a:p>
        </p:txBody>
      </p:sp>
    </p:spTree>
    <p:extLst>
      <p:ext uri="{BB962C8B-B14F-4D97-AF65-F5344CB8AC3E}">
        <p14:creationId xmlns:p14="http://schemas.microsoft.com/office/powerpoint/2010/main" val="36077358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单击以编辑母版副标题样式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C68AF-6E1E-AA4C-9E2B-F6B9006E5505}" type="datetime1">
              <a:rPr lang="zh-TW" altLang="en-US" smtClean="0">
                <a:solidFill>
                  <a:srgbClr val="000000">
                    <a:tint val="75000"/>
                  </a:srgbClr>
                </a:solidFill>
              </a:rPr>
              <a:pPr/>
              <a:t>2017/4/16</a:t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AE5B16-0F33-4EE9-AE34-61D676368225}" type="slidenum">
              <a:rPr lang="zh-CN" altLang="en-US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53770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6121F-93C9-7346-BDBA-ACCBAA3F5426}" type="datetime1">
              <a:rPr lang="zh-TW" altLang="en-US" smtClean="0">
                <a:solidFill>
                  <a:srgbClr val="000000">
                    <a:tint val="75000"/>
                  </a:srgbClr>
                </a:solidFill>
              </a:rPr>
              <a:pPr/>
              <a:t>2017/4/16</a:t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AE5B16-0F33-4EE9-AE34-61D676368225}" type="slidenum">
              <a:rPr lang="zh-CN" altLang="en-US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38152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C4096E-CC9E-A34C-88FC-1D41A86E8648}" type="datetime1">
              <a:rPr lang="zh-TW" altLang="en-US" smtClean="0">
                <a:solidFill>
                  <a:srgbClr val="000000">
                    <a:tint val="75000"/>
                  </a:srgbClr>
                </a:solidFill>
              </a:rPr>
              <a:pPr/>
              <a:t>2017/4/16</a:t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AE5B16-0F33-4EE9-AE34-61D676368225}" type="slidenum">
              <a:rPr lang="zh-CN" altLang="en-US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63334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3236850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单击以编辑母版副标题样式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C68AF-6E1E-AA4C-9E2B-F6B9006E5505}" type="datetime1">
              <a:rPr lang="zh-TW" altLang="en-US" smtClean="0">
                <a:solidFill>
                  <a:srgbClr val="000000">
                    <a:tint val="75000"/>
                  </a:srgbClr>
                </a:solidFill>
              </a:rPr>
              <a:pPr/>
              <a:t>2017/4/16</a:t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AE5B16-0F33-4EE9-AE34-61D676368225}" type="slidenum">
              <a:rPr lang="zh-CN" altLang="en-US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694164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137EB-F298-184A-A8CE-85973AB96722}" type="datetime1">
              <a:rPr lang="zh-TW" altLang="en-US" smtClean="0">
                <a:solidFill>
                  <a:srgbClr val="000000">
                    <a:tint val="75000"/>
                  </a:srgbClr>
                </a:solidFill>
              </a:rPr>
              <a:pPr/>
              <a:t>2017/4/16</a:t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AE5B16-0F33-4EE9-AE34-61D676368225}" type="slidenum">
              <a:rPr lang="zh-CN" altLang="en-US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81560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466AC-D92C-3C4F-BDFF-B3ADDD3BD2B2}" type="datetime1">
              <a:rPr lang="zh-TW" altLang="en-US" smtClean="0">
                <a:solidFill>
                  <a:srgbClr val="000000">
                    <a:tint val="75000"/>
                  </a:srgbClr>
                </a:solidFill>
              </a:rPr>
              <a:pPr/>
              <a:t>2017/4/16</a:t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AE5B16-0F33-4EE9-AE34-61D676368225}" type="slidenum">
              <a:rPr lang="zh-CN" altLang="en-US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584804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D39D51-3196-A440-A55B-79D7451B9B04}" type="datetime1">
              <a:rPr lang="zh-TW" altLang="en-US" smtClean="0">
                <a:solidFill>
                  <a:srgbClr val="000000">
                    <a:tint val="75000"/>
                  </a:srgbClr>
                </a:solidFill>
              </a:rPr>
              <a:pPr/>
              <a:t>2017/4/16</a:t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AE5B16-0F33-4EE9-AE34-61D676368225}" type="slidenum">
              <a:rPr lang="zh-CN" altLang="en-US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495931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F8CECB-C5E2-764B-977C-9655162E8AE7}" type="datetime1">
              <a:rPr lang="zh-TW" altLang="en-US" smtClean="0">
                <a:solidFill>
                  <a:srgbClr val="000000">
                    <a:tint val="75000"/>
                  </a:srgbClr>
                </a:solidFill>
              </a:rPr>
              <a:pPr/>
              <a:t>2017/4/16</a:t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AE5B16-0F33-4EE9-AE34-61D676368225}" type="slidenum">
              <a:rPr lang="zh-CN" altLang="en-US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576340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80235-B546-A747-A2E7-90010646B46D}" type="datetime1">
              <a:rPr lang="zh-TW" altLang="en-US" smtClean="0">
                <a:solidFill>
                  <a:srgbClr val="000000">
                    <a:tint val="75000"/>
                  </a:srgbClr>
                </a:solidFill>
              </a:rPr>
              <a:pPr/>
              <a:t>2017/4/16</a:t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AE5B16-0F33-4EE9-AE34-61D676368225}" type="slidenum">
              <a:rPr lang="zh-CN" altLang="en-US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007286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BBC16-5B19-854B-9449-85E61424D45E}" type="datetime1">
              <a:rPr lang="zh-TW" altLang="en-US" smtClean="0">
                <a:solidFill>
                  <a:srgbClr val="000000">
                    <a:tint val="75000"/>
                  </a:srgbClr>
                </a:solidFill>
              </a:rPr>
              <a:pPr/>
              <a:t>2017/4/16</a:t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AE5B16-0F33-4EE9-AE34-61D676368225}" type="slidenum">
              <a:rPr lang="zh-CN" altLang="en-US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68565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137EB-F298-184A-A8CE-85973AB96722}" type="datetime1">
              <a:rPr lang="zh-TW" altLang="en-US" smtClean="0">
                <a:solidFill>
                  <a:srgbClr val="000000">
                    <a:tint val="75000"/>
                  </a:srgbClr>
                </a:solidFill>
              </a:rPr>
              <a:pPr/>
              <a:t>2017/4/16</a:t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AE5B16-0F33-4EE9-AE34-61D676368225}" type="slidenum">
              <a:rPr lang="zh-CN" altLang="en-US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092492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C47C1-5A15-F94E-8E81-01E1BA19B1B1}" type="datetime1">
              <a:rPr lang="zh-TW" altLang="en-US" smtClean="0">
                <a:solidFill>
                  <a:srgbClr val="000000">
                    <a:tint val="75000"/>
                  </a:srgbClr>
                </a:solidFill>
              </a:rPr>
              <a:pPr/>
              <a:t>2017/4/16</a:t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AE5B16-0F33-4EE9-AE34-61D676368225}" type="slidenum">
              <a:rPr lang="zh-CN" altLang="en-US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229198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BA658-9A81-5846-AB1A-0ECCA523F03E}" type="datetime1">
              <a:rPr lang="zh-TW" altLang="en-US" smtClean="0">
                <a:solidFill>
                  <a:srgbClr val="000000">
                    <a:tint val="75000"/>
                  </a:srgbClr>
                </a:solidFill>
              </a:rPr>
              <a:pPr/>
              <a:t>2017/4/16</a:t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AE5B16-0F33-4EE9-AE34-61D676368225}" type="slidenum">
              <a:rPr lang="zh-CN" altLang="en-US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537847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6121F-93C9-7346-BDBA-ACCBAA3F5426}" type="datetime1">
              <a:rPr lang="zh-TW" altLang="en-US" smtClean="0">
                <a:solidFill>
                  <a:srgbClr val="000000">
                    <a:tint val="75000"/>
                  </a:srgbClr>
                </a:solidFill>
              </a:rPr>
              <a:pPr/>
              <a:t>2017/4/16</a:t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AE5B16-0F33-4EE9-AE34-61D676368225}" type="slidenum">
              <a:rPr lang="zh-CN" altLang="en-US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60385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C4096E-CC9E-A34C-88FC-1D41A86E8648}" type="datetime1">
              <a:rPr lang="zh-TW" altLang="en-US" smtClean="0">
                <a:solidFill>
                  <a:srgbClr val="000000">
                    <a:tint val="75000"/>
                  </a:srgbClr>
                </a:solidFill>
              </a:rPr>
              <a:pPr/>
              <a:t>2017/4/16</a:t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AE5B16-0F33-4EE9-AE34-61D676368225}" type="slidenum">
              <a:rPr lang="zh-CN" altLang="en-US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166677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127148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466AC-D92C-3C4F-BDFF-B3ADDD3BD2B2}" type="datetime1">
              <a:rPr lang="zh-TW" altLang="en-US" smtClean="0">
                <a:solidFill>
                  <a:srgbClr val="000000">
                    <a:tint val="75000"/>
                  </a:srgbClr>
                </a:solidFill>
              </a:rPr>
              <a:pPr/>
              <a:t>2017/4/16</a:t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AE5B16-0F33-4EE9-AE34-61D676368225}" type="slidenum">
              <a:rPr lang="zh-CN" altLang="en-US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75193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D39D51-3196-A440-A55B-79D7451B9B04}" type="datetime1">
              <a:rPr lang="zh-TW" altLang="en-US" smtClean="0">
                <a:solidFill>
                  <a:srgbClr val="000000">
                    <a:tint val="75000"/>
                  </a:srgbClr>
                </a:solidFill>
              </a:rPr>
              <a:pPr/>
              <a:t>2017/4/16</a:t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AE5B16-0F33-4EE9-AE34-61D676368225}" type="slidenum">
              <a:rPr lang="zh-CN" altLang="en-US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68394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F8CECB-C5E2-764B-977C-9655162E8AE7}" type="datetime1">
              <a:rPr lang="zh-TW" altLang="en-US" smtClean="0">
                <a:solidFill>
                  <a:srgbClr val="000000">
                    <a:tint val="75000"/>
                  </a:srgbClr>
                </a:solidFill>
              </a:rPr>
              <a:pPr/>
              <a:t>2017/4/16</a:t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AE5B16-0F33-4EE9-AE34-61D676368225}" type="slidenum">
              <a:rPr lang="zh-CN" altLang="en-US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59079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80235-B546-A747-A2E7-90010646B46D}" type="datetime1">
              <a:rPr lang="zh-TW" altLang="en-US" smtClean="0">
                <a:solidFill>
                  <a:srgbClr val="000000">
                    <a:tint val="75000"/>
                  </a:srgbClr>
                </a:solidFill>
              </a:rPr>
              <a:pPr/>
              <a:t>2017/4/16</a:t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AE5B16-0F33-4EE9-AE34-61D676368225}" type="slidenum">
              <a:rPr lang="zh-CN" altLang="en-US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87259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BBC16-5B19-854B-9449-85E61424D45E}" type="datetime1">
              <a:rPr lang="zh-TW" altLang="en-US" smtClean="0">
                <a:solidFill>
                  <a:srgbClr val="000000">
                    <a:tint val="75000"/>
                  </a:srgbClr>
                </a:solidFill>
              </a:rPr>
              <a:pPr/>
              <a:t>2017/4/16</a:t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AE5B16-0F33-4EE9-AE34-61D676368225}" type="slidenum">
              <a:rPr lang="zh-CN" altLang="en-US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24280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C47C1-5A15-F94E-8E81-01E1BA19B1B1}" type="datetime1">
              <a:rPr lang="zh-TW" altLang="en-US" smtClean="0">
                <a:solidFill>
                  <a:srgbClr val="000000">
                    <a:tint val="75000"/>
                  </a:srgbClr>
                </a:solidFill>
              </a:rPr>
              <a:pPr/>
              <a:t>2017/4/16</a:t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AE5B16-0F33-4EE9-AE34-61D676368225}" type="slidenum">
              <a:rPr lang="zh-CN" altLang="en-US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48019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BA658-9A81-5846-AB1A-0ECCA523F03E}" type="datetime1">
              <a:rPr lang="zh-TW" altLang="en-US" smtClean="0">
                <a:solidFill>
                  <a:srgbClr val="000000">
                    <a:tint val="75000"/>
                  </a:srgbClr>
                </a:solidFill>
              </a:rPr>
              <a:pPr/>
              <a:t>2017/4/16</a:t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AE5B16-0F33-4EE9-AE34-61D676368225}" type="slidenum">
              <a:rPr lang="zh-CN" altLang="en-US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68978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1F65B2-7607-8647-B1DF-CC885E809794}" type="datetime1">
              <a:rPr lang="zh-TW" altLang="en-US" smtClean="0">
                <a:solidFill>
                  <a:srgbClr val="000000">
                    <a:tint val="75000"/>
                  </a:srgbClr>
                </a:solidFill>
              </a:rPr>
              <a:pPr/>
              <a:t>2017/4/16</a:t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AE5B16-0F33-4EE9-AE34-61D676368225}" type="slidenum">
              <a:rPr lang="zh-CN" altLang="en-US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03964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1F65B2-7607-8647-B1DF-CC885E809794}" type="datetime1">
              <a:rPr lang="zh-TW" altLang="en-US" smtClean="0">
                <a:solidFill>
                  <a:srgbClr val="000000">
                    <a:tint val="75000"/>
                  </a:srgbClr>
                </a:solidFill>
              </a:rPr>
              <a:pPr/>
              <a:t>2017/4/16</a:t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AE5B16-0F33-4EE9-AE34-61D676368225}" type="slidenum">
              <a:rPr lang="zh-CN" altLang="en-US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49052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9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9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9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9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29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5.xml"/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12" Type="http://schemas.microsoft.com/office/2007/relationships/diagramDrawing" Target="../diagrams/drawing5.xml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4.xml"/><Relationship Id="rId11" Type="http://schemas.openxmlformats.org/officeDocument/2006/relationships/diagramColors" Target="../diagrams/colors5.xml"/><Relationship Id="rId5" Type="http://schemas.openxmlformats.org/officeDocument/2006/relationships/diagramQuickStyle" Target="../diagrams/quickStyle4.xml"/><Relationship Id="rId10" Type="http://schemas.openxmlformats.org/officeDocument/2006/relationships/diagramQuickStyle" Target="../diagrams/quickStyle5.xml"/><Relationship Id="rId4" Type="http://schemas.openxmlformats.org/officeDocument/2006/relationships/diagramLayout" Target="../diagrams/layout4.xml"/><Relationship Id="rId9" Type="http://schemas.openxmlformats.org/officeDocument/2006/relationships/diagramLayout" Target="../diagrams/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7.xml"/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12" Type="http://schemas.microsoft.com/office/2007/relationships/diagramDrawing" Target="../diagrams/drawing7.xml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6.xml"/><Relationship Id="rId11" Type="http://schemas.openxmlformats.org/officeDocument/2006/relationships/diagramColors" Target="../diagrams/colors7.xml"/><Relationship Id="rId5" Type="http://schemas.openxmlformats.org/officeDocument/2006/relationships/diagramQuickStyle" Target="../diagrams/quickStyle6.xml"/><Relationship Id="rId10" Type="http://schemas.openxmlformats.org/officeDocument/2006/relationships/diagramQuickStyle" Target="../diagrams/quickStyle7.xml"/><Relationship Id="rId4" Type="http://schemas.openxmlformats.org/officeDocument/2006/relationships/diagramLayout" Target="../diagrams/layout6.xml"/><Relationship Id="rId9" Type="http://schemas.openxmlformats.org/officeDocument/2006/relationships/diagramLayout" Target="../diagrams/layout7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8.xml"/><Relationship Id="rId7" Type="http://schemas.microsoft.com/office/2007/relationships/diagramDrawing" Target="../diagrams/drawing8.xml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8.xml"/><Relationship Id="rId5" Type="http://schemas.openxmlformats.org/officeDocument/2006/relationships/diagramQuickStyle" Target="../diagrams/quickStyle8.xml"/><Relationship Id="rId4" Type="http://schemas.openxmlformats.org/officeDocument/2006/relationships/diagramLayout" Target="../diagrams/layout8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9.xml"/><Relationship Id="rId7" Type="http://schemas.microsoft.com/office/2007/relationships/diagramDrawing" Target="../diagrams/drawing9.xml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9.xml"/><Relationship Id="rId5" Type="http://schemas.openxmlformats.org/officeDocument/2006/relationships/diagramQuickStyle" Target="../diagrams/quickStyle9.xml"/><Relationship Id="rId4" Type="http://schemas.openxmlformats.org/officeDocument/2006/relationships/diagramLayout" Target="../diagrams/layout9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0.xml"/><Relationship Id="rId7" Type="http://schemas.microsoft.com/office/2007/relationships/diagramDrawing" Target="../diagrams/drawing10.xml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0.xml"/><Relationship Id="rId5" Type="http://schemas.openxmlformats.org/officeDocument/2006/relationships/diagramQuickStyle" Target="../diagrams/quickStyle10.xml"/><Relationship Id="rId4" Type="http://schemas.openxmlformats.org/officeDocument/2006/relationships/diagramLayout" Target="../diagrams/layout10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編號版面配置區 1"/>
          <p:cNvSpPr>
            <a:spLocks noGrp="1"/>
          </p:cNvSpPr>
          <p:nvPr>
            <p:ph type="sldNum" sz="quarter" idx="12"/>
          </p:nvPr>
        </p:nvSpPr>
        <p:spPr>
          <a:xfrm>
            <a:off x="8622856" y="6423832"/>
            <a:ext cx="2743200" cy="365125"/>
          </a:xfrm>
        </p:spPr>
        <p:txBody>
          <a:bodyPr/>
          <a:lstStyle/>
          <a:p>
            <a:fld id="{AFAE5B16-0F33-4EE9-AE34-61D676368225}" type="slidenum">
              <a:rPr lang="zh-CN" altLang="en-US" smtClean="0">
                <a:solidFill>
                  <a:srgbClr val="000000">
                    <a:tint val="75000"/>
                  </a:srgbClr>
                </a:solidFill>
              </a:rPr>
              <a:pPr/>
              <a:t>1</a:t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矩形 4"/>
          <p:cNvSpPr/>
          <p:nvPr/>
        </p:nvSpPr>
        <p:spPr>
          <a:xfrm>
            <a:off x="0" y="0"/>
            <a:ext cx="1326995" cy="2196790"/>
          </a:xfrm>
          <a:prstGeom prst="rect">
            <a:avLst/>
          </a:prstGeom>
          <a:grp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TW" altLang="en-US">
              <a:solidFill>
                <a:srgbClr val="FFFFFF"/>
              </a:solidFill>
            </a:endParaRPr>
          </a:p>
        </p:txBody>
      </p:sp>
      <p:grpSp>
        <p:nvGrpSpPr>
          <p:cNvPr id="7" name="群組 6"/>
          <p:cNvGrpSpPr/>
          <p:nvPr/>
        </p:nvGrpSpPr>
        <p:grpSpPr>
          <a:xfrm>
            <a:off x="345686" y="361308"/>
            <a:ext cx="11520000" cy="6120000"/>
            <a:chOff x="345686" y="361308"/>
            <a:chExt cx="11520000" cy="6120000"/>
          </a:xfrm>
        </p:grpSpPr>
        <p:sp>
          <p:nvSpPr>
            <p:cNvPr id="88" name="圓角矩形 87"/>
            <p:cNvSpPr/>
            <p:nvPr/>
          </p:nvSpPr>
          <p:spPr>
            <a:xfrm>
              <a:off x="345686" y="361308"/>
              <a:ext cx="11520000" cy="6120000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TW" altLang="en-US">
                <a:solidFill>
                  <a:srgbClr val="FFFFFF"/>
                </a:solidFill>
              </a:endParaRPr>
            </a:p>
          </p:txBody>
        </p:sp>
        <p:sp>
          <p:nvSpPr>
            <p:cNvPr id="15" name="文字方塊 14"/>
            <p:cNvSpPr txBox="1"/>
            <p:nvPr/>
          </p:nvSpPr>
          <p:spPr>
            <a:xfrm>
              <a:off x="852870" y="2622227"/>
              <a:ext cx="10505632" cy="181588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zh-TW" altLang="en-US" sz="3200" b="1" dirty="0">
                  <a:solidFill>
                    <a:schemeClr val="accent6">
                      <a:lumMod val="50000"/>
                    </a:schemeClr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Ebrima" pitchFamily="2" charset="0"/>
                </a:rPr>
                <a:t>理律公民行動方案</a:t>
              </a:r>
              <a:r>
                <a:rPr kumimoji="1" lang="zh-TW" altLang="en-US" sz="3200" b="1" dirty="0" smtClean="0">
                  <a:solidFill>
                    <a:schemeClr val="accent6">
                      <a:lumMod val="50000"/>
                    </a:schemeClr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Ebrima" pitchFamily="2" charset="0"/>
                </a:rPr>
                <a:t>競賽</a:t>
              </a:r>
              <a:endParaRPr kumimoji="1" lang="en-US" altLang="zh-TW" sz="3200" b="1" dirty="0" smtClean="0">
                <a:solidFill>
                  <a:schemeClr val="accent6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Ebrima" pitchFamily="2" charset="0"/>
              </a:endParaRPr>
            </a:p>
            <a:p>
              <a:pPr algn="ctr"/>
              <a:r>
                <a:rPr kumimoji="1" lang="en-US" altLang="zh-TW" sz="8000" b="1" dirty="0" smtClean="0">
                  <a:solidFill>
                    <a:schemeClr val="accent6">
                      <a:lumMod val="50000"/>
                    </a:schemeClr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Ebrima" pitchFamily="2" charset="0"/>
                </a:rPr>
                <a:t>1707</a:t>
              </a:r>
              <a:endParaRPr kumimoji="1" lang="zh-TW" altLang="en-US" sz="8000" b="1" dirty="0">
                <a:solidFill>
                  <a:schemeClr val="accent6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Ebrima" pitchFamily="2" charset="0"/>
              </a:endParaRPr>
            </a:p>
          </p:txBody>
        </p:sp>
      </p:grpSp>
      <p:sp>
        <p:nvSpPr>
          <p:cNvPr id="3" name="圓角矩形 2"/>
          <p:cNvSpPr/>
          <p:nvPr/>
        </p:nvSpPr>
        <p:spPr>
          <a:xfrm>
            <a:off x="167268" y="178420"/>
            <a:ext cx="2185639" cy="3456878"/>
          </a:xfrm>
          <a:prstGeom prst="roundRect">
            <a:avLst/>
          </a:prstGeom>
          <a:grp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TW" altLang="en-US">
              <a:solidFill>
                <a:srgbClr val="FFFFFF"/>
              </a:solidFill>
            </a:endParaRPr>
          </a:p>
        </p:txBody>
      </p:sp>
      <p:grpSp>
        <p:nvGrpSpPr>
          <p:cNvPr id="8" name="群組 7"/>
          <p:cNvGrpSpPr/>
          <p:nvPr/>
        </p:nvGrpSpPr>
        <p:grpSpPr>
          <a:xfrm>
            <a:off x="82052" y="66925"/>
            <a:ext cx="12041692" cy="6690766"/>
            <a:chOff x="82052" y="66925"/>
            <a:chExt cx="12041692" cy="6690766"/>
          </a:xfrm>
        </p:grpSpPr>
        <p:grpSp>
          <p:nvGrpSpPr>
            <p:cNvPr id="4" name="群組 3"/>
            <p:cNvGrpSpPr/>
            <p:nvPr/>
          </p:nvGrpSpPr>
          <p:grpSpPr>
            <a:xfrm>
              <a:off x="2484412" y="66925"/>
              <a:ext cx="7378326" cy="180000"/>
              <a:chOff x="555675" y="0"/>
              <a:chExt cx="7378326" cy="180000"/>
            </a:xfrm>
          </p:grpSpPr>
          <p:grpSp>
            <p:nvGrpSpPr>
              <p:cNvPr id="37" name="群組 36"/>
              <p:cNvGrpSpPr/>
              <p:nvPr/>
            </p:nvGrpSpPr>
            <p:grpSpPr>
              <a:xfrm>
                <a:off x="555675" y="0"/>
                <a:ext cx="3570897" cy="180000"/>
                <a:chOff x="7340444" y="6104013"/>
                <a:chExt cx="3570897" cy="468352"/>
              </a:xfrm>
            </p:grpSpPr>
            <p:sp>
              <p:nvSpPr>
                <p:cNvPr id="38" name="矩形 37"/>
                <p:cNvSpPr/>
                <p:nvPr/>
              </p:nvSpPr>
              <p:spPr>
                <a:xfrm rot="16200000">
                  <a:off x="7466269" y="5978188"/>
                  <a:ext cx="468350" cy="720000"/>
                </a:xfrm>
                <a:prstGeom prst="rect">
                  <a:avLst/>
                </a:prstGeom>
                <a:solidFill>
                  <a:srgbClr val="F23B49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zh-TW" altLang="en-US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39" name="矩形 38"/>
                <p:cNvSpPr/>
                <p:nvPr/>
              </p:nvSpPr>
              <p:spPr>
                <a:xfrm rot="16200000">
                  <a:off x="9368451" y="5978190"/>
                  <a:ext cx="468350" cy="720000"/>
                </a:xfrm>
                <a:prstGeom prst="rect">
                  <a:avLst/>
                </a:prstGeom>
                <a:solidFill>
                  <a:srgbClr val="00BBD6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zh-TW" altLang="en-US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40" name="矩形 39"/>
                <p:cNvSpPr/>
                <p:nvPr/>
              </p:nvSpPr>
              <p:spPr>
                <a:xfrm rot="16200000">
                  <a:off x="10317166" y="5978189"/>
                  <a:ext cx="468350" cy="720000"/>
                </a:xfrm>
                <a:prstGeom prst="rect">
                  <a:avLst/>
                </a:prstGeom>
                <a:solidFill>
                  <a:srgbClr val="B3D236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zh-TW" altLang="en-US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41" name="矩形 40"/>
                <p:cNvSpPr/>
                <p:nvPr/>
              </p:nvSpPr>
              <p:spPr>
                <a:xfrm rot="16200000">
                  <a:off x="8421029" y="5978190"/>
                  <a:ext cx="468350" cy="720000"/>
                </a:xfrm>
                <a:prstGeom prst="rect">
                  <a:avLst/>
                </a:prstGeom>
                <a:solidFill>
                  <a:srgbClr val="FFC0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zh-TW" altLang="en-US">
                    <a:solidFill>
                      <a:srgbClr val="FFFFFF"/>
                    </a:solidFill>
                  </a:endParaRPr>
                </a:p>
              </p:txBody>
            </p:sp>
          </p:grpSp>
          <p:grpSp>
            <p:nvGrpSpPr>
              <p:cNvPr id="47" name="群組 46"/>
              <p:cNvGrpSpPr/>
              <p:nvPr/>
            </p:nvGrpSpPr>
            <p:grpSpPr>
              <a:xfrm>
                <a:off x="4363104" y="0"/>
                <a:ext cx="3570897" cy="180000"/>
                <a:chOff x="7340444" y="6104013"/>
                <a:chExt cx="3570897" cy="468352"/>
              </a:xfrm>
            </p:grpSpPr>
            <p:sp>
              <p:nvSpPr>
                <p:cNvPr id="52" name="矩形 51"/>
                <p:cNvSpPr/>
                <p:nvPr/>
              </p:nvSpPr>
              <p:spPr>
                <a:xfrm rot="16200000">
                  <a:off x="7466269" y="5978188"/>
                  <a:ext cx="468350" cy="720000"/>
                </a:xfrm>
                <a:prstGeom prst="rect">
                  <a:avLst/>
                </a:prstGeom>
                <a:solidFill>
                  <a:srgbClr val="F23B49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zh-TW" altLang="en-US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53" name="矩形 52"/>
                <p:cNvSpPr/>
                <p:nvPr/>
              </p:nvSpPr>
              <p:spPr>
                <a:xfrm rot="16200000">
                  <a:off x="9368451" y="5978190"/>
                  <a:ext cx="468350" cy="720000"/>
                </a:xfrm>
                <a:prstGeom prst="rect">
                  <a:avLst/>
                </a:prstGeom>
                <a:solidFill>
                  <a:srgbClr val="00BBD6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zh-TW" altLang="en-US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54" name="矩形 53"/>
                <p:cNvSpPr/>
                <p:nvPr/>
              </p:nvSpPr>
              <p:spPr>
                <a:xfrm rot="16200000">
                  <a:off x="10317166" y="5978189"/>
                  <a:ext cx="468350" cy="720000"/>
                </a:xfrm>
                <a:prstGeom prst="rect">
                  <a:avLst/>
                </a:prstGeom>
                <a:solidFill>
                  <a:srgbClr val="B3D236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zh-TW" altLang="en-US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55" name="矩形 54"/>
                <p:cNvSpPr/>
                <p:nvPr/>
              </p:nvSpPr>
              <p:spPr>
                <a:xfrm rot="16200000">
                  <a:off x="8421029" y="5978190"/>
                  <a:ext cx="468350" cy="720000"/>
                </a:xfrm>
                <a:prstGeom prst="rect">
                  <a:avLst/>
                </a:prstGeom>
                <a:solidFill>
                  <a:srgbClr val="FFC0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zh-TW" altLang="en-US">
                    <a:solidFill>
                      <a:srgbClr val="FFFFFF"/>
                    </a:solidFill>
                  </a:endParaRPr>
                </a:p>
              </p:txBody>
            </p:sp>
          </p:grpSp>
        </p:grpSp>
        <p:grpSp>
          <p:nvGrpSpPr>
            <p:cNvPr id="89" name="群組 88"/>
            <p:cNvGrpSpPr/>
            <p:nvPr/>
          </p:nvGrpSpPr>
          <p:grpSpPr>
            <a:xfrm rot="16200000">
              <a:off x="-1613397" y="3332364"/>
              <a:ext cx="3570897" cy="180000"/>
              <a:chOff x="7340444" y="6104013"/>
              <a:chExt cx="3570897" cy="468352"/>
            </a:xfrm>
          </p:grpSpPr>
          <p:sp>
            <p:nvSpPr>
              <p:cNvPr id="90" name="矩形 89"/>
              <p:cNvSpPr/>
              <p:nvPr/>
            </p:nvSpPr>
            <p:spPr>
              <a:xfrm rot="16200000">
                <a:off x="7466269" y="5978188"/>
                <a:ext cx="468350" cy="720000"/>
              </a:xfrm>
              <a:prstGeom prst="rect">
                <a:avLst/>
              </a:prstGeom>
              <a:solidFill>
                <a:srgbClr val="F23B49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zh-TW" alt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91" name="矩形 90"/>
              <p:cNvSpPr/>
              <p:nvPr/>
            </p:nvSpPr>
            <p:spPr>
              <a:xfrm rot="16200000">
                <a:off x="9368451" y="5978190"/>
                <a:ext cx="468350" cy="720000"/>
              </a:xfrm>
              <a:prstGeom prst="rect">
                <a:avLst/>
              </a:prstGeom>
              <a:solidFill>
                <a:srgbClr val="00BBD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zh-TW" alt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92" name="矩形 91"/>
              <p:cNvSpPr/>
              <p:nvPr/>
            </p:nvSpPr>
            <p:spPr>
              <a:xfrm rot="16200000">
                <a:off x="10317166" y="5978189"/>
                <a:ext cx="468350" cy="720000"/>
              </a:xfrm>
              <a:prstGeom prst="rect">
                <a:avLst/>
              </a:prstGeom>
              <a:solidFill>
                <a:srgbClr val="B3D23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zh-TW" alt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93" name="矩形 92"/>
              <p:cNvSpPr/>
              <p:nvPr/>
            </p:nvSpPr>
            <p:spPr>
              <a:xfrm rot="16200000">
                <a:off x="8421029" y="5978190"/>
                <a:ext cx="468350" cy="720000"/>
              </a:xfrm>
              <a:prstGeom prst="rect">
                <a:avLst/>
              </a:prstGeom>
              <a:solidFill>
                <a:srgbClr val="FFC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zh-TW" altLang="en-US">
                  <a:solidFill>
                    <a:srgbClr val="FFFFFF"/>
                  </a:solidFill>
                </a:endParaRPr>
              </a:p>
            </p:txBody>
          </p:sp>
        </p:grpSp>
        <p:grpSp>
          <p:nvGrpSpPr>
            <p:cNvPr id="94" name="群組 93"/>
            <p:cNvGrpSpPr/>
            <p:nvPr/>
          </p:nvGrpSpPr>
          <p:grpSpPr>
            <a:xfrm rot="16200000">
              <a:off x="10248295" y="3322343"/>
              <a:ext cx="3570897" cy="180000"/>
              <a:chOff x="7340444" y="6104013"/>
              <a:chExt cx="3570897" cy="468352"/>
            </a:xfrm>
          </p:grpSpPr>
          <p:sp>
            <p:nvSpPr>
              <p:cNvPr id="95" name="矩形 94"/>
              <p:cNvSpPr/>
              <p:nvPr/>
            </p:nvSpPr>
            <p:spPr>
              <a:xfrm rot="16200000">
                <a:off x="7466269" y="5978188"/>
                <a:ext cx="468350" cy="720000"/>
              </a:xfrm>
              <a:prstGeom prst="rect">
                <a:avLst/>
              </a:prstGeom>
              <a:solidFill>
                <a:srgbClr val="F23B49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zh-TW" alt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96" name="矩形 95"/>
              <p:cNvSpPr/>
              <p:nvPr/>
            </p:nvSpPr>
            <p:spPr>
              <a:xfrm rot="16200000">
                <a:off x="9368451" y="5978190"/>
                <a:ext cx="468350" cy="720000"/>
              </a:xfrm>
              <a:prstGeom prst="rect">
                <a:avLst/>
              </a:prstGeom>
              <a:solidFill>
                <a:srgbClr val="00BBD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zh-TW" alt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97" name="矩形 96"/>
              <p:cNvSpPr/>
              <p:nvPr/>
            </p:nvSpPr>
            <p:spPr>
              <a:xfrm rot="16200000">
                <a:off x="10317166" y="5978189"/>
                <a:ext cx="468350" cy="720000"/>
              </a:xfrm>
              <a:prstGeom prst="rect">
                <a:avLst/>
              </a:prstGeom>
              <a:solidFill>
                <a:srgbClr val="B3D23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zh-TW" alt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98" name="矩形 97"/>
              <p:cNvSpPr/>
              <p:nvPr/>
            </p:nvSpPr>
            <p:spPr>
              <a:xfrm rot="16200000">
                <a:off x="8421029" y="5978190"/>
                <a:ext cx="468350" cy="720000"/>
              </a:xfrm>
              <a:prstGeom prst="rect">
                <a:avLst/>
              </a:prstGeom>
              <a:solidFill>
                <a:srgbClr val="FFC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zh-TW" altLang="en-US">
                  <a:solidFill>
                    <a:srgbClr val="FFFFFF"/>
                  </a:solidFill>
                </a:endParaRPr>
              </a:p>
            </p:txBody>
          </p:sp>
        </p:grpSp>
        <p:grpSp>
          <p:nvGrpSpPr>
            <p:cNvPr id="99" name="群組 98"/>
            <p:cNvGrpSpPr/>
            <p:nvPr/>
          </p:nvGrpSpPr>
          <p:grpSpPr>
            <a:xfrm>
              <a:off x="2484411" y="6577691"/>
              <a:ext cx="7378326" cy="180000"/>
              <a:chOff x="555675" y="0"/>
              <a:chExt cx="7378326" cy="180000"/>
            </a:xfrm>
          </p:grpSpPr>
          <p:grpSp>
            <p:nvGrpSpPr>
              <p:cNvPr id="100" name="群組 99"/>
              <p:cNvGrpSpPr/>
              <p:nvPr/>
            </p:nvGrpSpPr>
            <p:grpSpPr>
              <a:xfrm>
                <a:off x="555675" y="0"/>
                <a:ext cx="3570897" cy="180000"/>
                <a:chOff x="7340444" y="6104013"/>
                <a:chExt cx="3570897" cy="468352"/>
              </a:xfrm>
            </p:grpSpPr>
            <p:sp>
              <p:nvSpPr>
                <p:cNvPr id="106" name="矩形 105"/>
                <p:cNvSpPr/>
                <p:nvPr/>
              </p:nvSpPr>
              <p:spPr>
                <a:xfrm rot="16200000">
                  <a:off x="7466269" y="5978188"/>
                  <a:ext cx="468350" cy="720000"/>
                </a:xfrm>
                <a:prstGeom prst="rect">
                  <a:avLst/>
                </a:prstGeom>
                <a:solidFill>
                  <a:srgbClr val="F23B49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zh-TW" altLang="en-US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107" name="矩形 106"/>
                <p:cNvSpPr/>
                <p:nvPr/>
              </p:nvSpPr>
              <p:spPr>
                <a:xfrm rot="16200000">
                  <a:off x="9368451" y="5978190"/>
                  <a:ext cx="468350" cy="720000"/>
                </a:xfrm>
                <a:prstGeom prst="rect">
                  <a:avLst/>
                </a:prstGeom>
                <a:solidFill>
                  <a:srgbClr val="00BBD6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zh-TW" altLang="en-US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108" name="矩形 107"/>
                <p:cNvSpPr/>
                <p:nvPr/>
              </p:nvSpPr>
              <p:spPr>
                <a:xfrm rot="16200000">
                  <a:off x="10317166" y="5978189"/>
                  <a:ext cx="468350" cy="720000"/>
                </a:xfrm>
                <a:prstGeom prst="rect">
                  <a:avLst/>
                </a:prstGeom>
                <a:solidFill>
                  <a:srgbClr val="B3D236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zh-TW" altLang="en-US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109" name="矩形 108"/>
                <p:cNvSpPr/>
                <p:nvPr/>
              </p:nvSpPr>
              <p:spPr>
                <a:xfrm rot="16200000">
                  <a:off x="8421029" y="5978190"/>
                  <a:ext cx="468350" cy="720000"/>
                </a:xfrm>
                <a:prstGeom prst="rect">
                  <a:avLst/>
                </a:prstGeom>
                <a:solidFill>
                  <a:srgbClr val="FFC0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zh-TW" altLang="en-US">
                    <a:solidFill>
                      <a:srgbClr val="FFFFFF"/>
                    </a:solidFill>
                  </a:endParaRPr>
                </a:p>
              </p:txBody>
            </p:sp>
          </p:grpSp>
          <p:grpSp>
            <p:nvGrpSpPr>
              <p:cNvPr id="101" name="群組 100"/>
              <p:cNvGrpSpPr/>
              <p:nvPr/>
            </p:nvGrpSpPr>
            <p:grpSpPr>
              <a:xfrm>
                <a:off x="4363104" y="0"/>
                <a:ext cx="3570897" cy="180000"/>
                <a:chOff x="7340444" y="6104013"/>
                <a:chExt cx="3570897" cy="468352"/>
              </a:xfrm>
            </p:grpSpPr>
            <p:sp>
              <p:nvSpPr>
                <p:cNvPr id="102" name="矩形 101"/>
                <p:cNvSpPr/>
                <p:nvPr/>
              </p:nvSpPr>
              <p:spPr>
                <a:xfrm rot="16200000">
                  <a:off x="7466269" y="5978188"/>
                  <a:ext cx="468350" cy="720000"/>
                </a:xfrm>
                <a:prstGeom prst="rect">
                  <a:avLst/>
                </a:prstGeom>
                <a:solidFill>
                  <a:srgbClr val="F23B49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zh-TW" altLang="en-US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103" name="矩形 102"/>
                <p:cNvSpPr/>
                <p:nvPr/>
              </p:nvSpPr>
              <p:spPr>
                <a:xfrm rot="16200000">
                  <a:off x="9368451" y="5978190"/>
                  <a:ext cx="468350" cy="720000"/>
                </a:xfrm>
                <a:prstGeom prst="rect">
                  <a:avLst/>
                </a:prstGeom>
                <a:solidFill>
                  <a:srgbClr val="00BBD6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zh-TW" altLang="en-US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104" name="矩形 103"/>
                <p:cNvSpPr/>
                <p:nvPr/>
              </p:nvSpPr>
              <p:spPr>
                <a:xfrm rot="16200000">
                  <a:off x="10317166" y="5978189"/>
                  <a:ext cx="468350" cy="720000"/>
                </a:xfrm>
                <a:prstGeom prst="rect">
                  <a:avLst/>
                </a:prstGeom>
                <a:solidFill>
                  <a:srgbClr val="B3D236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zh-TW" altLang="en-US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105" name="矩形 104"/>
                <p:cNvSpPr/>
                <p:nvPr/>
              </p:nvSpPr>
              <p:spPr>
                <a:xfrm rot="16200000">
                  <a:off x="8421029" y="5978190"/>
                  <a:ext cx="468350" cy="720000"/>
                </a:xfrm>
                <a:prstGeom prst="rect">
                  <a:avLst/>
                </a:prstGeom>
                <a:solidFill>
                  <a:srgbClr val="FFC0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zh-TW" altLang="en-US">
                    <a:solidFill>
                      <a:srgbClr val="FFFFFF"/>
                    </a:solidFill>
                  </a:endParaRPr>
                </a:p>
              </p:txBody>
            </p:sp>
          </p:grpSp>
        </p:grpSp>
      </p:grpSp>
    </p:spTree>
    <p:extLst>
      <p:ext uri="{BB962C8B-B14F-4D97-AF65-F5344CB8AC3E}">
        <p14:creationId xmlns:p14="http://schemas.microsoft.com/office/powerpoint/2010/main" val="2196850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圓角矩形 3"/>
          <p:cNvSpPr/>
          <p:nvPr/>
        </p:nvSpPr>
        <p:spPr>
          <a:xfrm>
            <a:off x="373118" y="272363"/>
            <a:ext cx="11520000" cy="6300000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TW" altLang="en-US">
              <a:solidFill>
                <a:srgbClr val="FFFFFF"/>
              </a:solidFill>
            </a:endParaRPr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AE5B16-0F33-4EE9-AE34-61D676368225}" type="slidenum">
              <a:rPr lang="zh-CN" altLang="en-US" smtClean="0">
                <a:solidFill>
                  <a:srgbClr val="000000">
                    <a:tint val="75000"/>
                  </a:srgbClr>
                </a:solidFill>
              </a:rPr>
              <a:pPr/>
              <a:t>10</a:t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grpSp>
        <p:nvGrpSpPr>
          <p:cNvPr id="22" name="群組 21"/>
          <p:cNvGrpSpPr/>
          <p:nvPr/>
        </p:nvGrpSpPr>
        <p:grpSpPr>
          <a:xfrm>
            <a:off x="7340444" y="6104013"/>
            <a:ext cx="3570897" cy="468352"/>
            <a:chOff x="7340444" y="6104013"/>
            <a:chExt cx="3570897" cy="468352"/>
          </a:xfrm>
        </p:grpSpPr>
        <p:sp>
          <p:nvSpPr>
            <p:cNvPr id="27" name="矩形 26"/>
            <p:cNvSpPr/>
            <p:nvPr/>
          </p:nvSpPr>
          <p:spPr>
            <a:xfrm rot="16200000">
              <a:off x="7466269" y="5978188"/>
              <a:ext cx="468350" cy="720000"/>
            </a:xfrm>
            <a:prstGeom prst="rect">
              <a:avLst/>
            </a:prstGeom>
            <a:solidFill>
              <a:srgbClr val="F23B4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TW" altLang="en-US">
                <a:solidFill>
                  <a:srgbClr val="FFFFFF"/>
                </a:solidFill>
              </a:endParaRPr>
            </a:p>
          </p:txBody>
        </p:sp>
        <p:sp>
          <p:nvSpPr>
            <p:cNvPr id="28" name="矩形 27"/>
            <p:cNvSpPr/>
            <p:nvPr/>
          </p:nvSpPr>
          <p:spPr>
            <a:xfrm rot="16200000">
              <a:off x="9368451" y="5978190"/>
              <a:ext cx="468350" cy="720000"/>
            </a:xfrm>
            <a:prstGeom prst="rect">
              <a:avLst/>
            </a:prstGeom>
            <a:solidFill>
              <a:srgbClr val="00BBD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TW" altLang="en-US">
                <a:solidFill>
                  <a:srgbClr val="FFFFFF"/>
                </a:solidFill>
              </a:endParaRPr>
            </a:p>
          </p:txBody>
        </p:sp>
        <p:sp>
          <p:nvSpPr>
            <p:cNvPr id="29" name="矩形 28"/>
            <p:cNvSpPr/>
            <p:nvPr/>
          </p:nvSpPr>
          <p:spPr>
            <a:xfrm rot="16200000">
              <a:off x="10317166" y="5978189"/>
              <a:ext cx="468350" cy="720000"/>
            </a:xfrm>
            <a:prstGeom prst="rect">
              <a:avLst/>
            </a:prstGeom>
            <a:solidFill>
              <a:srgbClr val="B3D23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TW" altLang="en-US">
                <a:solidFill>
                  <a:srgbClr val="FFFFFF"/>
                </a:solidFill>
              </a:endParaRPr>
            </a:p>
          </p:txBody>
        </p:sp>
        <p:sp>
          <p:nvSpPr>
            <p:cNvPr id="30" name="矩形 29"/>
            <p:cNvSpPr/>
            <p:nvPr/>
          </p:nvSpPr>
          <p:spPr>
            <a:xfrm rot="16200000">
              <a:off x="8421029" y="5978190"/>
              <a:ext cx="468350" cy="720000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TW" altLang="en-US">
                <a:solidFill>
                  <a:srgbClr val="FFFFFF"/>
                </a:solidFill>
              </a:endParaRPr>
            </a:p>
          </p:txBody>
        </p:sp>
      </p:grpSp>
      <p:sp>
        <p:nvSpPr>
          <p:cNvPr id="24" name="文字方塊 23"/>
          <p:cNvSpPr txBox="1"/>
          <p:nvPr/>
        </p:nvSpPr>
        <p:spPr>
          <a:xfrm>
            <a:off x="8437291" y="6068948"/>
            <a:ext cx="41306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3200" b="1" dirty="0">
                <a:solidFill>
                  <a:srgbClr val="000000">
                    <a:lumMod val="75000"/>
                    <a:lumOff val="25000"/>
                  </a:srgb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2</a:t>
            </a:r>
            <a:endParaRPr lang="zh-TW" altLang="en-US" sz="3200" b="1" dirty="0">
              <a:solidFill>
                <a:srgbClr val="000000">
                  <a:lumMod val="75000"/>
                  <a:lumOff val="25000"/>
                </a:srgb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3778250" y="1987848"/>
            <a:ext cx="8749973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zh-TW" altLang="zh-TW" smtClean="0">
                <a:solidFill>
                  <a:srgbClr val="000000"/>
                </a:solidFill>
                <a:latin typeface="Arial" panose="020B0604020202020204" pitchFamily="34" charset="0"/>
              </a:rPr>
              <a:t/>
            </a:r>
            <a:br>
              <a:rPr lang="zh-TW" altLang="zh-TW" smtClean="0">
                <a:solidFill>
                  <a:srgbClr val="000000"/>
                </a:solidFill>
                <a:latin typeface="Arial" panose="020B0604020202020204" pitchFamily="34" charset="0"/>
              </a:rPr>
            </a:br>
            <a:endParaRPr lang="zh-TW" altLang="zh-TW" smtClean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zh-TW" altLang="zh-TW" smtClean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graphicFrame>
        <p:nvGraphicFramePr>
          <p:cNvPr id="8" name="表格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82582459"/>
              </p:ext>
            </p:extLst>
          </p:nvPr>
        </p:nvGraphicFramePr>
        <p:xfrm>
          <a:off x="589118" y="1639370"/>
          <a:ext cx="11088000" cy="3565985"/>
        </p:xfrm>
        <a:graphic>
          <a:graphicData uri="http://schemas.openxmlformats.org/drawingml/2006/table">
            <a:tbl>
              <a:tblPr firstRow="1" bandRow="1">
                <a:tableStyleId>{8799B23B-EC83-4686-B30A-512413B5E67A}</a:tableStyleId>
              </a:tblPr>
              <a:tblGrid>
                <a:gridCol w="1508485"/>
                <a:gridCol w="1363439"/>
                <a:gridCol w="3384417"/>
                <a:gridCol w="2614059"/>
                <a:gridCol w="2217600"/>
              </a:tblGrid>
              <a:tr h="738235"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zh-TW" altLang="en-US" sz="3200" b="1" dirty="0">
                        <a:solidFill>
                          <a:schemeClr val="bg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63500" marR="63500" marT="63500" marB="63500" anchor="ctr">
                    <a:lnL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2000" b="1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研究國家</a:t>
                      </a:r>
                      <a:endParaRPr kumimoji="0" lang="zh-TW" altLang="en-US" sz="3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uLnTx/>
                        <a:uFillTx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63500" marR="63500" marT="63500" marB="63500" anchor="ctr">
                    <a:lnL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altLang="en-US" sz="2000" b="1" u="none" strike="noStrike" dirty="0">
                          <a:effectLst/>
                        </a:rPr>
                        <a:t>獨立法規</a:t>
                      </a:r>
                      <a:endParaRPr lang="zh-TW" altLang="en-US" sz="3200" b="1" dirty="0">
                        <a:solidFill>
                          <a:schemeClr val="bg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63500" marR="63500" marT="63500" marB="63500" anchor="ctr">
                    <a:lnL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altLang="en-US" sz="2000" b="1" u="none" strike="noStrike" dirty="0">
                          <a:effectLst/>
                        </a:rPr>
                        <a:t>財政穩定性</a:t>
                      </a:r>
                      <a:endParaRPr lang="zh-TW" altLang="en-US" sz="3200" b="1" dirty="0">
                        <a:solidFill>
                          <a:schemeClr val="bg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63500" marR="63500" marT="63500" marB="63500" anchor="ctr">
                    <a:lnL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altLang="en-US" sz="2000" b="1" u="none" strike="noStrike" dirty="0">
                          <a:effectLst/>
                        </a:rPr>
                        <a:t>資金調整彈性</a:t>
                      </a:r>
                      <a:endParaRPr lang="zh-TW" altLang="en-US" sz="3200" b="1" dirty="0">
                        <a:solidFill>
                          <a:schemeClr val="bg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63500" marR="63500" marT="63500" marB="63500" anchor="ctr">
                    <a:lnL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738235"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altLang="en-US" sz="2000" b="1" u="none" strike="noStrike" dirty="0">
                          <a:effectLst/>
                        </a:rPr>
                        <a:t>稅收</a:t>
                      </a:r>
                      <a:endParaRPr lang="zh-TW" altLang="en-US" sz="3200" b="1" dirty="0">
                        <a:solidFill>
                          <a:schemeClr val="bg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63500" marR="63500" marT="63500" marB="63500" anchor="ctr">
                    <a:lnL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altLang="en-US" sz="2000" b="1" u="none" strike="noStrike" dirty="0">
                          <a:effectLst/>
                        </a:rPr>
                        <a:t>英國</a:t>
                      </a:r>
                      <a:endParaRPr lang="zh-TW" altLang="en-US" sz="3200" b="1" dirty="0">
                        <a:solidFill>
                          <a:schemeClr val="bg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63500" marR="63500" marT="63500" marB="63500" anchor="ctr">
                    <a:lnL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altLang="en-US" sz="2000" b="1" u="none" strike="noStrike" dirty="0">
                          <a:effectLst/>
                        </a:rPr>
                        <a:t>獨立法規</a:t>
                      </a:r>
                      <a:endParaRPr lang="zh-TW" altLang="en-US" sz="3200" b="1" dirty="0">
                        <a:effectLst/>
                      </a:endParaRPr>
                    </a:p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altLang="en-US" sz="1600" b="1" u="none" strike="noStrike" dirty="0" smtClean="0">
                          <a:effectLst/>
                        </a:rPr>
                        <a:t>（國民</a:t>
                      </a:r>
                      <a:r>
                        <a:rPr lang="zh-TW" altLang="en-US" sz="1600" b="1" u="none" strike="noStrike" dirty="0">
                          <a:effectLst/>
                        </a:rPr>
                        <a:t>保健服務及社區照</a:t>
                      </a:r>
                      <a:r>
                        <a:rPr lang="zh-TW" altLang="en-US" sz="1600" b="1" u="none" strike="noStrike" dirty="0" smtClean="0">
                          <a:effectLst/>
                        </a:rPr>
                        <a:t>護法）</a:t>
                      </a:r>
                      <a:endParaRPr lang="zh-TW" altLang="en-US" sz="2400" b="1" dirty="0">
                        <a:solidFill>
                          <a:schemeClr val="bg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63500" marR="63500" marT="63500" marB="63500" anchor="ctr">
                    <a:lnL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altLang="en-US" sz="2000" b="1" u="none" strike="noStrike" dirty="0">
                          <a:effectLst/>
                        </a:rPr>
                        <a:t>高</a:t>
                      </a:r>
                      <a:endParaRPr lang="zh-TW" altLang="en-US" sz="3200" b="1" dirty="0">
                        <a:effectLst/>
                      </a:endParaRPr>
                    </a:p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altLang="en-US" sz="1600" b="1" u="none" strike="noStrike" dirty="0" smtClean="0">
                          <a:effectLst/>
                        </a:rPr>
                        <a:t>（稅率</a:t>
                      </a:r>
                      <a:r>
                        <a:rPr lang="zh-TW" altLang="en-US" sz="1600" b="1" u="none" strike="noStrike" dirty="0">
                          <a:effectLst/>
                        </a:rPr>
                        <a:t>高、整合</a:t>
                      </a:r>
                      <a:r>
                        <a:rPr lang="zh-TW" altLang="en-US" sz="1600" b="1" u="none" strike="noStrike" dirty="0" smtClean="0">
                          <a:effectLst/>
                        </a:rPr>
                        <a:t>機制）</a:t>
                      </a:r>
                      <a:endParaRPr lang="zh-TW" altLang="en-US" sz="2400" b="1" dirty="0">
                        <a:solidFill>
                          <a:schemeClr val="bg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63500" marR="63500" marT="63500" marB="63500" anchor="ctr">
                    <a:lnL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altLang="en-US" sz="2000" b="1" u="none" strike="noStrike" dirty="0">
                          <a:effectLst/>
                        </a:rPr>
                        <a:t>高</a:t>
                      </a:r>
                      <a:endParaRPr lang="zh-TW" altLang="en-US" sz="3200" b="1" dirty="0">
                        <a:effectLst/>
                      </a:endParaRPr>
                    </a:p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altLang="en-US" sz="1600" b="1" u="none" strike="noStrike" dirty="0" smtClean="0">
                          <a:effectLst/>
                        </a:rPr>
                        <a:t>（地方政府</a:t>
                      </a:r>
                      <a:r>
                        <a:rPr lang="zh-TW" altLang="en-US" sz="1600" b="1" u="none" strike="noStrike" dirty="0">
                          <a:effectLst/>
                        </a:rPr>
                        <a:t>有調整</a:t>
                      </a:r>
                      <a:r>
                        <a:rPr lang="zh-TW" altLang="en-US" sz="1600" b="1" u="none" strike="noStrike" dirty="0" smtClean="0">
                          <a:effectLst/>
                        </a:rPr>
                        <a:t>權限）</a:t>
                      </a:r>
                      <a:endParaRPr lang="zh-TW" altLang="en-US" sz="2400" b="1" dirty="0">
                        <a:solidFill>
                          <a:schemeClr val="bg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63500" marR="63500" marT="63500" marB="63500" anchor="ctr">
                    <a:lnL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738235"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altLang="en-US" sz="2000" b="1" u="none" strike="noStrike" dirty="0">
                          <a:effectLst/>
                        </a:rPr>
                        <a:t>保險</a:t>
                      </a:r>
                      <a:endParaRPr lang="zh-TW" altLang="en-US" sz="3200" b="1" dirty="0">
                        <a:solidFill>
                          <a:schemeClr val="bg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63500" marR="63500" marT="63500" marB="63500" anchor="ctr">
                    <a:lnL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altLang="en-US" sz="2000" b="1" u="none" strike="noStrike" dirty="0">
                          <a:effectLst/>
                        </a:rPr>
                        <a:t>德國</a:t>
                      </a:r>
                      <a:endParaRPr lang="zh-TW" altLang="en-US" sz="3200" b="1" dirty="0">
                        <a:solidFill>
                          <a:schemeClr val="bg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63500" marR="63500" marT="63500" marB="63500" anchor="ctr">
                    <a:lnL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altLang="en-US" sz="2000" b="1" u="none" strike="noStrike" dirty="0">
                          <a:effectLst/>
                        </a:rPr>
                        <a:t>獨立法規</a:t>
                      </a:r>
                      <a:endParaRPr lang="zh-TW" altLang="en-US" sz="3200" b="1" dirty="0">
                        <a:effectLst/>
                      </a:endParaRPr>
                    </a:p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altLang="en-US" sz="1600" b="1" u="none" strike="noStrike" dirty="0" smtClean="0">
                          <a:effectLst/>
                        </a:rPr>
                        <a:t>（長期</a:t>
                      </a:r>
                      <a:r>
                        <a:rPr lang="zh-TW" altLang="en-US" sz="1600" b="1" u="none" strike="noStrike" dirty="0">
                          <a:effectLst/>
                        </a:rPr>
                        <a:t>照護需求風險之社會保障</a:t>
                      </a:r>
                      <a:r>
                        <a:rPr lang="zh-TW" altLang="en-US" sz="1600" b="1" u="none" strike="noStrike" dirty="0" smtClean="0">
                          <a:effectLst/>
                        </a:rPr>
                        <a:t>法）</a:t>
                      </a:r>
                      <a:endParaRPr lang="zh-TW" altLang="en-US" sz="2400" b="1" dirty="0">
                        <a:solidFill>
                          <a:schemeClr val="bg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63500" marR="63500" marT="63500" marB="63500" anchor="ctr">
                    <a:lnL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altLang="en-US" sz="2000" b="1" u="none" strike="noStrike" dirty="0">
                          <a:effectLst/>
                        </a:rPr>
                        <a:t>高</a:t>
                      </a:r>
                      <a:endParaRPr lang="zh-TW" altLang="en-US" sz="3200" b="1" dirty="0">
                        <a:effectLst/>
                      </a:endParaRPr>
                    </a:p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altLang="en-US" sz="1600" b="1" u="none" strike="noStrike" dirty="0" smtClean="0">
                          <a:effectLst/>
                        </a:rPr>
                        <a:t>（強制</a:t>
                      </a:r>
                      <a:r>
                        <a:rPr lang="zh-TW" altLang="en-US" sz="1600" b="1" u="none" strike="noStrike" dirty="0">
                          <a:effectLst/>
                        </a:rPr>
                        <a:t>保費、政府補助挹</a:t>
                      </a:r>
                      <a:r>
                        <a:rPr lang="zh-TW" altLang="en-US" sz="1600" b="1" u="none" strike="noStrike" dirty="0" smtClean="0">
                          <a:effectLst/>
                        </a:rPr>
                        <a:t>注）</a:t>
                      </a:r>
                      <a:endParaRPr lang="zh-TW" altLang="en-US" sz="2400" b="1" dirty="0">
                        <a:solidFill>
                          <a:schemeClr val="bg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63500" marR="63500" marT="63500" marB="63500" anchor="ctr">
                    <a:lnL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altLang="en-US" sz="2000" b="1" u="none" strike="noStrike" dirty="0">
                          <a:effectLst/>
                        </a:rPr>
                        <a:t>低</a:t>
                      </a:r>
                      <a:endParaRPr lang="zh-TW" altLang="en-US" sz="3200" b="1" dirty="0">
                        <a:effectLst/>
                      </a:endParaRPr>
                    </a:p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altLang="en-US" sz="1600" b="1" u="none" strike="noStrike" dirty="0" smtClean="0">
                          <a:effectLst/>
                        </a:rPr>
                        <a:t>（國會</a:t>
                      </a:r>
                      <a:r>
                        <a:rPr lang="zh-TW" altLang="en-US" sz="1600" b="1" u="none" strike="noStrike" dirty="0">
                          <a:effectLst/>
                        </a:rPr>
                        <a:t>不定期</a:t>
                      </a:r>
                      <a:r>
                        <a:rPr lang="zh-TW" altLang="en-US" sz="1600" b="1" u="none" strike="noStrike" dirty="0" smtClean="0">
                          <a:effectLst/>
                        </a:rPr>
                        <a:t>調整）</a:t>
                      </a:r>
                      <a:endParaRPr lang="zh-TW" altLang="en-US" sz="2400" b="1" dirty="0">
                        <a:solidFill>
                          <a:schemeClr val="bg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63500" marR="63500" marT="63500" marB="63500" anchor="ctr">
                    <a:lnL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73958"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altLang="en-US" sz="2000" b="1" u="none" strike="noStrike" dirty="0">
                          <a:effectLst/>
                        </a:rPr>
                        <a:t>雙軌制</a:t>
                      </a:r>
                      <a:endParaRPr lang="zh-TW" altLang="en-US" sz="3200" b="1" dirty="0">
                        <a:solidFill>
                          <a:schemeClr val="bg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63500" marR="63500" marT="63500" marB="63500" anchor="ctr">
                    <a:lnL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altLang="en-US" sz="2000" b="1" u="none" strike="noStrike" dirty="0">
                          <a:effectLst/>
                        </a:rPr>
                        <a:t>日本</a:t>
                      </a:r>
                      <a:endParaRPr lang="zh-TW" altLang="en-US" sz="3200" b="1" dirty="0">
                        <a:solidFill>
                          <a:schemeClr val="bg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63500" marR="63500" marT="63500" marB="63500" anchor="ctr">
                    <a:lnL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altLang="en-US" sz="2000" b="1" u="none" strike="noStrike" dirty="0">
                          <a:effectLst/>
                        </a:rPr>
                        <a:t>獨立法規</a:t>
                      </a:r>
                      <a:endParaRPr lang="zh-TW" altLang="en-US" sz="3200" b="1" dirty="0">
                        <a:effectLst/>
                      </a:endParaRPr>
                    </a:p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altLang="en-US" sz="1600" b="1" u="none" strike="noStrike" dirty="0" smtClean="0">
                          <a:effectLst/>
                        </a:rPr>
                        <a:t>（介</a:t>
                      </a:r>
                      <a:r>
                        <a:rPr lang="zh-TW" altLang="en-US" sz="1600" b="1" u="none" strike="noStrike" dirty="0">
                          <a:effectLst/>
                        </a:rPr>
                        <a:t>護</a:t>
                      </a:r>
                      <a:r>
                        <a:rPr lang="zh-TW" altLang="en-US" sz="1600" b="1" u="none" strike="noStrike" dirty="0" smtClean="0">
                          <a:effectLst/>
                        </a:rPr>
                        <a:t>保險法）</a:t>
                      </a:r>
                      <a:endParaRPr lang="zh-TW" altLang="en-US" sz="2400" b="1" dirty="0">
                        <a:solidFill>
                          <a:schemeClr val="bg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63500" marR="63500" marT="63500" marB="63500" anchor="ctr">
                    <a:lnL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altLang="en-US" sz="2000" b="1" u="none" strike="noStrike" dirty="0">
                          <a:effectLst/>
                        </a:rPr>
                        <a:t>中</a:t>
                      </a:r>
                      <a:endParaRPr lang="zh-TW" altLang="en-US" sz="3200" b="1" dirty="0">
                        <a:effectLst/>
                      </a:endParaRPr>
                    </a:p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altLang="en-US" sz="1600" b="1" u="none" strike="noStrike" dirty="0" smtClean="0">
                          <a:effectLst/>
                        </a:rPr>
                        <a:t>（需求</a:t>
                      </a:r>
                      <a:r>
                        <a:rPr lang="zh-TW" altLang="en-US" sz="1600" b="1" u="none" strike="noStrike" dirty="0">
                          <a:effectLst/>
                        </a:rPr>
                        <a:t>成長</a:t>
                      </a:r>
                      <a:r>
                        <a:rPr lang="zh-TW" altLang="en-US" sz="1600" b="1" u="none" strike="noStrike" dirty="0" smtClean="0">
                          <a:effectLst/>
                        </a:rPr>
                        <a:t>急速）</a:t>
                      </a:r>
                      <a:endParaRPr lang="zh-TW" altLang="en-US" sz="2400" b="1" dirty="0">
                        <a:solidFill>
                          <a:schemeClr val="bg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63500" marR="63500" marT="63500" marB="63500" anchor="ctr">
                    <a:lnL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altLang="en-US" sz="2000" b="1" u="none" strike="noStrike" dirty="0">
                          <a:effectLst/>
                        </a:rPr>
                        <a:t>高</a:t>
                      </a:r>
                      <a:endParaRPr lang="zh-TW" altLang="en-US" sz="3200" b="1" dirty="0">
                        <a:effectLst/>
                      </a:endParaRPr>
                    </a:p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altLang="en-US" sz="1600" b="1" u="none" strike="noStrike" dirty="0" smtClean="0">
                          <a:effectLst/>
                        </a:rPr>
                        <a:t>（定期檢討）</a:t>
                      </a:r>
                      <a:endParaRPr lang="zh-TW" altLang="en-US" sz="2400" b="1" dirty="0">
                        <a:solidFill>
                          <a:schemeClr val="bg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63500" marR="63500" marT="63500" marB="63500" anchor="ctr">
                    <a:lnL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73958"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altLang="en-US" sz="2000" b="1" u="none" strike="noStrike" dirty="0">
                          <a:effectLst/>
                        </a:rPr>
                        <a:t>無獨立制度</a:t>
                      </a:r>
                      <a:endParaRPr lang="zh-TW" altLang="en-US" sz="3200" b="1" dirty="0">
                        <a:solidFill>
                          <a:schemeClr val="bg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63500" marR="63500" marT="63500" marB="63500" anchor="ctr">
                    <a:lnL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altLang="en-US" sz="2000" b="1" u="none" strike="noStrike" dirty="0">
                          <a:effectLst/>
                        </a:rPr>
                        <a:t>美國</a:t>
                      </a:r>
                      <a:endParaRPr lang="zh-TW" altLang="en-US" sz="3200" b="1" dirty="0">
                        <a:solidFill>
                          <a:schemeClr val="bg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63500" marR="63500" marT="63500" marB="63500" anchor="ctr">
                    <a:lnL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altLang="en-US" sz="2000" b="1" u="none" strike="noStrike" dirty="0">
                          <a:effectLst/>
                        </a:rPr>
                        <a:t>未有獨立制度</a:t>
                      </a:r>
                      <a:endParaRPr lang="zh-TW" altLang="en-US" sz="3200" b="1" dirty="0">
                        <a:solidFill>
                          <a:schemeClr val="bg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63500" marR="63500" marT="63500" marB="63500" anchor="ctr">
                    <a:lnL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altLang="en-US" sz="2000" b="1" u="none" strike="noStrike" dirty="0">
                          <a:effectLst/>
                        </a:rPr>
                        <a:t>低</a:t>
                      </a:r>
                      <a:endParaRPr lang="zh-TW" altLang="en-US" sz="3200" b="1" dirty="0">
                        <a:effectLst/>
                      </a:endParaRPr>
                    </a:p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altLang="en-US" sz="1600" b="1" u="none" strike="noStrike" dirty="0" smtClean="0">
                          <a:effectLst/>
                        </a:rPr>
                        <a:t>（排擠其他補助</a:t>
                      </a:r>
                      <a:r>
                        <a:rPr lang="zh-TW" altLang="en-US" sz="1600" b="1" u="none" strike="noStrike" dirty="0">
                          <a:effectLst/>
                        </a:rPr>
                        <a:t>與</a:t>
                      </a:r>
                      <a:r>
                        <a:rPr lang="zh-TW" altLang="en-US" sz="1600" b="1" u="none" strike="noStrike" dirty="0" smtClean="0">
                          <a:effectLst/>
                        </a:rPr>
                        <a:t>預算）</a:t>
                      </a:r>
                      <a:endParaRPr lang="zh-TW" altLang="en-US" sz="2400" b="1" dirty="0">
                        <a:solidFill>
                          <a:schemeClr val="bg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63500" marR="63500" marT="63500" marB="63500" anchor="ctr">
                    <a:lnL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altLang="en-US" sz="2000" b="1" u="none" strike="noStrike" dirty="0">
                          <a:effectLst/>
                        </a:rPr>
                        <a:t>低</a:t>
                      </a:r>
                      <a:endParaRPr lang="zh-TW" altLang="en-US" sz="3200" b="1" dirty="0">
                        <a:effectLst/>
                      </a:endParaRPr>
                    </a:p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altLang="en-US" sz="1600" b="1" u="none" strike="noStrike" dirty="0" smtClean="0">
                          <a:effectLst/>
                        </a:rPr>
                        <a:t>（政治</a:t>
                      </a:r>
                      <a:r>
                        <a:rPr lang="zh-TW" altLang="en-US" sz="1600" b="1" u="none" strike="noStrike" dirty="0">
                          <a:effectLst/>
                        </a:rPr>
                        <a:t>阻礙</a:t>
                      </a:r>
                      <a:r>
                        <a:rPr lang="zh-TW" altLang="en-US" sz="1600" b="1" u="none" strike="noStrike" dirty="0" smtClean="0">
                          <a:effectLst/>
                        </a:rPr>
                        <a:t>高）</a:t>
                      </a:r>
                      <a:endParaRPr lang="zh-TW" altLang="en-US" sz="2400" b="1" dirty="0">
                        <a:solidFill>
                          <a:schemeClr val="bg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63500" marR="63500" marT="63500" marB="63500" anchor="ctr">
                    <a:lnL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17442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圓角矩形 3"/>
          <p:cNvSpPr/>
          <p:nvPr/>
        </p:nvSpPr>
        <p:spPr>
          <a:xfrm>
            <a:off x="373118" y="272363"/>
            <a:ext cx="11520000" cy="6300000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TW" altLang="en-US">
              <a:solidFill>
                <a:srgbClr val="FFFFFF"/>
              </a:solidFill>
            </a:endParaRPr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AE5B16-0F33-4EE9-AE34-61D676368225}" type="slidenum">
              <a:rPr lang="zh-CN" altLang="en-US" smtClean="0">
                <a:solidFill>
                  <a:srgbClr val="000000">
                    <a:tint val="75000"/>
                  </a:srgbClr>
                </a:solidFill>
              </a:rPr>
              <a:pPr/>
              <a:t>11</a:t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grpSp>
        <p:nvGrpSpPr>
          <p:cNvPr id="22" name="群組 21"/>
          <p:cNvGrpSpPr/>
          <p:nvPr/>
        </p:nvGrpSpPr>
        <p:grpSpPr>
          <a:xfrm>
            <a:off x="7340444" y="6104013"/>
            <a:ext cx="3570897" cy="468352"/>
            <a:chOff x="7340444" y="6104013"/>
            <a:chExt cx="3570897" cy="468352"/>
          </a:xfrm>
        </p:grpSpPr>
        <p:sp>
          <p:nvSpPr>
            <p:cNvPr id="27" name="矩形 26"/>
            <p:cNvSpPr/>
            <p:nvPr/>
          </p:nvSpPr>
          <p:spPr>
            <a:xfrm rot="16200000">
              <a:off x="7466269" y="5978188"/>
              <a:ext cx="468350" cy="720000"/>
            </a:xfrm>
            <a:prstGeom prst="rect">
              <a:avLst/>
            </a:prstGeom>
            <a:solidFill>
              <a:srgbClr val="F23B4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TW" altLang="en-US">
                <a:solidFill>
                  <a:srgbClr val="FFFFFF"/>
                </a:solidFill>
              </a:endParaRPr>
            </a:p>
          </p:txBody>
        </p:sp>
        <p:sp>
          <p:nvSpPr>
            <p:cNvPr id="28" name="矩形 27"/>
            <p:cNvSpPr/>
            <p:nvPr/>
          </p:nvSpPr>
          <p:spPr>
            <a:xfrm rot="16200000">
              <a:off x="9368451" y="5978190"/>
              <a:ext cx="468350" cy="720000"/>
            </a:xfrm>
            <a:prstGeom prst="rect">
              <a:avLst/>
            </a:prstGeom>
            <a:solidFill>
              <a:srgbClr val="00BBD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TW" altLang="en-US">
                <a:solidFill>
                  <a:srgbClr val="FFFFFF"/>
                </a:solidFill>
              </a:endParaRPr>
            </a:p>
          </p:txBody>
        </p:sp>
        <p:sp>
          <p:nvSpPr>
            <p:cNvPr id="29" name="矩形 28"/>
            <p:cNvSpPr/>
            <p:nvPr/>
          </p:nvSpPr>
          <p:spPr>
            <a:xfrm rot="16200000">
              <a:off x="10317166" y="5978189"/>
              <a:ext cx="468350" cy="720000"/>
            </a:xfrm>
            <a:prstGeom prst="rect">
              <a:avLst/>
            </a:prstGeom>
            <a:solidFill>
              <a:srgbClr val="B3D23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TW" altLang="en-US">
                <a:solidFill>
                  <a:srgbClr val="FFFFFF"/>
                </a:solidFill>
              </a:endParaRPr>
            </a:p>
          </p:txBody>
        </p:sp>
        <p:sp>
          <p:nvSpPr>
            <p:cNvPr id="30" name="矩形 29"/>
            <p:cNvSpPr/>
            <p:nvPr/>
          </p:nvSpPr>
          <p:spPr>
            <a:xfrm rot="16200000">
              <a:off x="8421029" y="5978190"/>
              <a:ext cx="468350" cy="720000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TW" altLang="en-US">
                <a:solidFill>
                  <a:srgbClr val="FFFFFF"/>
                </a:solidFill>
              </a:endParaRPr>
            </a:p>
          </p:txBody>
        </p:sp>
      </p:grpSp>
      <p:sp>
        <p:nvSpPr>
          <p:cNvPr id="24" name="文字方塊 23"/>
          <p:cNvSpPr txBox="1"/>
          <p:nvPr/>
        </p:nvSpPr>
        <p:spPr>
          <a:xfrm>
            <a:off x="8437291" y="6068948"/>
            <a:ext cx="41306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3200" b="1" dirty="0">
                <a:solidFill>
                  <a:srgbClr val="000000">
                    <a:lumMod val="75000"/>
                    <a:lumOff val="25000"/>
                  </a:srgb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2</a:t>
            </a:r>
            <a:endParaRPr lang="zh-TW" altLang="en-US" sz="3200" b="1" dirty="0">
              <a:solidFill>
                <a:srgbClr val="000000">
                  <a:lumMod val="75000"/>
                  <a:lumOff val="25000"/>
                </a:srgb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3778250" y="1987848"/>
            <a:ext cx="8749973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TW" altLang="zh-TW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zh-TW" altLang="zh-TW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zh-TW" altLang="zh-TW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zh-TW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8" name="表格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3693302"/>
              </p:ext>
            </p:extLst>
          </p:nvPr>
        </p:nvGraphicFramePr>
        <p:xfrm>
          <a:off x="589118" y="1639370"/>
          <a:ext cx="11088000" cy="3565985"/>
        </p:xfrm>
        <a:graphic>
          <a:graphicData uri="http://schemas.openxmlformats.org/drawingml/2006/table">
            <a:tbl>
              <a:tblPr firstRow="1" bandRow="1">
                <a:tableStyleId>{8799B23B-EC83-4686-B30A-512413B5E67A}</a:tableStyleId>
              </a:tblPr>
              <a:tblGrid>
                <a:gridCol w="1508485"/>
                <a:gridCol w="1363439"/>
                <a:gridCol w="3384417"/>
                <a:gridCol w="2614059"/>
                <a:gridCol w="2217600"/>
              </a:tblGrid>
              <a:tr h="738235"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zh-TW" altLang="en-US" sz="3200" b="1" dirty="0">
                        <a:solidFill>
                          <a:schemeClr val="bg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63500" marR="63500" marT="63500" marB="63500" anchor="ctr">
                    <a:lnL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2000" b="1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研究國家</a:t>
                      </a:r>
                      <a:endParaRPr kumimoji="0" lang="zh-TW" altLang="en-US" sz="3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uLnTx/>
                        <a:uFillTx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63500" marR="63500" marT="63500" marB="63500" anchor="ctr">
                    <a:lnL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altLang="en-US" sz="2000" b="1" u="none" strike="noStrike" dirty="0">
                          <a:effectLst/>
                        </a:rPr>
                        <a:t>獨立法規</a:t>
                      </a:r>
                      <a:endParaRPr lang="zh-TW" altLang="en-US" sz="3200" b="1" dirty="0">
                        <a:solidFill>
                          <a:schemeClr val="bg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63500" marR="63500" marT="63500" marB="63500" anchor="ctr">
                    <a:lnL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altLang="en-US" sz="2000" b="1" u="none" strike="noStrike" dirty="0">
                          <a:effectLst/>
                        </a:rPr>
                        <a:t>財政穩定性</a:t>
                      </a:r>
                      <a:endParaRPr lang="zh-TW" altLang="en-US" sz="3200" b="1" dirty="0">
                        <a:solidFill>
                          <a:schemeClr val="bg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63500" marR="63500" marT="63500" marB="63500" anchor="ctr">
                    <a:lnL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altLang="en-US" sz="2000" b="1" u="none" strike="noStrike" dirty="0">
                          <a:effectLst/>
                        </a:rPr>
                        <a:t>資金調整彈性</a:t>
                      </a:r>
                      <a:endParaRPr lang="zh-TW" altLang="en-US" sz="3200" b="1" dirty="0">
                        <a:solidFill>
                          <a:schemeClr val="bg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63500" marR="63500" marT="63500" marB="63500" anchor="ctr">
                    <a:lnL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738235"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altLang="en-US" sz="2000" b="1" u="none" strike="noStrike" dirty="0">
                          <a:effectLst/>
                        </a:rPr>
                        <a:t>稅收</a:t>
                      </a:r>
                      <a:endParaRPr lang="zh-TW" altLang="en-US" sz="3200" b="1" dirty="0">
                        <a:solidFill>
                          <a:schemeClr val="bg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63500" marR="63500" marT="63500" marB="63500" anchor="ctr">
                    <a:lnL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altLang="en-US" sz="2000" b="1" u="none" strike="noStrike" dirty="0">
                          <a:effectLst/>
                        </a:rPr>
                        <a:t>英國</a:t>
                      </a:r>
                      <a:endParaRPr lang="zh-TW" altLang="en-US" sz="3200" b="1" dirty="0">
                        <a:solidFill>
                          <a:schemeClr val="bg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63500" marR="63500" marT="63500" marB="63500" anchor="ctr">
                    <a:lnL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altLang="en-US" sz="2000" b="1" u="none" strike="noStrike" dirty="0">
                          <a:effectLst/>
                        </a:rPr>
                        <a:t>獨立法規</a:t>
                      </a:r>
                      <a:endParaRPr lang="zh-TW" altLang="en-US" sz="3200" b="1" dirty="0">
                        <a:effectLst/>
                      </a:endParaRPr>
                    </a:p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altLang="en-US" sz="1600" b="1" u="none" strike="noStrike" dirty="0" smtClean="0">
                          <a:effectLst/>
                        </a:rPr>
                        <a:t>（國民</a:t>
                      </a:r>
                      <a:r>
                        <a:rPr lang="zh-TW" altLang="en-US" sz="1600" b="1" u="none" strike="noStrike" dirty="0">
                          <a:effectLst/>
                        </a:rPr>
                        <a:t>保健服務及社區照</a:t>
                      </a:r>
                      <a:r>
                        <a:rPr lang="zh-TW" altLang="en-US" sz="1600" b="1" u="none" strike="noStrike" dirty="0" smtClean="0">
                          <a:effectLst/>
                        </a:rPr>
                        <a:t>護法）</a:t>
                      </a:r>
                      <a:endParaRPr lang="zh-TW" altLang="en-US" sz="2400" b="1" dirty="0">
                        <a:solidFill>
                          <a:schemeClr val="bg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63500" marR="63500" marT="63500" marB="63500" anchor="ctr">
                    <a:lnL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altLang="en-US" sz="2000" b="1" u="none" strike="noStrike" dirty="0">
                          <a:effectLst/>
                        </a:rPr>
                        <a:t>高</a:t>
                      </a:r>
                      <a:endParaRPr lang="zh-TW" altLang="en-US" sz="3200" b="1" dirty="0">
                        <a:effectLst/>
                      </a:endParaRPr>
                    </a:p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altLang="en-US" sz="1600" b="1" u="none" strike="noStrike" dirty="0" smtClean="0">
                          <a:effectLst/>
                        </a:rPr>
                        <a:t>（稅率</a:t>
                      </a:r>
                      <a:r>
                        <a:rPr lang="zh-TW" altLang="en-US" sz="1600" b="1" u="none" strike="noStrike" dirty="0">
                          <a:effectLst/>
                        </a:rPr>
                        <a:t>高、整合</a:t>
                      </a:r>
                      <a:r>
                        <a:rPr lang="zh-TW" altLang="en-US" sz="1600" b="1" u="none" strike="noStrike" dirty="0" smtClean="0">
                          <a:effectLst/>
                        </a:rPr>
                        <a:t>機制）</a:t>
                      </a:r>
                      <a:endParaRPr lang="zh-TW" altLang="en-US" sz="2400" b="1" dirty="0">
                        <a:solidFill>
                          <a:schemeClr val="bg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63500" marR="63500" marT="63500" marB="63500" anchor="ctr">
                    <a:lnL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altLang="en-US" sz="2000" b="1" u="none" strike="noStrike" dirty="0">
                          <a:effectLst/>
                        </a:rPr>
                        <a:t>高</a:t>
                      </a:r>
                      <a:endParaRPr lang="zh-TW" altLang="en-US" sz="3200" b="1" dirty="0">
                        <a:effectLst/>
                      </a:endParaRPr>
                    </a:p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altLang="en-US" sz="1600" b="1" u="none" strike="noStrike" dirty="0" smtClean="0">
                          <a:effectLst/>
                        </a:rPr>
                        <a:t>（地方政府</a:t>
                      </a:r>
                      <a:r>
                        <a:rPr lang="zh-TW" altLang="en-US" sz="1600" b="1" u="none" strike="noStrike" dirty="0">
                          <a:effectLst/>
                        </a:rPr>
                        <a:t>有調整</a:t>
                      </a:r>
                      <a:r>
                        <a:rPr lang="zh-TW" altLang="en-US" sz="1600" b="1" u="none" strike="noStrike" dirty="0" smtClean="0">
                          <a:effectLst/>
                        </a:rPr>
                        <a:t>權限）</a:t>
                      </a:r>
                      <a:endParaRPr lang="zh-TW" altLang="en-US" sz="2400" b="1" dirty="0">
                        <a:solidFill>
                          <a:schemeClr val="bg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63500" marR="63500" marT="63500" marB="63500" anchor="ctr">
                    <a:lnL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738235"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altLang="en-US" sz="2000" b="1" u="none" strike="noStrike" dirty="0">
                          <a:effectLst/>
                        </a:rPr>
                        <a:t>保險</a:t>
                      </a:r>
                      <a:endParaRPr lang="zh-TW" altLang="en-US" sz="3200" b="1" dirty="0">
                        <a:solidFill>
                          <a:schemeClr val="bg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63500" marR="63500" marT="63500" marB="63500" anchor="ctr">
                    <a:lnL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altLang="en-US" sz="2000" b="1" u="none" strike="noStrike" dirty="0">
                          <a:effectLst/>
                        </a:rPr>
                        <a:t>德國</a:t>
                      </a:r>
                      <a:endParaRPr lang="zh-TW" altLang="en-US" sz="3200" b="1" dirty="0">
                        <a:solidFill>
                          <a:schemeClr val="bg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63500" marR="63500" marT="63500" marB="63500" anchor="ctr">
                    <a:lnL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altLang="en-US" sz="2000" b="1" u="none" strike="noStrike" dirty="0">
                          <a:effectLst/>
                        </a:rPr>
                        <a:t>獨立法規</a:t>
                      </a:r>
                      <a:endParaRPr lang="zh-TW" altLang="en-US" sz="3200" b="1" dirty="0">
                        <a:effectLst/>
                      </a:endParaRPr>
                    </a:p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altLang="en-US" sz="1600" b="1" u="none" strike="noStrike" dirty="0" smtClean="0">
                          <a:effectLst/>
                        </a:rPr>
                        <a:t>（長期</a:t>
                      </a:r>
                      <a:r>
                        <a:rPr lang="zh-TW" altLang="en-US" sz="1600" b="1" u="none" strike="noStrike" dirty="0">
                          <a:effectLst/>
                        </a:rPr>
                        <a:t>照護需求風險之社會保障</a:t>
                      </a:r>
                      <a:r>
                        <a:rPr lang="zh-TW" altLang="en-US" sz="1600" b="1" u="none" strike="noStrike" dirty="0" smtClean="0">
                          <a:effectLst/>
                        </a:rPr>
                        <a:t>法）</a:t>
                      </a:r>
                      <a:endParaRPr lang="zh-TW" altLang="en-US" sz="2400" b="1" dirty="0">
                        <a:solidFill>
                          <a:schemeClr val="bg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63500" marR="63500" marT="63500" marB="63500" anchor="ctr">
                    <a:lnL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altLang="en-US" sz="2000" b="1" u="none" strike="noStrike" dirty="0">
                          <a:effectLst/>
                        </a:rPr>
                        <a:t>高</a:t>
                      </a:r>
                      <a:endParaRPr lang="zh-TW" altLang="en-US" sz="3200" b="1" dirty="0">
                        <a:effectLst/>
                      </a:endParaRPr>
                    </a:p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altLang="en-US" sz="1600" b="1" u="none" strike="noStrike" dirty="0" smtClean="0">
                          <a:effectLst/>
                        </a:rPr>
                        <a:t>（強制</a:t>
                      </a:r>
                      <a:r>
                        <a:rPr lang="zh-TW" altLang="en-US" sz="1600" b="1" u="none" strike="noStrike" dirty="0">
                          <a:effectLst/>
                        </a:rPr>
                        <a:t>保費、政府補助挹</a:t>
                      </a:r>
                      <a:r>
                        <a:rPr lang="zh-TW" altLang="en-US" sz="1600" b="1" u="none" strike="noStrike" dirty="0" smtClean="0">
                          <a:effectLst/>
                        </a:rPr>
                        <a:t>注）</a:t>
                      </a:r>
                      <a:endParaRPr lang="zh-TW" altLang="en-US" sz="2400" b="1" dirty="0">
                        <a:solidFill>
                          <a:schemeClr val="bg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63500" marR="63500" marT="63500" marB="63500" anchor="ctr">
                    <a:lnL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altLang="en-US" sz="2000" b="1" u="none" strike="noStrike" dirty="0">
                          <a:effectLst/>
                        </a:rPr>
                        <a:t>低</a:t>
                      </a:r>
                      <a:endParaRPr lang="zh-TW" altLang="en-US" sz="3200" b="1" dirty="0">
                        <a:effectLst/>
                      </a:endParaRPr>
                    </a:p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altLang="en-US" sz="1600" b="1" u="none" strike="noStrike" dirty="0" smtClean="0">
                          <a:effectLst/>
                        </a:rPr>
                        <a:t>（國會</a:t>
                      </a:r>
                      <a:r>
                        <a:rPr lang="zh-TW" altLang="en-US" sz="1600" b="1" u="none" strike="noStrike" dirty="0">
                          <a:effectLst/>
                        </a:rPr>
                        <a:t>不定期</a:t>
                      </a:r>
                      <a:r>
                        <a:rPr lang="zh-TW" altLang="en-US" sz="1600" b="1" u="none" strike="noStrike" dirty="0" smtClean="0">
                          <a:effectLst/>
                        </a:rPr>
                        <a:t>調整）</a:t>
                      </a:r>
                      <a:endParaRPr lang="zh-TW" altLang="en-US" sz="2400" b="1" dirty="0">
                        <a:solidFill>
                          <a:schemeClr val="bg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63500" marR="63500" marT="63500" marB="63500" anchor="ctr">
                    <a:lnL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673958"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altLang="en-US" sz="2000" b="1" u="none" strike="noStrike" dirty="0">
                          <a:effectLst/>
                        </a:rPr>
                        <a:t>雙軌制</a:t>
                      </a:r>
                      <a:endParaRPr lang="zh-TW" altLang="en-US" sz="3200" b="1" dirty="0">
                        <a:solidFill>
                          <a:schemeClr val="bg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63500" marR="63500" marT="63500" marB="63500" anchor="ctr">
                    <a:lnL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altLang="en-US" sz="2000" b="1" u="none" strike="noStrike" dirty="0">
                          <a:effectLst/>
                        </a:rPr>
                        <a:t>日本</a:t>
                      </a:r>
                      <a:endParaRPr lang="zh-TW" altLang="en-US" sz="3200" b="1" dirty="0">
                        <a:solidFill>
                          <a:schemeClr val="bg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63500" marR="63500" marT="63500" marB="63500" anchor="ctr">
                    <a:lnL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altLang="en-US" sz="2000" b="1" u="none" strike="noStrike" dirty="0">
                          <a:effectLst/>
                        </a:rPr>
                        <a:t>獨立法規</a:t>
                      </a:r>
                      <a:endParaRPr lang="zh-TW" altLang="en-US" sz="3200" b="1" dirty="0">
                        <a:effectLst/>
                      </a:endParaRPr>
                    </a:p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altLang="en-US" sz="1600" b="1" u="none" strike="noStrike" dirty="0" smtClean="0">
                          <a:effectLst/>
                        </a:rPr>
                        <a:t>（介</a:t>
                      </a:r>
                      <a:r>
                        <a:rPr lang="zh-TW" altLang="en-US" sz="1600" b="1" u="none" strike="noStrike" dirty="0">
                          <a:effectLst/>
                        </a:rPr>
                        <a:t>護</a:t>
                      </a:r>
                      <a:r>
                        <a:rPr lang="zh-TW" altLang="en-US" sz="1600" b="1" u="none" strike="noStrike" dirty="0" smtClean="0">
                          <a:effectLst/>
                        </a:rPr>
                        <a:t>保險法）</a:t>
                      </a:r>
                      <a:endParaRPr lang="zh-TW" altLang="en-US" sz="2400" b="1" dirty="0">
                        <a:solidFill>
                          <a:schemeClr val="bg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63500" marR="63500" marT="63500" marB="63500" anchor="ctr">
                    <a:lnL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altLang="en-US" sz="2000" b="1" u="none" strike="noStrike" dirty="0">
                          <a:effectLst/>
                        </a:rPr>
                        <a:t>中</a:t>
                      </a:r>
                      <a:endParaRPr lang="zh-TW" altLang="en-US" sz="3200" b="1" dirty="0">
                        <a:effectLst/>
                      </a:endParaRPr>
                    </a:p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altLang="en-US" sz="1600" b="1" u="none" strike="noStrike" dirty="0" smtClean="0">
                          <a:effectLst/>
                        </a:rPr>
                        <a:t>（需求</a:t>
                      </a:r>
                      <a:r>
                        <a:rPr lang="zh-TW" altLang="en-US" sz="1600" b="1" u="none" strike="noStrike" dirty="0">
                          <a:effectLst/>
                        </a:rPr>
                        <a:t>成長</a:t>
                      </a:r>
                      <a:r>
                        <a:rPr lang="zh-TW" altLang="en-US" sz="1600" b="1" u="none" strike="noStrike" dirty="0" smtClean="0">
                          <a:effectLst/>
                        </a:rPr>
                        <a:t>急速）</a:t>
                      </a:r>
                      <a:endParaRPr lang="zh-TW" altLang="en-US" sz="2400" b="1" dirty="0">
                        <a:solidFill>
                          <a:schemeClr val="bg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63500" marR="63500" marT="63500" marB="63500" anchor="ctr">
                    <a:lnL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altLang="en-US" sz="2000" b="1" u="none" strike="noStrike" dirty="0">
                          <a:effectLst/>
                        </a:rPr>
                        <a:t>高</a:t>
                      </a:r>
                      <a:endParaRPr lang="zh-TW" altLang="en-US" sz="3200" b="1" dirty="0">
                        <a:effectLst/>
                      </a:endParaRPr>
                    </a:p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altLang="en-US" sz="1600" b="1" u="none" strike="noStrike" dirty="0" smtClean="0">
                          <a:effectLst/>
                        </a:rPr>
                        <a:t>（定期檢討）</a:t>
                      </a:r>
                      <a:endParaRPr lang="zh-TW" altLang="en-US" sz="2400" b="1" dirty="0">
                        <a:solidFill>
                          <a:schemeClr val="bg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63500" marR="63500" marT="63500" marB="63500" anchor="ctr">
                    <a:lnL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73958"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altLang="en-US" sz="2000" b="1" u="none" strike="noStrike" dirty="0">
                          <a:effectLst/>
                        </a:rPr>
                        <a:t>無獨立制度</a:t>
                      </a:r>
                      <a:endParaRPr lang="zh-TW" altLang="en-US" sz="3200" b="1" dirty="0">
                        <a:solidFill>
                          <a:schemeClr val="bg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63500" marR="63500" marT="63500" marB="63500" anchor="ctr">
                    <a:lnL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altLang="en-US" sz="2000" b="1" u="none" strike="noStrike" dirty="0">
                          <a:effectLst/>
                        </a:rPr>
                        <a:t>美國</a:t>
                      </a:r>
                      <a:endParaRPr lang="zh-TW" altLang="en-US" sz="3200" b="1" dirty="0">
                        <a:solidFill>
                          <a:schemeClr val="bg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63500" marR="63500" marT="63500" marB="63500" anchor="ctr">
                    <a:lnL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altLang="en-US" sz="2000" b="1" u="none" strike="noStrike" dirty="0">
                          <a:effectLst/>
                        </a:rPr>
                        <a:t>未有獨立制度</a:t>
                      </a:r>
                      <a:endParaRPr lang="zh-TW" altLang="en-US" sz="3200" b="1" dirty="0">
                        <a:solidFill>
                          <a:schemeClr val="bg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63500" marR="63500" marT="63500" marB="63500" anchor="ctr">
                    <a:lnL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altLang="en-US" sz="2000" b="1" u="none" strike="noStrike" dirty="0">
                          <a:effectLst/>
                        </a:rPr>
                        <a:t>低</a:t>
                      </a:r>
                      <a:endParaRPr lang="zh-TW" altLang="en-US" sz="3200" b="1" dirty="0">
                        <a:effectLst/>
                      </a:endParaRPr>
                    </a:p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altLang="en-US" sz="1600" b="1" u="none" strike="noStrike" dirty="0" smtClean="0">
                          <a:effectLst/>
                        </a:rPr>
                        <a:t>（排擠其他補助</a:t>
                      </a:r>
                      <a:r>
                        <a:rPr lang="zh-TW" altLang="en-US" sz="1600" b="1" u="none" strike="noStrike" dirty="0">
                          <a:effectLst/>
                        </a:rPr>
                        <a:t>與</a:t>
                      </a:r>
                      <a:r>
                        <a:rPr lang="zh-TW" altLang="en-US" sz="1600" b="1" u="none" strike="noStrike" dirty="0" smtClean="0">
                          <a:effectLst/>
                        </a:rPr>
                        <a:t>預算）</a:t>
                      </a:r>
                      <a:endParaRPr lang="zh-TW" altLang="en-US" sz="2400" b="1" dirty="0">
                        <a:solidFill>
                          <a:schemeClr val="bg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63500" marR="63500" marT="63500" marB="63500" anchor="ctr">
                    <a:lnL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altLang="en-US" sz="2000" b="1" u="none" strike="noStrike" dirty="0">
                          <a:effectLst/>
                        </a:rPr>
                        <a:t>低</a:t>
                      </a:r>
                      <a:endParaRPr lang="zh-TW" altLang="en-US" sz="3200" b="1" dirty="0">
                        <a:effectLst/>
                      </a:endParaRPr>
                    </a:p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altLang="en-US" sz="1600" b="1" u="none" strike="noStrike" dirty="0" smtClean="0">
                          <a:effectLst/>
                        </a:rPr>
                        <a:t>（政治</a:t>
                      </a:r>
                      <a:r>
                        <a:rPr lang="zh-TW" altLang="en-US" sz="1600" b="1" u="none" strike="noStrike" dirty="0">
                          <a:effectLst/>
                        </a:rPr>
                        <a:t>阻礙</a:t>
                      </a:r>
                      <a:r>
                        <a:rPr lang="zh-TW" altLang="en-US" sz="1600" b="1" u="none" strike="noStrike" dirty="0" smtClean="0">
                          <a:effectLst/>
                        </a:rPr>
                        <a:t>高）</a:t>
                      </a:r>
                      <a:endParaRPr lang="zh-TW" altLang="en-US" sz="2400" b="1" dirty="0">
                        <a:solidFill>
                          <a:schemeClr val="bg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63500" marR="63500" marT="63500" marB="63500" anchor="ctr">
                    <a:lnL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88328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圓角矩形 3"/>
          <p:cNvSpPr/>
          <p:nvPr/>
        </p:nvSpPr>
        <p:spPr>
          <a:xfrm>
            <a:off x="373118" y="272363"/>
            <a:ext cx="11520000" cy="6300000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TW" altLang="en-US">
              <a:solidFill>
                <a:srgbClr val="FFFFFF"/>
              </a:solidFill>
            </a:endParaRPr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AE5B16-0F33-4EE9-AE34-61D676368225}" type="slidenum">
              <a:rPr lang="zh-CN" altLang="en-US" smtClean="0">
                <a:solidFill>
                  <a:srgbClr val="000000">
                    <a:tint val="75000"/>
                  </a:srgbClr>
                </a:solidFill>
              </a:rPr>
              <a:pPr/>
              <a:t>12</a:t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grpSp>
        <p:nvGrpSpPr>
          <p:cNvPr id="22" name="群組 21"/>
          <p:cNvGrpSpPr/>
          <p:nvPr/>
        </p:nvGrpSpPr>
        <p:grpSpPr>
          <a:xfrm>
            <a:off x="7340444" y="6104013"/>
            <a:ext cx="3570897" cy="468352"/>
            <a:chOff x="7340444" y="6104013"/>
            <a:chExt cx="3570897" cy="468352"/>
          </a:xfrm>
        </p:grpSpPr>
        <p:sp>
          <p:nvSpPr>
            <p:cNvPr id="27" name="矩形 26"/>
            <p:cNvSpPr/>
            <p:nvPr/>
          </p:nvSpPr>
          <p:spPr>
            <a:xfrm rot="16200000">
              <a:off x="7466269" y="5978188"/>
              <a:ext cx="468350" cy="720000"/>
            </a:xfrm>
            <a:prstGeom prst="rect">
              <a:avLst/>
            </a:prstGeom>
            <a:solidFill>
              <a:srgbClr val="F23B4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TW" altLang="en-US">
                <a:solidFill>
                  <a:srgbClr val="FFFFFF"/>
                </a:solidFill>
              </a:endParaRPr>
            </a:p>
          </p:txBody>
        </p:sp>
        <p:sp>
          <p:nvSpPr>
            <p:cNvPr id="28" name="矩形 27"/>
            <p:cNvSpPr/>
            <p:nvPr/>
          </p:nvSpPr>
          <p:spPr>
            <a:xfrm rot="16200000">
              <a:off x="9368451" y="5978190"/>
              <a:ext cx="468350" cy="720000"/>
            </a:xfrm>
            <a:prstGeom prst="rect">
              <a:avLst/>
            </a:prstGeom>
            <a:solidFill>
              <a:srgbClr val="00BBD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TW" altLang="en-US">
                <a:solidFill>
                  <a:srgbClr val="FFFFFF"/>
                </a:solidFill>
              </a:endParaRPr>
            </a:p>
          </p:txBody>
        </p:sp>
        <p:sp>
          <p:nvSpPr>
            <p:cNvPr id="29" name="矩形 28"/>
            <p:cNvSpPr/>
            <p:nvPr/>
          </p:nvSpPr>
          <p:spPr>
            <a:xfrm rot="16200000">
              <a:off x="10317166" y="5978189"/>
              <a:ext cx="468350" cy="720000"/>
            </a:xfrm>
            <a:prstGeom prst="rect">
              <a:avLst/>
            </a:prstGeom>
            <a:solidFill>
              <a:srgbClr val="B3D23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TW" altLang="en-US">
                <a:solidFill>
                  <a:srgbClr val="FFFFFF"/>
                </a:solidFill>
              </a:endParaRPr>
            </a:p>
          </p:txBody>
        </p:sp>
        <p:sp>
          <p:nvSpPr>
            <p:cNvPr id="30" name="矩形 29"/>
            <p:cNvSpPr/>
            <p:nvPr/>
          </p:nvSpPr>
          <p:spPr>
            <a:xfrm rot="16200000">
              <a:off x="8421029" y="5978190"/>
              <a:ext cx="468350" cy="720000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TW" altLang="en-US">
                <a:solidFill>
                  <a:srgbClr val="FFFFFF"/>
                </a:solidFill>
              </a:endParaRPr>
            </a:p>
          </p:txBody>
        </p:sp>
      </p:grpSp>
      <p:sp>
        <p:nvSpPr>
          <p:cNvPr id="24" name="文字方塊 23"/>
          <p:cNvSpPr txBox="1"/>
          <p:nvPr/>
        </p:nvSpPr>
        <p:spPr>
          <a:xfrm>
            <a:off x="8437291" y="6068948"/>
            <a:ext cx="41306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3200" b="1" dirty="0">
                <a:solidFill>
                  <a:srgbClr val="000000">
                    <a:lumMod val="75000"/>
                    <a:lumOff val="25000"/>
                  </a:srgb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2</a:t>
            </a:r>
            <a:endParaRPr lang="zh-TW" altLang="en-US" sz="3200" b="1" dirty="0">
              <a:solidFill>
                <a:srgbClr val="000000">
                  <a:lumMod val="75000"/>
                  <a:lumOff val="25000"/>
                </a:srgb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3778250" y="1987848"/>
            <a:ext cx="8749973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zh-TW" altLang="zh-TW" smtClean="0">
                <a:solidFill>
                  <a:srgbClr val="000000"/>
                </a:solidFill>
                <a:latin typeface="Arial" panose="020B0604020202020204" pitchFamily="34" charset="0"/>
              </a:rPr>
              <a:t/>
            </a:r>
            <a:br>
              <a:rPr lang="zh-TW" altLang="zh-TW" smtClean="0">
                <a:solidFill>
                  <a:srgbClr val="000000"/>
                </a:solidFill>
                <a:latin typeface="Arial" panose="020B0604020202020204" pitchFamily="34" charset="0"/>
              </a:rPr>
            </a:br>
            <a:endParaRPr lang="zh-TW" altLang="zh-TW" smtClean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zh-TW" altLang="zh-TW" smtClean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graphicFrame>
        <p:nvGraphicFramePr>
          <p:cNvPr id="8" name="表格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46136989"/>
              </p:ext>
            </p:extLst>
          </p:nvPr>
        </p:nvGraphicFramePr>
        <p:xfrm>
          <a:off x="589118" y="1639370"/>
          <a:ext cx="11088000" cy="3565985"/>
        </p:xfrm>
        <a:graphic>
          <a:graphicData uri="http://schemas.openxmlformats.org/drawingml/2006/table">
            <a:tbl>
              <a:tblPr firstRow="1" bandRow="1">
                <a:tableStyleId>{8799B23B-EC83-4686-B30A-512413B5E67A}</a:tableStyleId>
              </a:tblPr>
              <a:tblGrid>
                <a:gridCol w="1508485"/>
                <a:gridCol w="1363439"/>
                <a:gridCol w="3384417"/>
                <a:gridCol w="2614059"/>
                <a:gridCol w="2217600"/>
              </a:tblGrid>
              <a:tr h="738235"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zh-TW" altLang="en-US" sz="3200" b="1" dirty="0">
                        <a:solidFill>
                          <a:schemeClr val="bg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63500" marR="63500" marT="63500" marB="63500" anchor="ctr">
                    <a:lnL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2000" b="1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研究國家</a:t>
                      </a:r>
                      <a:endParaRPr kumimoji="0" lang="zh-TW" altLang="en-US" sz="3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uLnTx/>
                        <a:uFillTx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63500" marR="63500" marT="63500" marB="63500" anchor="ctr">
                    <a:lnL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altLang="en-US" sz="2000" b="1" u="none" strike="noStrike" dirty="0">
                          <a:effectLst/>
                        </a:rPr>
                        <a:t>獨立法規</a:t>
                      </a:r>
                      <a:endParaRPr lang="zh-TW" altLang="en-US" sz="3200" b="1" dirty="0">
                        <a:solidFill>
                          <a:schemeClr val="bg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63500" marR="63500" marT="63500" marB="63500" anchor="ctr">
                    <a:lnL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altLang="en-US" sz="2000" b="1" u="none" strike="noStrike" dirty="0">
                          <a:effectLst/>
                        </a:rPr>
                        <a:t>財政穩定性</a:t>
                      </a:r>
                      <a:endParaRPr lang="zh-TW" altLang="en-US" sz="3200" b="1" dirty="0">
                        <a:solidFill>
                          <a:schemeClr val="bg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63500" marR="63500" marT="63500" marB="63500" anchor="ctr">
                    <a:lnL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altLang="en-US" sz="2000" b="1" u="none" strike="noStrike" dirty="0">
                          <a:effectLst/>
                        </a:rPr>
                        <a:t>資金調整彈性</a:t>
                      </a:r>
                      <a:endParaRPr lang="zh-TW" altLang="en-US" sz="3200" b="1" dirty="0">
                        <a:solidFill>
                          <a:schemeClr val="bg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63500" marR="63500" marT="63500" marB="63500" anchor="ctr">
                    <a:lnL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738235"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altLang="en-US" sz="2000" b="1" u="none" strike="noStrike" dirty="0">
                          <a:effectLst/>
                        </a:rPr>
                        <a:t>稅收</a:t>
                      </a:r>
                      <a:endParaRPr lang="zh-TW" altLang="en-US" sz="3200" b="1" dirty="0">
                        <a:solidFill>
                          <a:schemeClr val="bg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63500" marR="63500" marT="63500" marB="63500" anchor="ctr">
                    <a:lnL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altLang="en-US" sz="2000" b="1" u="none" strike="noStrike" dirty="0">
                          <a:effectLst/>
                        </a:rPr>
                        <a:t>英國</a:t>
                      </a:r>
                      <a:endParaRPr lang="zh-TW" altLang="en-US" sz="3200" b="1" dirty="0">
                        <a:solidFill>
                          <a:schemeClr val="bg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63500" marR="63500" marT="63500" marB="63500" anchor="ctr">
                    <a:lnL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altLang="en-US" sz="2000" b="1" u="none" strike="noStrike" dirty="0">
                          <a:effectLst/>
                        </a:rPr>
                        <a:t>獨立法規</a:t>
                      </a:r>
                      <a:endParaRPr lang="zh-TW" altLang="en-US" sz="3200" b="1" dirty="0">
                        <a:effectLst/>
                      </a:endParaRPr>
                    </a:p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altLang="en-US" sz="1600" b="1" u="none" strike="noStrike" dirty="0" smtClean="0">
                          <a:effectLst/>
                        </a:rPr>
                        <a:t>（國民</a:t>
                      </a:r>
                      <a:r>
                        <a:rPr lang="zh-TW" altLang="en-US" sz="1600" b="1" u="none" strike="noStrike" dirty="0">
                          <a:effectLst/>
                        </a:rPr>
                        <a:t>保健服務及社區照</a:t>
                      </a:r>
                      <a:r>
                        <a:rPr lang="zh-TW" altLang="en-US" sz="1600" b="1" u="none" strike="noStrike" dirty="0" smtClean="0">
                          <a:effectLst/>
                        </a:rPr>
                        <a:t>護法）</a:t>
                      </a:r>
                      <a:endParaRPr lang="zh-TW" altLang="en-US" sz="2400" b="1" dirty="0">
                        <a:solidFill>
                          <a:schemeClr val="bg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63500" marR="63500" marT="63500" marB="63500" anchor="ctr">
                    <a:lnL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altLang="en-US" sz="2000" b="1" u="none" strike="noStrike" dirty="0">
                          <a:effectLst/>
                        </a:rPr>
                        <a:t>高</a:t>
                      </a:r>
                      <a:endParaRPr lang="zh-TW" altLang="en-US" sz="3200" b="1" dirty="0">
                        <a:effectLst/>
                      </a:endParaRPr>
                    </a:p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altLang="en-US" sz="1600" b="1" u="none" strike="noStrike" dirty="0" smtClean="0">
                          <a:effectLst/>
                        </a:rPr>
                        <a:t>（稅率</a:t>
                      </a:r>
                      <a:r>
                        <a:rPr lang="zh-TW" altLang="en-US" sz="1600" b="1" u="none" strike="noStrike" dirty="0">
                          <a:effectLst/>
                        </a:rPr>
                        <a:t>高、整合</a:t>
                      </a:r>
                      <a:r>
                        <a:rPr lang="zh-TW" altLang="en-US" sz="1600" b="1" u="none" strike="noStrike" dirty="0" smtClean="0">
                          <a:effectLst/>
                        </a:rPr>
                        <a:t>機制）</a:t>
                      </a:r>
                      <a:endParaRPr lang="zh-TW" altLang="en-US" sz="2400" b="1" dirty="0">
                        <a:solidFill>
                          <a:schemeClr val="bg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63500" marR="63500" marT="63500" marB="63500" anchor="ctr">
                    <a:lnL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altLang="en-US" sz="2000" b="1" u="none" strike="noStrike" dirty="0">
                          <a:effectLst/>
                        </a:rPr>
                        <a:t>高</a:t>
                      </a:r>
                      <a:endParaRPr lang="zh-TW" altLang="en-US" sz="3200" b="1" dirty="0">
                        <a:effectLst/>
                      </a:endParaRPr>
                    </a:p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altLang="en-US" sz="1600" b="1" u="none" strike="noStrike" dirty="0" smtClean="0">
                          <a:effectLst/>
                        </a:rPr>
                        <a:t>（地方政府</a:t>
                      </a:r>
                      <a:r>
                        <a:rPr lang="zh-TW" altLang="en-US" sz="1600" b="1" u="none" strike="noStrike" dirty="0">
                          <a:effectLst/>
                        </a:rPr>
                        <a:t>有調整</a:t>
                      </a:r>
                      <a:r>
                        <a:rPr lang="zh-TW" altLang="en-US" sz="1600" b="1" u="none" strike="noStrike" dirty="0" smtClean="0">
                          <a:effectLst/>
                        </a:rPr>
                        <a:t>權限）</a:t>
                      </a:r>
                      <a:endParaRPr lang="zh-TW" altLang="en-US" sz="2400" b="1" dirty="0">
                        <a:solidFill>
                          <a:schemeClr val="bg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63500" marR="63500" marT="63500" marB="63500" anchor="ctr">
                    <a:lnL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738235"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altLang="en-US" sz="2000" b="1" u="none" strike="noStrike" dirty="0">
                          <a:effectLst/>
                        </a:rPr>
                        <a:t>保險</a:t>
                      </a:r>
                      <a:endParaRPr lang="zh-TW" altLang="en-US" sz="3200" b="1" dirty="0">
                        <a:solidFill>
                          <a:schemeClr val="bg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63500" marR="63500" marT="63500" marB="63500" anchor="ctr">
                    <a:lnL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altLang="en-US" sz="2000" b="1" u="none" strike="noStrike" dirty="0">
                          <a:effectLst/>
                        </a:rPr>
                        <a:t>德國</a:t>
                      </a:r>
                      <a:endParaRPr lang="zh-TW" altLang="en-US" sz="3200" b="1" dirty="0">
                        <a:solidFill>
                          <a:schemeClr val="bg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63500" marR="63500" marT="63500" marB="63500" anchor="ctr">
                    <a:lnL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altLang="en-US" sz="2000" b="1" u="none" strike="noStrike" dirty="0">
                          <a:effectLst/>
                        </a:rPr>
                        <a:t>獨立法規</a:t>
                      </a:r>
                      <a:endParaRPr lang="zh-TW" altLang="en-US" sz="3200" b="1" dirty="0">
                        <a:effectLst/>
                      </a:endParaRPr>
                    </a:p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altLang="en-US" sz="1600" b="1" u="none" strike="noStrike" dirty="0" smtClean="0">
                          <a:effectLst/>
                        </a:rPr>
                        <a:t>（長期</a:t>
                      </a:r>
                      <a:r>
                        <a:rPr lang="zh-TW" altLang="en-US" sz="1600" b="1" u="none" strike="noStrike" dirty="0">
                          <a:effectLst/>
                        </a:rPr>
                        <a:t>照護需求風險之社會保障</a:t>
                      </a:r>
                      <a:r>
                        <a:rPr lang="zh-TW" altLang="en-US" sz="1600" b="1" u="none" strike="noStrike" dirty="0" smtClean="0">
                          <a:effectLst/>
                        </a:rPr>
                        <a:t>法）</a:t>
                      </a:r>
                      <a:endParaRPr lang="zh-TW" altLang="en-US" sz="2400" b="1" dirty="0">
                        <a:solidFill>
                          <a:schemeClr val="bg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63500" marR="63500" marT="63500" marB="63500" anchor="ctr">
                    <a:lnL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altLang="en-US" sz="2000" b="1" u="none" strike="noStrike" dirty="0">
                          <a:effectLst/>
                        </a:rPr>
                        <a:t>高</a:t>
                      </a:r>
                      <a:endParaRPr lang="zh-TW" altLang="en-US" sz="3200" b="1" dirty="0">
                        <a:effectLst/>
                      </a:endParaRPr>
                    </a:p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altLang="en-US" sz="1600" b="1" u="none" strike="noStrike" dirty="0" smtClean="0">
                          <a:effectLst/>
                        </a:rPr>
                        <a:t>（強制</a:t>
                      </a:r>
                      <a:r>
                        <a:rPr lang="zh-TW" altLang="en-US" sz="1600" b="1" u="none" strike="noStrike" dirty="0">
                          <a:effectLst/>
                        </a:rPr>
                        <a:t>保費、政府補助挹</a:t>
                      </a:r>
                      <a:r>
                        <a:rPr lang="zh-TW" altLang="en-US" sz="1600" b="1" u="none" strike="noStrike" dirty="0" smtClean="0">
                          <a:effectLst/>
                        </a:rPr>
                        <a:t>注）</a:t>
                      </a:r>
                      <a:endParaRPr lang="zh-TW" altLang="en-US" sz="2400" b="1" dirty="0">
                        <a:solidFill>
                          <a:schemeClr val="bg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63500" marR="63500" marT="63500" marB="63500" anchor="ctr">
                    <a:lnL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altLang="en-US" sz="2000" b="1" u="none" strike="noStrike" dirty="0">
                          <a:effectLst/>
                        </a:rPr>
                        <a:t>低</a:t>
                      </a:r>
                      <a:endParaRPr lang="zh-TW" altLang="en-US" sz="3200" b="1" dirty="0">
                        <a:effectLst/>
                      </a:endParaRPr>
                    </a:p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altLang="en-US" sz="1600" b="1" u="none" strike="noStrike" dirty="0" smtClean="0">
                          <a:effectLst/>
                        </a:rPr>
                        <a:t>（國會</a:t>
                      </a:r>
                      <a:r>
                        <a:rPr lang="zh-TW" altLang="en-US" sz="1600" b="1" u="none" strike="noStrike" dirty="0">
                          <a:effectLst/>
                        </a:rPr>
                        <a:t>不定期</a:t>
                      </a:r>
                      <a:r>
                        <a:rPr lang="zh-TW" altLang="en-US" sz="1600" b="1" u="none" strike="noStrike" dirty="0" smtClean="0">
                          <a:effectLst/>
                        </a:rPr>
                        <a:t>調整）</a:t>
                      </a:r>
                      <a:endParaRPr lang="zh-TW" altLang="en-US" sz="2400" b="1" dirty="0">
                        <a:solidFill>
                          <a:schemeClr val="bg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63500" marR="63500" marT="63500" marB="63500" anchor="ctr">
                    <a:lnL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73958"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altLang="en-US" sz="2000" b="1" u="none" strike="noStrike" dirty="0">
                          <a:effectLst/>
                        </a:rPr>
                        <a:t>雙軌制</a:t>
                      </a:r>
                      <a:endParaRPr lang="zh-TW" altLang="en-US" sz="3200" b="1" dirty="0">
                        <a:solidFill>
                          <a:schemeClr val="bg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63500" marR="63500" marT="63500" marB="63500" anchor="ctr">
                    <a:lnL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altLang="en-US" sz="2000" b="1" u="none" strike="noStrike" dirty="0">
                          <a:effectLst/>
                        </a:rPr>
                        <a:t>日本</a:t>
                      </a:r>
                      <a:endParaRPr lang="zh-TW" altLang="en-US" sz="3200" b="1" dirty="0">
                        <a:solidFill>
                          <a:schemeClr val="bg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63500" marR="63500" marT="63500" marB="63500" anchor="ctr">
                    <a:lnL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altLang="en-US" sz="2000" b="1" u="none" strike="noStrike" dirty="0">
                          <a:effectLst/>
                        </a:rPr>
                        <a:t>獨立法規</a:t>
                      </a:r>
                      <a:endParaRPr lang="zh-TW" altLang="en-US" sz="3200" b="1" dirty="0">
                        <a:effectLst/>
                      </a:endParaRPr>
                    </a:p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altLang="en-US" sz="1600" b="1" u="none" strike="noStrike" dirty="0" smtClean="0">
                          <a:effectLst/>
                        </a:rPr>
                        <a:t>（介</a:t>
                      </a:r>
                      <a:r>
                        <a:rPr lang="zh-TW" altLang="en-US" sz="1600" b="1" u="none" strike="noStrike" dirty="0">
                          <a:effectLst/>
                        </a:rPr>
                        <a:t>護</a:t>
                      </a:r>
                      <a:r>
                        <a:rPr lang="zh-TW" altLang="en-US" sz="1600" b="1" u="none" strike="noStrike" dirty="0" smtClean="0">
                          <a:effectLst/>
                        </a:rPr>
                        <a:t>保險法）</a:t>
                      </a:r>
                      <a:endParaRPr lang="zh-TW" altLang="en-US" sz="2400" b="1" dirty="0">
                        <a:solidFill>
                          <a:schemeClr val="bg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63500" marR="63500" marT="63500" marB="63500" anchor="ctr">
                    <a:lnL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altLang="en-US" sz="2000" b="1" u="none" strike="noStrike" dirty="0">
                          <a:effectLst/>
                        </a:rPr>
                        <a:t>中</a:t>
                      </a:r>
                      <a:endParaRPr lang="zh-TW" altLang="en-US" sz="3200" b="1" dirty="0">
                        <a:effectLst/>
                      </a:endParaRPr>
                    </a:p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altLang="en-US" sz="1600" b="1" u="none" strike="noStrike" dirty="0" smtClean="0">
                          <a:effectLst/>
                        </a:rPr>
                        <a:t>（需求</a:t>
                      </a:r>
                      <a:r>
                        <a:rPr lang="zh-TW" altLang="en-US" sz="1600" b="1" u="none" strike="noStrike" dirty="0">
                          <a:effectLst/>
                        </a:rPr>
                        <a:t>成長</a:t>
                      </a:r>
                      <a:r>
                        <a:rPr lang="zh-TW" altLang="en-US" sz="1600" b="1" u="none" strike="noStrike" dirty="0" smtClean="0">
                          <a:effectLst/>
                        </a:rPr>
                        <a:t>急速）</a:t>
                      </a:r>
                      <a:endParaRPr lang="zh-TW" altLang="en-US" sz="2400" b="1" dirty="0">
                        <a:solidFill>
                          <a:schemeClr val="bg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63500" marR="63500" marT="63500" marB="63500" anchor="ctr">
                    <a:lnL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altLang="en-US" sz="2000" b="1" u="none" strike="noStrike" dirty="0">
                          <a:effectLst/>
                        </a:rPr>
                        <a:t>高</a:t>
                      </a:r>
                      <a:endParaRPr lang="zh-TW" altLang="en-US" sz="3200" b="1" dirty="0">
                        <a:effectLst/>
                      </a:endParaRPr>
                    </a:p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altLang="en-US" sz="1600" b="1" u="none" strike="noStrike" dirty="0" smtClean="0">
                          <a:effectLst/>
                        </a:rPr>
                        <a:t>（定期檢討）</a:t>
                      </a:r>
                      <a:endParaRPr lang="zh-TW" altLang="en-US" sz="2400" b="1" dirty="0">
                        <a:solidFill>
                          <a:schemeClr val="bg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63500" marR="63500" marT="63500" marB="63500" anchor="ctr">
                    <a:lnL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673958"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altLang="en-US" sz="2000" b="1" u="none" strike="noStrike" dirty="0">
                          <a:effectLst/>
                        </a:rPr>
                        <a:t>無獨立制度</a:t>
                      </a:r>
                      <a:endParaRPr lang="zh-TW" altLang="en-US" sz="3200" b="1" dirty="0">
                        <a:solidFill>
                          <a:schemeClr val="bg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63500" marR="63500" marT="63500" marB="63500" anchor="ctr">
                    <a:lnL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altLang="en-US" sz="2000" b="1" u="none" strike="noStrike" dirty="0">
                          <a:effectLst/>
                        </a:rPr>
                        <a:t>美國</a:t>
                      </a:r>
                      <a:endParaRPr lang="zh-TW" altLang="en-US" sz="3200" b="1" dirty="0">
                        <a:solidFill>
                          <a:schemeClr val="bg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63500" marR="63500" marT="63500" marB="63500" anchor="ctr">
                    <a:lnL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altLang="en-US" sz="2000" b="1" u="none" strike="noStrike" dirty="0">
                          <a:effectLst/>
                        </a:rPr>
                        <a:t>未有獨立制度</a:t>
                      </a:r>
                      <a:endParaRPr lang="zh-TW" altLang="en-US" sz="3200" b="1" dirty="0">
                        <a:solidFill>
                          <a:schemeClr val="bg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63500" marR="63500" marT="63500" marB="63500" anchor="ctr">
                    <a:lnL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altLang="en-US" sz="2000" b="1" u="none" strike="noStrike" dirty="0">
                          <a:effectLst/>
                        </a:rPr>
                        <a:t>低</a:t>
                      </a:r>
                      <a:endParaRPr lang="zh-TW" altLang="en-US" sz="3200" b="1" dirty="0">
                        <a:effectLst/>
                      </a:endParaRPr>
                    </a:p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altLang="en-US" sz="1600" b="1" u="none" strike="noStrike" dirty="0" smtClean="0">
                          <a:effectLst/>
                        </a:rPr>
                        <a:t>（排擠其他補助</a:t>
                      </a:r>
                      <a:r>
                        <a:rPr lang="zh-TW" altLang="en-US" sz="1600" b="1" u="none" strike="noStrike" dirty="0">
                          <a:effectLst/>
                        </a:rPr>
                        <a:t>與</a:t>
                      </a:r>
                      <a:r>
                        <a:rPr lang="zh-TW" altLang="en-US" sz="1600" b="1" u="none" strike="noStrike" dirty="0" smtClean="0">
                          <a:effectLst/>
                        </a:rPr>
                        <a:t>預算）</a:t>
                      </a:r>
                      <a:endParaRPr lang="zh-TW" altLang="en-US" sz="2400" b="1" dirty="0">
                        <a:solidFill>
                          <a:schemeClr val="bg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63500" marR="63500" marT="63500" marB="63500" anchor="ctr">
                    <a:lnL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altLang="en-US" sz="2000" b="1" u="none" strike="noStrike" dirty="0">
                          <a:effectLst/>
                        </a:rPr>
                        <a:t>低</a:t>
                      </a:r>
                      <a:endParaRPr lang="zh-TW" altLang="en-US" sz="3200" b="1" dirty="0">
                        <a:effectLst/>
                      </a:endParaRPr>
                    </a:p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altLang="en-US" sz="1600" b="1" u="none" strike="noStrike" dirty="0" smtClean="0">
                          <a:effectLst/>
                        </a:rPr>
                        <a:t>（政治</a:t>
                      </a:r>
                      <a:r>
                        <a:rPr lang="zh-TW" altLang="en-US" sz="1600" b="1" u="none" strike="noStrike" dirty="0">
                          <a:effectLst/>
                        </a:rPr>
                        <a:t>阻礙</a:t>
                      </a:r>
                      <a:r>
                        <a:rPr lang="zh-TW" altLang="en-US" sz="1600" b="1" u="none" strike="noStrike" dirty="0" smtClean="0">
                          <a:effectLst/>
                        </a:rPr>
                        <a:t>高）</a:t>
                      </a:r>
                      <a:endParaRPr lang="zh-TW" altLang="en-US" sz="2400" b="1" dirty="0">
                        <a:solidFill>
                          <a:schemeClr val="bg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63500" marR="63500" marT="63500" marB="63500" anchor="ctr">
                    <a:lnL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8129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圓角矩形 3"/>
          <p:cNvSpPr/>
          <p:nvPr/>
        </p:nvSpPr>
        <p:spPr>
          <a:xfrm>
            <a:off x="373118" y="272363"/>
            <a:ext cx="11520000" cy="6300000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TW" altLang="en-US">
              <a:solidFill>
                <a:srgbClr val="FFFFFF"/>
              </a:solidFill>
            </a:endParaRPr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AE5B16-0F33-4EE9-AE34-61D676368225}" type="slidenum">
              <a:rPr lang="zh-CN" altLang="en-US" smtClean="0">
                <a:solidFill>
                  <a:srgbClr val="000000">
                    <a:tint val="75000"/>
                  </a:srgbClr>
                </a:solidFill>
              </a:rPr>
              <a:pPr/>
              <a:t>13</a:t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grpSp>
        <p:nvGrpSpPr>
          <p:cNvPr id="22" name="群組 21"/>
          <p:cNvGrpSpPr/>
          <p:nvPr/>
        </p:nvGrpSpPr>
        <p:grpSpPr>
          <a:xfrm>
            <a:off x="7340444" y="6104013"/>
            <a:ext cx="3570897" cy="468352"/>
            <a:chOff x="7340444" y="6104013"/>
            <a:chExt cx="3570897" cy="468352"/>
          </a:xfrm>
        </p:grpSpPr>
        <p:sp>
          <p:nvSpPr>
            <p:cNvPr id="27" name="矩形 26"/>
            <p:cNvSpPr/>
            <p:nvPr/>
          </p:nvSpPr>
          <p:spPr>
            <a:xfrm rot="16200000">
              <a:off x="7466269" y="5978188"/>
              <a:ext cx="468350" cy="720000"/>
            </a:xfrm>
            <a:prstGeom prst="rect">
              <a:avLst/>
            </a:prstGeom>
            <a:solidFill>
              <a:srgbClr val="F23B4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TW" altLang="en-US">
                <a:solidFill>
                  <a:srgbClr val="FFFFFF"/>
                </a:solidFill>
              </a:endParaRPr>
            </a:p>
          </p:txBody>
        </p:sp>
        <p:sp>
          <p:nvSpPr>
            <p:cNvPr id="28" name="矩形 27"/>
            <p:cNvSpPr/>
            <p:nvPr/>
          </p:nvSpPr>
          <p:spPr>
            <a:xfrm rot="16200000">
              <a:off x="9368451" y="5978190"/>
              <a:ext cx="468350" cy="720000"/>
            </a:xfrm>
            <a:prstGeom prst="rect">
              <a:avLst/>
            </a:prstGeom>
            <a:solidFill>
              <a:srgbClr val="00BBD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TW" altLang="en-US">
                <a:solidFill>
                  <a:srgbClr val="FFFFFF"/>
                </a:solidFill>
              </a:endParaRPr>
            </a:p>
          </p:txBody>
        </p:sp>
        <p:sp>
          <p:nvSpPr>
            <p:cNvPr id="29" name="矩形 28"/>
            <p:cNvSpPr/>
            <p:nvPr/>
          </p:nvSpPr>
          <p:spPr>
            <a:xfrm rot="16200000">
              <a:off x="10317166" y="5978189"/>
              <a:ext cx="468350" cy="720000"/>
            </a:xfrm>
            <a:prstGeom prst="rect">
              <a:avLst/>
            </a:prstGeom>
            <a:solidFill>
              <a:srgbClr val="B3D23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TW" altLang="en-US">
                <a:solidFill>
                  <a:srgbClr val="FFFFFF"/>
                </a:solidFill>
              </a:endParaRPr>
            </a:p>
          </p:txBody>
        </p:sp>
        <p:sp>
          <p:nvSpPr>
            <p:cNvPr id="30" name="矩形 29"/>
            <p:cNvSpPr/>
            <p:nvPr/>
          </p:nvSpPr>
          <p:spPr>
            <a:xfrm rot="16200000">
              <a:off x="8421029" y="5978190"/>
              <a:ext cx="468350" cy="720000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TW" altLang="en-US">
                <a:solidFill>
                  <a:srgbClr val="FFFFFF"/>
                </a:solidFill>
              </a:endParaRPr>
            </a:p>
          </p:txBody>
        </p:sp>
      </p:grpSp>
      <p:sp>
        <p:nvSpPr>
          <p:cNvPr id="24" name="文字方塊 23"/>
          <p:cNvSpPr txBox="1"/>
          <p:nvPr/>
        </p:nvSpPr>
        <p:spPr>
          <a:xfrm>
            <a:off x="8437291" y="6068948"/>
            <a:ext cx="41306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3200" b="1" dirty="0">
                <a:solidFill>
                  <a:srgbClr val="000000">
                    <a:lumMod val="75000"/>
                    <a:lumOff val="25000"/>
                  </a:srgb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2</a:t>
            </a:r>
            <a:endParaRPr lang="zh-TW" altLang="en-US" sz="3200" b="1" dirty="0">
              <a:solidFill>
                <a:srgbClr val="000000">
                  <a:lumMod val="75000"/>
                  <a:lumOff val="25000"/>
                </a:srgb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3778250" y="1987848"/>
            <a:ext cx="8749973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zh-TW" altLang="zh-TW" smtClean="0">
                <a:solidFill>
                  <a:srgbClr val="000000"/>
                </a:solidFill>
                <a:latin typeface="Arial" panose="020B0604020202020204" pitchFamily="34" charset="0"/>
              </a:rPr>
              <a:t/>
            </a:r>
            <a:br>
              <a:rPr lang="zh-TW" altLang="zh-TW" smtClean="0">
                <a:solidFill>
                  <a:srgbClr val="000000"/>
                </a:solidFill>
                <a:latin typeface="Arial" panose="020B0604020202020204" pitchFamily="34" charset="0"/>
              </a:rPr>
            </a:br>
            <a:endParaRPr lang="zh-TW" altLang="zh-TW" smtClean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zh-TW" altLang="zh-TW" smtClean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graphicFrame>
        <p:nvGraphicFramePr>
          <p:cNvPr id="8" name="表格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10618335"/>
              </p:ext>
            </p:extLst>
          </p:nvPr>
        </p:nvGraphicFramePr>
        <p:xfrm>
          <a:off x="589118" y="1639370"/>
          <a:ext cx="11088000" cy="3565985"/>
        </p:xfrm>
        <a:graphic>
          <a:graphicData uri="http://schemas.openxmlformats.org/drawingml/2006/table">
            <a:tbl>
              <a:tblPr firstRow="1" bandRow="1">
                <a:tableStyleId>{8799B23B-EC83-4686-B30A-512413B5E67A}</a:tableStyleId>
              </a:tblPr>
              <a:tblGrid>
                <a:gridCol w="1508485"/>
                <a:gridCol w="1363439"/>
                <a:gridCol w="3384417"/>
                <a:gridCol w="2614059"/>
                <a:gridCol w="2217600"/>
              </a:tblGrid>
              <a:tr h="738235"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zh-TW" altLang="en-US" sz="3200" b="1" dirty="0">
                        <a:solidFill>
                          <a:schemeClr val="bg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63500" marR="63500" marT="63500" marB="63500" anchor="ctr">
                    <a:lnL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2000" b="1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研究國家</a:t>
                      </a:r>
                      <a:endParaRPr kumimoji="0" lang="zh-TW" altLang="en-US" sz="3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uLnTx/>
                        <a:uFillTx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63500" marR="63500" marT="63500" marB="63500" anchor="ctr">
                    <a:lnL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altLang="en-US" sz="2000" b="1" u="none" strike="noStrike" dirty="0">
                          <a:effectLst/>
                        </a:rPr>
                        <a:t>獨立法規</a:t>
                      </a:r>
                      <a:endParaRPr lang="zh-TW" altLang="en-US" sz="3200" b="1" dirty="0">
                        <a:solidFill>
                          <a:schemeClr val="bg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63500" marR="63500" marT="63500" marB="63500" anchor="ctr">
                    <a:lnL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altLang="en-US" sz="2000" b="1" u="none" strike="noStrike" dirty="0">
                          <a:effectLst/>
                        </a:rPr>
                        <a:t>財政穩定性</a:t>
                      </a:r>
                      <a:endParaRPr lang="zh-TW" altLang="en-US" sz="3200" b="1" dirty="0">
                        <a:solidFill>
                          <a:schemeClr val="bg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63500" marR="63500" marT="63500" marB="63500" anchor="ctr">
                    <a:lnL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altLang="en-US" sz="2000" b="1" u="none" strike="noStrike" dirty="0">
                          <a:effectLst/>
                        </a:rPr>
                        <a:t>資金調整彈性</a:t>
                      </a:r>
                      <a:endParaRPr lang="zh-TW" altLang="en-US" sz="3200" b="1" dirty="0">
                        <a:solidFill>
                          <a:schemeClr val="bg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63500" marR="63500" marT="63500" marB="63500" anchor="ctr">
                    <a:lnL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738235"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altLang="en-US" sz="2000" b="1" u="none" strike="noStrike" dirty="0">
                          <a:effectLst/>
                        </a:rPr>
                        <a:t>稅收</a:t>
                      </a:r>
                      <a:endParaRPr lang="zh-TW" altLang="en-US" sz="3200" b="1" dirty="0">
                        <a:solidFill>
                          <a:schemeClr val="bg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63500" marR="63500" marT="63500" marB="63500" anchor="ctr">
                    <a:lnL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altLang="en-US" sz="2000" b="1" u="none" strike="noStrike" dirty="0">
                          <a:effectLst/>
                        </a:rPr>
                        <a:t>英國</a:t>
                      </a:r>
                      <a:endParaRPr lang="zh-TW" altLang="en-US" sz="3200" b="1" dirty="0">
                        <a:solidFill>
                          <a:schemeClr val="bg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63500" marR="63500" marT="63500" marB="63500" anchor="ctr">
                    <a:lnL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altLang="en-US" sz="2000" b="1" u="none" strike="noStrike" dirty="0">
                          <a:effectLst/>
                        </a:rPr>
                        <a:t>獨立法規</a:t>
                      </a:r>
                      <a:endParaRPr lang="zh-TW" altLang="en-US" sz="3200" b="1" dirty="0">
                        <a:effectLst/>
                      </a:endParaRPr>
                    </a:p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altLang="en-US" sz="1600" b="1" u="none" strike="noStrike" dirty="0" smtClean="0">
                          <a:effectLst/>
                        </a:rPr>
                        <a:t>（國民</a:t>
                      </a:r>
                      <a:r>
                        <a:rPr lang="zh-TW" altLang="en-US" sz="1600" b="1" u="none" strike="noStrike" dirty="0">
                          <a:effectLst/>
                        </a:rPr>
                        <a:t>保健服務及社區照</a:t>
                      </a:r>
                      <a:r>
                        <a:rPr lang="zh-TW" altLang="en-US" sz="1600" b="1" u="none" strike="noStrike" dirty="0" smtClean="0">
                          <a:effectLst/>
                        </a:rPr>
                        <a:t>護法）</a:t>
                      </a:r>
                      <a:endParaRPr lang="zh-TW" altLang="en-US" sz="2400" b="1" dirty="0">
                        <a:solidFill>
                          <a:schemeClr val="bg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63500" marR="63500" marT="63500" marB="63500" anchor="ctr">
                    <a:lnL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altLang="en-US" sz="2000" b="1" u="none" strike="noStrike" dirty="0">
                          <a:effectLst/>
                        </a:rPr>
                        <a:t>高</a:t>
                      </a:r>
                      <a:endParaRPr lang="zh-TW" altLang="en-US" sz="3200" b="1" dirty="0">
                        <a:effectLst/>
                      </a:endParaRPr>
                    </a:p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altLang="en-US" sz="1600" b="1" u="none" strike="noStrike" dirty="0" smtClean="0">
                          <a:effectLst/>
                        </a:rPr>
                        <a:t>（稅率</a:t>
                      </a:r>
                      <a:r>
                        <a:rPr lang="zh-TW" altLang="en-US" sz="1600" b="1" u="none" strike="noStrike" dirty="0">
                          <a:effectLst/>
                        </a:rPr>
                        <a:t>高、整合</a:t>
                      </a:r>
                      <a:r>
                        <a:rPr lang="zh-TW" altLang="en-US" sz="1600" b="1" u="none" strike="noStrike" dirty="0" smtClean="0">
                          <a:effectLst/>
                        </a:rPr>
                        <a:t>機制）</a:t>
                      </a:r>
                      <a:endParaRPr lang="zh-TW" altLang="en-US" sz="2400" b="1" dirty="0">
                        <a:solidFill>
                          <a:schemeClr val="bg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63500" marR="63500" marT="63500" marB="63500" anchor="ctr">
                    <a:lnL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altLang="en-US" sz="2000" b="1" u="none" strike="noStrike" dirty="0">
                          <a:effectLst/>
                        </a:rPr>
                        <a:t>高</a:t>
                      </a:r>
                      <a:endParaRPr lang="zh-TW" altLang="en-US" sz="3200" b="1" dirty="0">
                        <a:effectLst/>
                      </a:endParaRPr>
                    </a:p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altLang="en-US" sz="1600" b="1" u="none" strike="noStrike" dirty="0" smtClean="0">
                          <a:effectLst/>
                        </a:rPr>
                        <a:t>（地方政府</a:t>
                      </a:r>
                      <a:r>
                        <a:rPr lang="zh-TW" altLang="en-US" sz="1600" b="1" u="none" strike="noStrike" dirty="0">
                          <a:effectLst/>
                        </a:rPr>
                        <a:t>有調整</a:t>
                      </a:r>
                      <a:r>
                        <a:rPr lang="zh-TW" altLang="en-US" sz="1600" b="1" u="none" strike="noStrike" dirty="0" smtClean="0">
                          <a:effectLst/>
                        </a:rPr>
                        <a:t>權限）</a:t>
                      </a:r>
                      <a:endParaRPr lang="zh-TW" altLang="en-US" sz="2400" b="1" dirty="0">
                        <a:solidFill>
                          <a:schemeClr val="bg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63500" marR="63500" marT="63500" marB="63500" anchor="ctr">
                    <a:lnL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738235"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altLang="en-US" sz="2000" b="1" u="none" strike="noStrike" dirty="0">
                          <a:effectLst/>
                        </a:rPr>
                        <a:t>保險</a:t>
                      </a:r>
                      <a:endParaRPr lang="zh-TW" altLang="en-US" sz="3200" b="1" dirty="0">
                        <a:solidFill>
                          <a:schemeClr val="bg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63500" marR="63500" marT="63500" marB="63500" anchor="ctr">
                    <a:lnL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altLang="en-US" sz="2000" b="1" u="none" strike="noStrike" dirty="0">
                          <a:effectLst/>
                        </a:rPr>
                        <a:t>德國</a:t>
                      </a:r>
                      <a:endParaRPr lang="zh-TW" altLang="en-US" sz="3200" b="1" dirty="0">
                        <a:solidFill>
                          <a:schemeClr val="bg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63500" marR="63500" marT="63500" marB="63500" anchor="ctr">
                    <a:lnL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altLang="en-US" sz="2000" b="1" u="none" strike="noStrike" dirty="0">
                          <a:effectLst/>
                        </a:rPr>
                        <a:t>獨立法規</a:t>
                      </a:r>
                      <a:endParaRPr lang="zh-TW" altLang="en-US" sz="3200" b="1" dirty="0">
                        <a:effectLst/>
                      </a:endParaRPr>
                    </a:p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altLang="en-US" sz="1600" b="1" u="none" strike="noStrike" dirty="0" smtClean="0">
                          <a:effectLst/>
                        </a:rPr>
                        <a:t>（長期</a:t>
                      </a:r>
                      <a:r>
                        <a:rPr lang="zh-TW" altLang="en-US" sz="1600" b="1" u="none" strike="noStrike" dirty="0">
                          <a:effectLst/>
                        </a:rPr>
                        <a:t>照護需求風險之社會保障</a:t>
                      </a:r>
                      <a:r>
                        <a:rPr lang="zh-TW" altLang="en-US" sz="1600" b="1" u="none" strike="noStrike" dirty="0" smtClean="0">
                          <a:effectLst/>
                        </a:rPr>
                        <a:t>法）</a:t>
                      </a:r>
                      <a:endParaRPr lang="zh-TW" altLang="en-US" sz="2400" b="1" dirty="0">
                        <a:solidFill>
                          <a:schemeClr val="bg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63500" marR="63500" marT="63500" marB="63500" anchor="ctr">
                    <a:lnL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altLang="en-US" sz="2000" b="1" u="none" strike="noStrike" dirty="0">
                          <a:effectLst/>
                        </a:rPr>
                        <a:t>高</a:t>
                      </a:r>
                      <a:endParaRPr lang="zh-TW" altLang="en-US" sz="3200" b="1" dirty="0">
                        <a:effectLst/>
                      </a:endParaRPr>
                    </a:p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altLang="en-US" sz="1600" b="1" u="none" strike="noStrike" dirty="0" smtClean="0">
                          <a:effectLst/>
                        </a:rPr>
                        <a:t>（強制</a:t>
                      </a:r>
                      <a:r>
                        <a:rPr lang="zh-TW" altLang="en-US" sz="1600" b="1" u="none" strike="noStrike" dirty="0">
                          <a:effectLst/>
                        </a:rPr>
                        <a:t>保費、政府補助挹</a:t>
                      </a:r>
                      <a:r>
                        <a:rPr lang="zh-TW" altLang="en-US" sz="1600" b="1" u="none" strike="noStrike" dirty="0" smtClean="0">
                          <a:effectLst/>
                        </a:rPr>
                        <a:t>注）</a:t>
                      </a:r>
                      <a:endParaRPr lang="zh-TW" altLang="en-US" sz="2400" b="1" dirty="0">
                        <a:solidFill>
                          <a:schemeClr val="bg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63500" marR="63500" marT="63500" marB="63500" anchor="ctr">
                    <a:lnL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altLang="en-US" sz="2000" b="1" u="none" strike="noStrike" dirty="0">
                          <a:effectLst/>
                        </a:rPr>
                        <a:t>低</a:t>
                      </a:r>
                      <a:endParaRPr lang="zh-TW" altLang="en-US" sz="3200" b="1" dirty="0">
                        <a:effectLst/>
                      </a:endParaRPr>
                    </a:p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altLang="en-US" sz="1600" b="1" u="none" strike="noStrike" dirty="0" smtClean="0">
                          <a:effectLst/>
                        </a:rPr>
                        <a:t>（國會</a:t>
                      </a:r>
                      <a:r>
                        <a:rPr lang="zh-TW" altLang="en-US" sz="1600" b="1" u="none" strike="noStrike" dirty="0">
                          <a:effectLst/>
                        </a:rPr>
                        <a:t>不定期</a:t>
                      </a:r>
                      <a:r>
                        <a:rPr lang="zh-TW" altLang="en-US" sz="1600" b="1" u="none" strike="noStrike" dirty="0" smtClean="0">
                          <a:effectLst/>
                        </a:rPr>
                        <a:t>調整）</a:t>
                      </a:r>
                      <a:endParaRPr lang="zh-TW" altLang="en-US" sz="2400" b="1" dirty="0">
                        <a:solidFill>
                          <a:schemeClr val="bg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63500" marR="63500" marT="63500" marB="63500" anchor="ctr">
                    <a:lnL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73958"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altLang="en-US" sz="2000" b="1" u="none" strike="noStrike" dirty="0">
                          <a:effectLst/>
                        </a:rPr>
                        <a:t>雙軌制</a:t>
                      </a:r>
                      <a:endParaRPr lang="zh-TW" altLang="en-US" sz="3200" b="1" dirty="0">
                        <a:solidFill>
                          <a:schemeClr val="bg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63500" marR="63500" marT="63500" marB="63500" anchor="ctr">
                    <a:lnL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altLang="en-US" sz="2000" b="1" u="none" strike="noStrike" dirty="0">
                          <a:effectLst/>
                        </a:rPr>
                        <a:t>日本</a:t>
                      </a:r>
                      <a:endParaRPr lang="zh-TW" altLang="en-US" sz="3200" b="1" dirty="0">
                        <a:solidFill>
                          <a:schemeClr val="bg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63500" marR="63500" marT="63500" marB="63500" anchor="ctr">
                    <a:lnL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altLang="en-US" sz="2000" b="1" u="none" strike="noStrike" dirty="0">
                          <a:effectLst/>
                        </a:rPr>
                        <a:t>獨立法規</a:t>
                      </a:r>
                      <a:endParaRPr lang="zh-TW" altLang="en-US" sz="3200" b="1" dirty="0">
                        <a:effectLst/>
                      </a:endParaRPr>
                    </a:p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altLang="en-US" sz="1600" b="1" u="none" strike="noStrike" dirty="0" smtClean="0">
                          <a:effectLst/>
                        </a:rPr>
                        <a:t>（介</a:t>
                      </a:r>
                      <a:r>
                        <a:rPr lang="zh-TW" altLang="en-US" sz="1600" b="1" u="none" strike="noStrike" dirty="0">
                          <a:effectLst/>
                        </a:rPr>
                        <a:t>護</a:t>
                      </a:r>
                      <a:r>
                        <a:rPr lang="zh-TW" altLang="en-US" sz="1600" b="1" u="none" strike="noStrike" dirty="0" smtClean="0">
                          <a:effectLst/>
                        </a:rPr>
                        <a:t>保險法）</a:t>
                      </a:r>
                      <a:endParaRPr lang="zh-TW" altLang="en-US" sz="2400" b="1" dirty="0">
                        <a:solidFill>
                          <a:schemeClr val="bg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63500" marR="63500" marT="63500" marB="63500" anchor="ctr">
                    <a:lnL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altLang="en-US" sz="2000" b="1" u="none" strike="noStrike" dirty="0">
                          <a:effectLst/>
                        </a:rPr>
                        <a:t>中</a:t>
                      </a:r>
                      <a:endParaRPr lang="zh-TW" altLang="en-US" sz="3200" b="1" dirty="0">
                        <a:effectLst/>
                      </a:endParaRPr>
                    </a:p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altLang="en-US" sz="1600" b="1" u="none" strike="noStrike" dirty="0" smtClean="0">
                          <a:effectLst/>
                        </a:rPr>
                        <a:t>（需求</a:t>
                      </a:r>
                      <a:r>
                        <a:rPr lang="zh-TW" altLang="en-US" sz="1600" b="1" u="none" strike="noStrike" dirty="0">
                          <a:effectLst/>
                        </a:rPr>
                        <a:t>成長</a:t>
                      </a:r>
                      <a:r>
                        <a:rPr lang="zh-TW" altLang="en-US" sz="1600" b="1" u="none" strike="noStrike" dirty="0" smtClean="0">
                          <a:effectLst/>
                        </a:rPr>
                        <a:t>急速）</a:t>
                      </a:r>
                      <a:endParaRPr lang="zh-TW" altLang="en-US" sz="2400" b="1" dirty="0">
                        <a:solidFill>
                          <a:schemeClr val="bg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63500" marR="63500" marT="63500" marB="63500" anchor="ctr">
                    <a:lnL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altLang="en-US" sz="2000" b="1" u="none" strike="noStrike" dirty="0">
                          <a:effectLst/>
                        </a:rPr>
                        <a:t>高</a:t>
                      </a:r>
                      <a:endParaRPr lang="zh-TW" altLang="en-US" sz="3200" b="1" dirty="0">
                        <a:effectLst/>
                      </a:endParaRPr>
                    </a:p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altLang="en-US" sz="1600" b="1" u="none" strike="noStrike" dirty="0" smtClean="0">
                          <a:effectLst/>
                        </a:rPr>
                        <a:t>（定期檢討）</a:t>
                      </a:r>
                      <a:endParaRPr lang="zh-TW" altLang="en-US" sz="2400" b="1" dirty="0">
                        <a:solidFill>
                          <a:schemeClr val="bg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63500" marR="63500" marT="63500" marB="63500" anchor="ctr">
                    <a:lnL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73958"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altLang="en-US" sz="2000" b="1" u="none" strike="noStrike" dirty="0">
                          <a:effectLst/>
                        </a:rPr>
                        <a:t>無獨立制度</a:t>
                      </a:r>
                      <a:endParaRPr lang="zh-TW" altLang="en-US" sz="3200" b="1" dirty="0">
                        <a:solidFill>
                          <a:schemeClr val="bg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63500" marR="63500" marT="63500" marB="63500" anchor="ctr">
                    <a:lnL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altLang="en-US" sz="2000" b="1" u="none" strike="noStrike" dirty="0">
                          <a:effectLst/>
                        </a:rPr>
                        <a:t>美國</a:t>
                      </a:r>
                      <a:endParaRPr lang="zh-TW" altLang="en-US" sz="3200" b="1" dirty="0">
                        <a:solidFill>
                          <a:schemeClr val="bg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63500" marR="63500" marT="63500" marB="63500" anchor="ctr">
                    <a:lnL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altLang="en-US" sz="2000" b="1" u="none" strike="noStrike" dirty="0">
                          <a:effectLst/>
                        </a:rPr>
                        <a:t>未有獨立制度</a:t>
                      </a:r>
                      <a:endParaRPr lang="zh-TW" altLang="en-US" sz="3200" b="1" dirty="0">
                        <a:solidFill>
                          <a:schemeClr val="bg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63500" marR="63500" marT="63500" marB="63500" anchor="ctr">
                    <a:lnL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altLang="en-US" sz="2000" b="1" u="none" strike="noStrike" dirty="0">
                          <a:effectLst/>
                        </a:rPr>
                        <a:t>低</a:t>
                      </a:r>
                      <a:endParaRPr lang="zh-TW" altLang="en-US" sz="3200" b="1" dirty="0">
                        <a:effectLst/>
                      </a:endParaRPr>
                    </a:p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altLang="en-US" sz="1600" b="1" u="none" strike="noStrike" dirty="0" smtClean="0">
                          <a:effectLst/>
                        </a:rPr>
                        <a:t>（排擠其他補助</a:t>
                      </a:r>
                      <a:r>
                        <a:rPr lang="zh-TW" altLang="en-US" sz="1600" b="1" u="none" strike="noStrike" dirty="0">
                          <a:effectLst/>
                        </a:rPr>
                        <a:t>與</a:t>
                      </a:r>
                      <a:r>
                        <a:rPr lang="zh-TW" altLang="en-US" sz="1600" b="1" u="none" strike="noStrike" dirty="0" smtClean="0">
                          <a:effectLst/>
                        </a:rPr>
                        <a:t>預算）</a:t>
                      </a:r>
                      <a:endParaRPr lang="zh-TW" altLang="en-US" sz="2400" b="1" dirty="0">
                        <a:solidFill>
                          <a:schemeClr val="bg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63500" marR="63500" marT="63500" marB="63500" anchor="ctr">
                    <a:lnL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altLang="en-US" sz="2000" b="1" u="none" strike="noStrike" dirty="0">
                          <a:effectLst/>
                        </a:rPr>
                        <a:t>低</a:t>
                      </a:r>
                      <a:endParaRPr lang="zh-TW" altLang="en-US" sz="3200" b="1" dirty="0">
                        <a:effectLst/>
                      </a:endParaRPr>
                    </a:p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altLang="en-US" sz="1600" b="1" u="none" strike="noStrike" dirty="0" smtClean="0">
                          <a:effectLst/>
                        </a:rPr>
                        <a:t>（政治</a:t>
                      </a:r>
                      <a:r>
                        <a:rPr lang="zh-TW" altLang="en-US" sz="1600" b="1" u="none" strike="noStrike" dirty="0">
                          <a:effectLst/>
                        </a:rPr>
                        <a:t>阻礙</a:t>
                      </a:r>
                      <a:r>
                        <a:rPr lang="zh-TW" altLang="en-US" sz="1600" b="1" u="none" strike="noStrike" dirty="0" smtClean="0">
                          <a:effectLst/>
                        </a:rPr>
                        <a:t>高）</a:t>
                      </a:r>
                      <a:endParaRPr lang="zh-TW" altLang="en-US" sz="2400" b="1" dirty="0">
                        <a:solidFill>
                          <a:schemeClr val="bg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63500" marR="63500" marT="63500" marB="63500" anchor="ctr">
                    <a:lnL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12565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BD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圓角矩形 3"/>
          <p:cNvSpPr/>
          <p:nvPr/>
        </p:nvSpPr>
        <p:spPr>
          <a:xfrm>
            <a:off x="345686" y="272365"/>
            <a:ext cx="11520000" cy="6300000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TW" altLang="en-US">
              <a:solidFill>
                <a:srgbClr val="E7E6E6">
                  <a:lumMod val="10000"/>
                </a:srgbClr>
              </a:solidFill>
            </a:endParaRPr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AE5B16-0F33-4EE9-AE34-61D676368225}" type="slidenum">
              <a:rPr lang="zh-CN" altLang="en-US" smtClean="0">
                <a:solidFill>
                  <a:srgbClr val="000000">
                    <a:tint val="75000"/>
                  </a:srgbClr>
                </a:solidFill>
              </a:rPr>
              <a:pPr/>
              <a:t>14</a:t>
            </a:fld>
            <a:endParaRPr lang="zh-CN" altLang="en-US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11" name="標題 1"/>
          <p:cNvSpPr txBox="1">
            <a:spLocks/>
          </p:cNvSpPr>
          <p:nvPr/>
        </p:nvSpPr>
        <p:spPr>
          <a:xfrm>
            <a:off x="2164390" y="1604450"/>
            <a:ext cx="7772400" cy="363582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ct val="20000"/>
              </a:spcBef>
              <a:defRPr/>
            </a:pPr>
            <a:r>
              <a:rPr lang="zh-TW" altLang="en-US" sz="8000" b="1" dirty="0" smtClean="0">
                <a:solidFill>
                  <a:schemeClr val="accent6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我方政策</a:t>
            </a:r>
            <a:endParaRPr lang="zh-TW" altLang="en-US" sz="4000" b="1" dirty="0">
              <a:solidFill>
                <a:schemeClr val="accent6">
                  <a:lumMod val="50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2" name="副標題 2"/>
          <p:cNvSpPr txBox="1">
            <a:spLocks/>
          </p:cNvSpPr>
          <p:nvPr/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zh-TW" altLang="en-US" sz="8000" dirty="0">
              <a:solidFill>
                <a:sysClr val="windowText" lastClr="00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9" name="矩形 18"/>
          <p:cNvSpPr/>
          <p:nvPr/>
        </p:nvSpPr>
        <p:spPr>
          <a:xfrm rot="16200000">
            <a:off x="-610167" y="2105598"/>
            <a:ext cx="2409055" cy="676659"/>
          </a:xfrm>
          <a:prstGeom prst="rect">
            <a:avLst/>
          </a:prstGeom>
          <a:solidFill>
            <a:srgbClr val="00BBD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eaVert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zh-TW" altLang="en-US" sz="3200" b="1" dirty="0" smtClean="0">
                <a:solidFill>
                  <a:srgbClr val="FFFF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第三步驟</a:t>
            </a:r>
            <a:endParaRPr lang="zh-TW" altLang="en-US" sz="3200" b="1" dirty="0">
              <a:solidFill>
                <a:srgbClr val="FFFFFF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714209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BD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圓角矩形 3"/>
          <p:cNvSpPr/>
          <p:nvPr/>
        </p:nvSpPr>
        <p:spPr>
          <a:xfrm>
            <a:off x="345686" y="272365"/>
            <a:ext cx="11520000" cy="6300000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TW" altLang="en-US">
              <a:solidFill>
                <a:srgbClr val="E7E6E6">
                  <a:lumMod val="10000"/>
                </a:srgbClr>
              </a:solidFill>
            </a:endParaRPr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AE5B16-0F33-4EE9-AE34-61D676368225}" type="slidenum">
              <a:rPr lang="zh-CN" altLang="en-US" smtClean="0">
                <a:solidFill>
                  <a:srgbClr val="000000">
                    <a:tint val="75000"/>
                  </a:srgbClr>
                </a:solidFill>
              </a:rPr>
              <a:pPr/>
              <a:t>15</a:t>
            </a:fld>
            <a:endParaRPr lang="zh-CN" altLang="en-US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11" name="標題 1"/>
          <p:cNvSpPr txBox="1">
            <a:spLocks/>
          </p:cNvSpPr>
          <p:nvPr/>
        </p:nvSpPr>
        <p:spPr>
          <a:xfrm>
            <a:off x="1928549" y="1585404"/>
            <a:ext cx="8494776" cy="363582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ct val="20000"/>
              </a:spcBef>
              <a:defRPr/>
            </a:pPr>
            <a:r>
              <a:rPr lang="zh-TW" altLang="en-US" sz="8000" b="1" dirty="0" smtClean="0">
                <a:solidFill>
                  <a:schemeClr val="accent6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稅收制？雙軌制？</a:t>
            </a:r>
            <a:endParaRPr lang="zh-TW" altLang="en-US" sz="4000" b="1" dirty="0">
              <a:solidFill>
                <a:schemeClr val="accent6">
                  <a:lumMod val="50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2" name="副標題 2"/>
          <p:cNvSpPr txBox="1">
            <a:spLocks/>
          </p:cNvSpPr>
          <p:nvPr/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zh-TW" altLang="en-US" sz="8000" dirty="0">
              <a:solidFill>
                <a:sysClr val="windowText" lastClr="00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grpSp>
        <p:nvGrpSpPr>
          <p:cNvPr id="14" name="群組 13"/>
          <p:cNvGrpSpPr/>
          <p:nvPr/>
        </p:nvGrpSpPr>
        <p:grpSpPr>
          <a:xfrm>
            <a:off x="7340444" y="6059408"/>
            <a:ext cx="3570897" cy="584775"/>
            <a:chOff x="7340444" y="6059408"/>
            <a:chExt cx="3570897" cy="584775"/>
          </a:xfrm>
        </p:grpSpPr>
        <p:grpSp>
          <p:nvGrpSpPr>
            <p:cNvPr id="18" name="群組 17"/>
            <p:cNvGrpSpPr/>
            <p:nvPr/>
          </p:nvGrpSpPr>
          <p:grpSpPr>
            <a:xfrm>
              <a:off x="7340444" y="6104013"/>
              <a:ext cx="3570897" cy="468352"/>
              <a:chOff x="7340444" y="6104013"/>
              <a:chExt cx="3570897" cy="468352"/>
            </a:xfrm>
          </p:grpSpPr>
          <p:sp>
            <p:nvSpPr>
              <p:cNvPr id="21" name="矩形 20"/>
              <p:cNvSpPr/>
              <p:nvPr/>
            </p:nvSpPr>
            <p:spPr>
              <a:xfrm rot="16200000">
                <a:off x="7466269" y="5978188"/>
                <a:ext cx="468350" cy="720000"/>
              </a:xfrm>
              <a:prstGeom prst="rect">
                <a:avLst/>
              </a:prstGeom>
              <a:solidFill>
                <a:srgbClr val="F23B49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zh-TW" alt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22" name="矩形 21"/>
              <p:cNvSpPr/>
              <p:nvPr/>
            </p:nvSpPr>
            <p:spPr>
              <a:xfrm rot="16200000">
                <a:off x="9368451" y="5978190"/>
                <a:ext cx="468350" cy="720000"/>
              </a:xfrm>
              <a:prstGeom prst="rect">
                <a:avLst/>
              </a:prstGeom>
              <a:solidFill>
                <a:srgbClr val="00BBD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zh-TW" alt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23" name="矩形 22"/>
              <p:cNvSpPr/>
              <p:nvPr/>
            </p:nvSpPr>
            <p:spPr>
              <a:xfrm rot="16200000">
                <a:off x="10317166" y="5978189"/>
                <a:ext cx="468350" cy="720000"/>
              </a:xfrm>
              <a:prstGeom prst="rect">
                <a:avLst/>
              </a:prstGeom>
              <a:solidFill>
                <a:srgbClr val="B3D23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zh-TW" alt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24" name="矩形 23"/>
              <p:cNvSpPr/>
              <p:nvPr/>
            </p:nvSpPr>
            <p:spPr>
              <a:xfrm rot="16200000">
                <a:off x="8421029" y="5978190"/>
                <a:ext cx="468350" cy="720000"/>
              </a:xfrm>
              <a:prstGeom prst="rect">
                <a:avLst/>
              </a:prstGeom>
              <a:solidFill>
                <a:srgbClr val="FFC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zh-TW" altLang="en-US">
                  <a:solidFill>
                    <a:srgbClr val="FFFFFF"/>
                  </a:solidFill>
                </a:endParaRPr>
              </a:p>
            </p:txBody>
          </p:sp>
        </p:grpSp>
        <p:sp>
          <p:nvSpPr>
            <p:cNvPr id="20" name="文字方塊 19"/>
            <p:cNvSpPr txBox="1"/>
            <p:nvPr/>
          </p:nvSpPr>
          <p:spPr>
            <a:xfrm>
              <a:off x="9405100" y="6059408"/>
              <a:ext cx="413061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3200" b="1" dirty="0">
                  <a:solidFill>
                    <a:srgbClr val="000000">
                      <a:lumMod val="75000"/>
                      <a:lumOff val="25000"/>
                    </a:srgbClr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3</a:t>
              </a:r>
              <a:endParaRPr lang="zh-TW" altLang="en-US" sz="3200" b="1" dirty="0">
                <a:solidFill>
                  <a:srgbClr val="000000">
                    <a:lumMod val="75000"/>
                    <a:lumOff val="25000"/>
                  </a:srgb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661636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BD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圓角矩形 3"/>
          <p:cNvSpPr/>
          <p:nvPr/>
        </p:nvSpPr>
        <p:spPr>
          <a:xfrm>
            <a:off x="345686" y="272365"/>
            <a:ext cx="11520000" cy="6300000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TW" altLang="en-US">
              <a:solidFill>
                <a:srgbClr val="FFFFFF"/>
              </a:solidFill>
            </a:endParaRPr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AE5B16-0F33-4EE9-AE34-61D676368225}" type="slidenum">
              <a:rPr lang="zh-CN" altLang="en-US" smtClean="0">
                <a:solidFill>
                  <a:srgbClr val="000000">
                    <a:tint val="75000"/>
                  </a:srgbClr>
                </a:solidFill>
              </a:rPr>
              <a:pPr/>
              <a:t>16</a:t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grpSp>
        <p:nvGrpSpPr>
          <p:cNvPr id="6" name="群組 5"/>
          <p:cNvGrpSpPr/>
          <p:nvPr/>
        </p:nvGrpSpPr>
        <p:grpSpPr>
          <a:xfrm>
            <a:off x="7340444" y="6059408"/>
            <a:ext cx="3570897" cy="584775"/>
            <a:chOff x="7340444" y="6059408"/>
            <a:chExt cx="3570897" cy="584775"/>
          </a:xfrm>
        </p:grpSpPr>
        <p:grpSp>
          <p:nvGrpSpPr>
            <p:cNvPr id="11" name="群組 10"/>
            <p:cNvGrpSpPr/>
            <p:nvPr/>
          </p:nvGrpSpPr>
          <p:grpSpPr>
            <a:xfrm>
              <a:off x="7340444" y="6104013"/>
              <a:ext cx="3570897" cy="468352"/>
              <a:chOff x="7340444" y="6104013"/>
              <a:chExt cx="3570897" cy="468352"/>
            </a:xfrm>
          </p:grpSpPr>
          <p:sp>
            <p:nvSpPr>
              <p:cNvPr id="16" name="矩形 15"/>
              <p:cNvSpPr/>
              <p:nvPr/>
            </p:nvSpPr>
            <p:spPr>
              <a:xfrm rot="16200000">
                <a:off x="7466269" y="5978188"/>
                <a:ext cx="468350" cy="720000"/>
              </a:xfrm>
              <a:prstGeom prst="rect">
                <a:avLst/>
              </a:prstGeom>
              <a:solidFill>
                <a:srgbClr val="F23B49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zh-TW" alt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17" name="矩形 16"/>
              <p:cNvSpPr/>
              <p:nvPr/>
            </p:nvSpPr>
            <p:spPr>
              <a:xfrm rot="16200000">
                <a:off x="9368451" y="5978190"/>
                <a:ext cx="468350" cy="720000"/>
              </a:xfrm>
              <a:prstGeom prst="rect">
                <a:avLst/>
              </a:prstGeom>
              <a:solidFill>
                <a:srgbClr val="00BBD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zh-TW" alt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18" name="矩形 17"/>
              <p:cNvSpPr/>
              <p:nvPr/>
            </p:nvSpPr>
            <p:spPr>
              <a:xfrm rot="16200000">
                <a:off x="10317166" y="5978189"/>
                <a:ext cx="468350" cy="720000"/>
              </a:xfrm>
              <a:prstGeom prst="rect">
                <a:avLst/>
              </a:prstGeom>
              <a:solidFill>
                <a:srgbClr val="B3D23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zh-TW" alt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19" name="矩形 18"/>
              <p:cNvSpPr/>
              <p:nvPr/>
            </p:nvSpPr>
            <p:spPr>
              <a:xfrm rot="16200000">
                <a:off x="8421029" y="5978190"/>
                <a:ext cx="468350" cy="720000"/>
              </a:xfrm>
              <a:prstGeom prst="rect">
                <a:avLst/>
              </a:prstGeom>
              <a:solidFill>
                <a:srgbClr val="FFC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zh-TW" altLang="en-US">
                  <a:solidFill>
                    <a:srgbClr val="FFFFFF"/>
                  </a:solidFill>
                </a:endParaRPr>
              </a:p>
            </p:txBody>
          </p:sp>
        </p:grpSp>
        <p:sp>
          <p:nvSpPr>
            <p:cNvPr id="14" name="文字方塊 13"/>
            <p:cNvSpPr txBox="1"/>
            <p:nvPr/>
          </p:nvSpPr>
          <p:spPr>
            <a:xfrm>
              <a:off x="9405100" y="6059408"/>
              <a:ext cx="413061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3200" b="1" dirty="0">
                  <a:solidFill>
                    <a:srgbClr val="000000">
                      <a:lumMod val="75000"/>
                      <a:lumOff val="25000"/>
                    </a:srgbClr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3</a:t>
              </a:r>
              <a:endParaRPr lang="zh-TW" altLang="en-US" sz="3200" b="1" dirty="0">
                <a:solidFill>
                  <a:srgbClr val="000000">
                    <a:lumMod val="75000"/>
                    <a:lumOff val="25000"/>
                  </a:srgb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</p:grpSp>
      <p:graphicFrame>
        <p:nvGraphicFramePr>
          <p:cNvPr id="3" name="資料庫圖表 2"/>
          <p:cNvGraphicFramePr/>
          <p:nvPr>
            <p:extLst>
              <p:ext uri="{D42A27DB-BD31-4B8C-83A1-F6EECF244321}">
                <p14:modId xmlns:p14="http://schemas.microsoft.com/office/powerpoint/2010/main" val="1879542502"/>
              </p:ext>
            </p:extLst>
          </p:nvPr>
        </p:nvGraphicFramePr>
        <p:xfrm>
          <a:off x="1145032" y="413088"/>
          <a:ext cx="9553448" cy="586597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橢圓 4"/>
          <p:cNvSpPr/>
          <p:nvPr/>
        </p:nvSpPr>
        <p:spPr>
          <a:xfrm>
            <a:off x="8610600" y="3511296"/>
            <a:ext cx="1207561" cy="1426464"/>
          </a:xfrm>
          <a:prstGeom prst="ellipse">
            <a:avLst/>
          </a:prstGeom>
          <a:grp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6005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BD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圓角矩形 3"/>
          <p:cNvSpPr/>
          <p:nvPr/>
        </p:nvSpPr>
        <p:spPr>
          <a:xfrm>
            <a:off x="345686" y="272365"/>
            <a:ext cx="11520000" cy="6300000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TW" altLang="en-US">
              <a:solidFill>
                <a:srgbClr val="E7E6E6">
                  <a:lumMod val="10000"/>
                </a:srgbClr>
              </a:solidFill>
            </a:endParaRPr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AE5B16-0F33-4EE9-AE34-61D676368225}" type="slidenum">
              <a:rPr lang="zh-CN" altLang="en-US" smtClean="0">
                <a:solidFill>
                  <a:srgbClr val="000000">
                    <a:tint val="75000"/>
                  </a:srgbClr>
                </a:solidFill>
              </a:rPr>
              <a:pPr/>
              <a:t>17</a:t>
            </a:fld>
            <a:endParaRPr lang="zh-CN" altLang="en-US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12" name="副標題 2"/>
          <p:cNvSpPr txBox="1">
            <a:spLocks/>
          </p:cNvSpPr>
          <p:nvPr/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zh-TW" altLang="en-US" sz="8000" dirty="0">
              <a:solidFill>
                <a:sysClr val="windowText" lastClr="00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grpSp>
        <p:nvGrpSpPr>
          <p:cNvPr id="10" name="群組 9"/>
          <p:cNvGrpSpPr/>
          <p:nvPr/>
        </p:nvGrpSpPr>
        <p:grpSpPr>
          <a:xfrm>
            <a:off x="1088135" y="744583"/>
            <a:ext cx="10044000" cy="707886"/>
            <a:chOff x="-314633" y="653143"/>
            <a:chExt cx="10044000" cy="707886"/>
          </a:xfrm>
        </p:grpSpPr>
        <p:sp>
          <p:nvSpPr>
            <p:cNvPr id="14" name="文字方塊 13"/>
            <p:cNvSpPr txBox="1"/>
            <p:nvPr/>
          </p:nvSpPr>
          <p:spPr>
            <a:xfrm>
              <a:off x="1963452" y="653143"/>
              <a:ext cx="5304182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Bef>
                  <a:spcPct val="20000"/>
                </a:spcBef>
                <a:defRPr/>
              </a:pPr>
              <a:r>
                <a:rPr lang="zh-TW" altLang="en-US" sz="4000" b="1" dirty="0">
                  <a:solidFill>
                    <a:srgbClr val="BFBFBF">
                      <a:lumMod val="50000"/>
                    </a:srgbClr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我國長照稅收制之檢討</a:t>
              </a:r>
              <a:endParaRPr lang="zh-TW" altLang="en-US" sz="1600" b="1" dirty="0">
                <a:solidFill>
                  <a:srgbClr val="BFBFBF">
                    <a:lumMod val="50000"/>
                  </a:srgb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cxnSp>
          <p:nvCxnSpPr>
            <p:cNvPr id="18" name="直線接點 17"/>
            <p:cNvCxnSpPr/>
            <p:nvPr/>
          </p:nvCxnSpPr>
          <p:spPr>
            <a:xfrm flipV="1">
              <a:off x="-314633" y="1321599"/>
              <a:ext cx="10044000" cy="39430"/>
            </a:xfrm>
            <a:prstGeom prst="line">
              <a:avLst/>
            </a:prstGeom>
            <a:ln w="57150">
              <a:solidFill>
                <a:srgbClr val="00BBD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9" name="群組 18"/>
          <p:cNvGrpSpPr/>
          <p:nvPr/>
        </p:nvGrpSpPr>
        <p:grpSpPr>
          <a:xfrm>
            <a:off x="7340444" y="6059408"/>
            <a:ext cx="3570897" cy="584775"/>
            <a:chOff x="7340444" y="6059408"/>
            <a:chExt cx="3570897" cy="584775"/>
          </a:xfrm>
        </p:grpSpPr>
        <p:grpSp>
          <p:nvGrpSpPr>
            <p:cNvPr id="20" name="群組 19"/>
            <p:cNvGrpSpPr/>
            <p:nvPr/>
          </p:nvGrpSpPr>
          <p:grpSpPr>
            <a:xfrm>
              <a:off x="7340444" y="6104013"/>
              <a:ext cx="3570897" cy="468352"/>
              <a:chOff x="7340444" y="6104013"/>
              <a:chExt cx="3570897" cy="468352"/>
            </a:xfrm>
          </p:grpSpPr>
          <p:sp>
            <p:nvSpPr>
              <p:cNvPr id="22" name="矩形 21"/>
              <p:cNvSpPr/>
              <p:nvPr/>
            </p:nvSpPr>
            <p:spPr>
              <a:xfrm rot="16200000">
                <a:off x="7466269" y="5978188"/>
                <a:ext cx="468350" cy="720000"/>
              </a:xfrm>
              <a:prstGeom prst="rect">
                <a:avLst/>
              </a:prstGeom>
              <a:solidFill>
                <a:srgbClr val="F23B49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zh-TW" alt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23" name="矩形 22"/>
              <p:cNvSpPr/>
              <p:nvPr/>
            </p:nvSpPr>
            <p:spPr>
              <a:xfrm rot="16200000">
                <a:off x="9368451" y="5978190"/>
                <a:ext cx="468350" cy="720000"/>
              </a:xfrm>
              <a:prstGeom prst="rect">
                <a:avLst/>
              </a:prstGeom>
              <a:solidFill>
                <a:srgbClr val="00BBD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zh-TW" alt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24" name="矩形 23"/>
              <p:cNvSpPr/>
              <p:nvPr/>
            </p:nvSpPr>
            <p:spPr>
              <a:xfrm rot="16200000">
                <a:off x="10317166" y="5978189"/>
                <a:ext cx="468350" cy="720000"/>
              </a:xfrm>
              <a:prstGeom prst="rect">
                <a:avLst/>
              </a:prstGeom>
              <a:solidFill>
                <a:srgbClr val="B3D23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zh-TW" alt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25" name="矩形 24"/>
              <p:cNvSpPr/>
              <p:nvPr/>
            </p:nvSpPr>
            <p:spPr>
              <a:xfrm rot="16200000">
                <a:off x="8421029" y="5978190"/>
                <a:ext cx="468350" cy="720000"/>
              </a:xfrm>
              <a:prstGeom prst="rect">
                <a:avLst/>
              </a:prstGeom>
              <a:solidFill>
                <a:srgbClr val="FFC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zh-TW" altLang="en-US">
                  <a:solidFill>
                    <a:srgbClr val="FFFFFF"/>
                  </a:solidFill>
                </a:endParaRPr>
              </a:p>
            </p:txBody>
          </p:sp>
        </p:grpSp>
        <p:sp>
          <p:nvSpPr>
            <p:cNvPr id="21" name="文字方塊 20"/>
            <p:cNvSpPr txBox="1"/>
            <p:nvPr/>
          </p:nvSpPr>
          <p:spPr>
            <a:xfrm>
              <a:off x="9405100" y="6059408"/>
              <a:ext cx="413061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3200" b="1" dirty="0">
                  <a:solidFill>
                    <a:srgbClr val="000000">
                      <a:lumMod val="75000"/>
                      <a:lumOff val="25000"/>
                    </a:srgbClr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3</a:t>
              </a:r>
              <a:endParaRPr lang="zh-TW" altLang="en-US" sz="3200" b="1" dirty="0">
                <a:solidFill>
                  <a:srgbClr val="000000">
                    <a:lumMod val="75000"/>
                    <a:lumOff val="25000"/>
                  </a:srgb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</p:grpSp>
      <p:grpSp>
        <p:nvGrpSpPr>
          <p:cNvPr id="6" name="群組 5"/>
          <p:cNvGrpSpPr/>
          <p:nvPr/>
        </p:nvGrpSpPr>
        <p:grpSpPr>
          <a:xfrm>
            <a:off x="1069465" y="1896984"/>
            <a:ext cx="1058811" cy="3536162"/>
            <a:chOff x="2041005" y="1875803"/>
            <a:chExt cx="1051560" cy="3536162"/>
          </a:xfrm>
        </p:grpSpPr>
        <p:sp>
          <p:nvSpPr>
            <p:cNvPr id="5" name="圓角矩形 4"/>
            <p:cNvSpPr/>
            <p:nvPr/>
          </p:nvSpPr>
          <p:spPr>
            <a:xfrm>
              <a:off x="2041005" y="1875803"/>
              <a:ext cx="1051560" cy="3536162"/>
            </a:xfrm>
            <a:prstGeom prst="round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TW" altLang="en-US"/>
            </a:p>
          </p:txBody>
        </p:sp>
        <p:sp>
          <p:nvSpPr>
            <p:cNvPr id="3" name="文字方塊 2"/>
            <p:cNvSpPr txBox="1"/>
            <p:nvPr/>
          </p:nvSpPr>
          <p:spPr>
            <a:xfrm>
              <a:off x="2289786" y="1920240"/>
              <a:ext cx="553998" cy="3447288"/>
            </a:xfrm>
            <a:prstGeom prst="rect">
              <a:avLst/>
            </a:prstGeom>
            <a:solidFill>
              <a:schemeClr val="bg2">
                <a:lumMod val="90000"/>
                <a:alpha val="50196"/>
              </a:schemeClr>
            </a:solidFill>
          </p:spPr>
          <p:txBody>
            <a:bodyPr vert="eaVert" wrap="square" rtlCol="0">
              <a:spAutoFit/>
            </a:bodyPr>
            <a:lstStyle/>
            <a:p>
              <a:r>
                <a:rPr lang="zh-TW" altLang="en-US" sz="2400" b="1" dirty="0">
                  <a:solidFill>
                    <a:schemeClr val="accent6">
                      <a:lumMod val="50000"/>
                    </a:schemeClr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現行長期照顧法第十五條</a:t>
              </a:r>
            </a:p>
          </p:txBody>
        </p:sp>
      </p:grpSp>
      <p:sp>
        <p:nvSpPr>
          <p:cNvPr id="30" name="圓角矩形 29"/>
          <p:cNvSpPr/>
          <p:nvPr/>
        </p:nvSpPr>
        <p:spPr>
          <a:xfrm>
            <a:off x="11457432" y="3519661"/>
            <a:ext cx="914400" cy="914400"/>
          </a:xfrm>
          <a:prstGeom prst="roundRect">
            <a:avLst/>
          </a:prstGeom>
          <a:grp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TW" altLang="en-US"/>
          </a:p>
        </p:txBody>
      </p:sp>
      <p:sp>
        <p:nvSpPr>
          <p:cNvPr id="31" name="圓角矩形 30"/>
          <p:cNvSpPr/>
          <p:nvPr/>
        </p:nvSpPr>
        <p:spPr>
          <a:xfrm>
            <a:off x="3282696" y="2081496"/>
            <a:ext cx="1444846" cy="647266"/>
          </a:xfrm>
          <a:prstGeom prst="roundRect">
            <a:avLst/>
          </a:prstGeom>
          <a:grp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TW" altLang="en-US"/>
          </a:p>
        </p:txBody>
      </p:sp>
      <p:sp>
        <p:nvSpPr>
          <p:cNvPr id="35" name="文字方塊 34"/>
          <p:cNvSpPr txBox="1"/>
          <p:nvPr/>
        </p:nvSpPr>
        <p:spPr>
          <a:xfrm>
            <a:off x="4179737" y="2039287"/>
            <a:ext cx="1904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zh-TW" altLang="en-US" dirty="0"/>
          </a:p>
        </p:txBody>
      </p:sp>
      <p:grpSp>
        <p:nvGrpSpPr>
          <p:cNvPr id="56" name="群組 55"/>
          <p:cNvGrpSpPr/>
          <p:nvPr/>
        </p:nvGrpSpPr>
        <p:grpSpPr>
          <a:xfrm>
            <a:off x="2326894" y="1915468"/>
            <a:ext cx="8805241" cy="1692000"/>
            <a:chOff x="2933106" y="1912617"/>
            <a:chExt cx="8176854" cy="1692000"/>
          </a:xfrm>
        </p:grpSpPr>
        <p:sp>
          <p:nvSpPr>
            <p:cNvPr id="9" name="圓角矩形 8"/>
            <p:cNvSpPr/>
            <p:nvPr/>
          </p:nvSpPr>
          <p:spPr>
            <a:xfrm>
              <a:off x="2933106" y="1912617"/>
              <a:ext cx="8176854" cy="1692000"/>
            </a:xfrm>
            <a:prstGeom prst="round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TW" altLang="en-US"/>
            </a:p>
          </p:txBody>
        </p:sp>
        <p:sp>
          <p:nvSpPr>
            <p:cNvPr id="36" name="文字方塊 35"/>
            <p:cNvSpPr txBox="1"/>
            <p:nvPr/>
          </p:nvSpPr>
          <p:spPr>
            <a:xfrm>
              <a:off x="3014173" y="2008525"/>
              <a:ext cx="3039084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TW" altLang="en-US" sz="3200" b="1" dirty="0" smtClean="0">
                  <a:solidFill>
                    <a:schemeClr val="accent6">
                      <a:lumMod val="50000"/>
                    </a:schemeClr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遺產稅及贈與稅</a:t>
              </a:r>
              <a:endParaRPr lang="zh-TW" altLang="en-US" sz="3200" b="1" dirty="0">
                <a:solidFill>
                  <a:schemeClr val="accent6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grpSp>
          <p:nvGrpSpPr>
            <p:cNvPr id="41" name="群組 40"/>
            <p:cNvGrpSpPr/>
            <p:nvPr/>
          </p:nvGrpSpPr>
          <p:grpSpPr>
            <a:xfrm>
              <a:off x="3247158" y="2686409"/>
              <a:ext cx="2138659" cy="751155"/>
              <a:chOff x="3247158" y="2686409"/>
              <a:chExt cx="2138659" cy="540561"/>
            </a:xfrm>
          </p:grpSpPr>
          <p:sp>
            <p:nvSpPr>
              <p:cNvPr id="39" name="圓角矩形 38"/>
              <p:cNvSpPr/>
              <p:nvPr/>
            </p:nvSpPr>
            <p:spPr>
              <a:xfrm>
                <a:off x="3247158" y="2686409"/>
                <a:ext cx="2138659" cy="540561"/>
              </a:xfrm>
              <a:prstGeom prst="roundRect">
                <a:avLst/>
              </a:prstGeom>
              <a:solidFill>
                <a:srgbClr val="FFFF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zh-TW" altLang="en-US"/>
              </a:p>
            </p:txBody>
          </p:sp>
          <p:sp>
            <p:nvSpPr>
              <p:cNvPr id="40" name="文字方塊 39"/>
              <p:cNvSpPr txBox="1"/>
              <p:nvPr/>
            </p:nvSpPr>
            <p:spPr>
              <a:xfrm>
                <a:off x="3262386" y="2807957"/>
                <a:ext cx="2096692" cy="3322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zh-TW" altLang="en-US" sz="2400" b="1" dirty="0">
                    <a:solidFill>
                      <a:srgbClr val="00BBD6"/>
                    </a:solidFill>
                    <a:latin typeface="微軟正黑體" panose="020B0604030504040204" pitchFamily="34" charset="-120"/>
                    <a:ea typeface="微軟正黑體" panose="020B0604030504040204" pitchFamily="34" charset="-120"/>
                  </a:rPr>
                  <a:t>財富重新</a:t>
                </a:r>
                <a:r>
                  <a:rPr lang="zh-TW" altLang="en-US" sz="2400" b="1" dirty="0" smtClean="0">
                    <a:solidFill>
                      <a:srgbClr val="00BBD6"/>
                    </a:solidFill>
                    <a:latin typeface="微軟正黑體" panose="020B0604030504040204" pitchFamily="34" charset="-120"/>
                    <a:ea typeface="微軟正黑體" panose="020B0604030504040204" pitchFamily="34" charset="-120"/>
                  </a:rPr>
                  <a:t>分配</a:t>
                </a:r>
                <a:endParaRPr lang="zh-TW" altLang="en-US" sz="2400" b="1" dirty="0">
                  <a:solidFill>
                    <a:srgbClr val="00BBD6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endParaRPr>
              </a:p>
            </p:txBody>
          </p:sp>
        </p:grpSp>
        <p:grpSp>
          <p:nvGrpSpPr>
            <p:cNvPr id="42" name="群組 41"/>
            <p:cNvGrpSpPr/>
            <p:nvPr/>
          </p:nvGrpSpPr>
          <p:grpSpPr>
            <a:xfrm>
              <a:off x="5500454" y="2689207"/>
              <a:ext cx="2138659" cy="792142"/>
              <a:chOff x="3247158" y="2686408"/>
              <a:chExt cx="2138659" cy="572186"/>
            </a:xfrm>
          </p:grpSpPr>
          <p:sp>
            <p:nvSpPr>
              <p:cNvPr id="43" name="圓角矩形 42"/>
              <p:cNvSpPr/>
              <p:nvPr/>
            </p:nvSpPr>
            <p:spPr>
              <a:xfrm>
                <a:off x="3247158" y="2686408"/>
                <a:ext cx="1980053" cy="540561"/>
              </a:xfrm>
              <a:prstGeom prst="roundRect">
                <a:avLst/>
              </a:prstGeom>
              <a:solidFill>
                <a:srgbClr val="FFFF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zh-TW" altLang="en-US"/>
              </a:p>
            </p:txBody>
          </p:sp>
          <p:sp>
            <p:nvSpPr>
              <p:cNvPr id="44" name="文字方塊 43"/>
              <p:cNvSpPr txBox="1"/>
              <p:nvPr/>
            </p:nvSpPr>
            <p:spPr>
              <a:xfrm>
                <a:off x="3289125" y="2796929"/>
                <a:ext cx="2096692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zh-TW" altLang="en-US" sz="2400" b="1" dirty="0">
                    <a:solidFill>
                      <a:srgbClr val="00BBD6"/>
                    </a:solidFill>
                    <a:latin typeface="微軟正黑體" panose="020B0604030504040204" pitchFamily="34" charset="-120"/>
                    <a:ea typeface="微軟正黑體" panose="020B0604030504040204" pitchFamily="34" charset="-120"/>
                  </a:rPr>
                  <a:t>撫平代際失衡</a:t>
                </a:r>
              </a:p>
            </p:txBody>
          </p:sp>
        </p:grpSp>
      </p:grpSp>
      <p:sp>
        <p:nvSpPr>
          <p:cNvPr id="27" name="圓角矩形 26"/>
          <p:cNvSpPr/>
          <p:nvPr/>
        </p:nvSpPr>
        <p:spPr>
          <a:xfrm>
            <a:off x="2326895" y="3823784"/>
            <a:ext cx="8804948" cy="1692000"/>
          </a:xfrm>
          <a:prstGeom prst="round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TW" altLang="en-US" b="1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37" name="文字方塊 36"/>
          <p:cNvSpPr txBox="1"/>
          <p:nvPr/>
        </p:nvSpPr>
        <p:spPr>
          <a:xfrm>
            <a:off x="2401885" y="3924221"/>
            <a:ext cx="30390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200" b="1" dirty="0">
                <a:solidFill>
                  <a:schemeClr val="accent6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菸品稅與菸捐</a:t>
            </a:r>
          </a:p>
        </p:txBody>
      </p:sp>
      <p:grpSp>
        <p:nvGrpSpPr>
          <p:cNvPr id="45" name="群組 44"/>
          <p:cNvGrpSpPr/>
          <p:nvPr/>
        </p:nvGrpSpPr>
        <p:grpSpPr>
          <a:xfrm>
            <a:off x="2536050" y="4583869"/>
            <a:ext cx="2138659" cy="751155"/>
            <a:chOff x="3247158" y="2686409"/>
            <a:chExt cx="2138659" cy="540561"/>
          </a:xfrm>
        </p:grpSpPr>
        <p:sp>
          <p:nvSpPr>
            <p:cNvPr id="46" name="圓角矩形 45"/>
            <p:cNvSpPr/>
            <p:nvPr/>
          </p:nvSpPr>
          <p:spPr>
            <a:xfrm>
              <a:off x="3247158" y="2686409"/>
              <a:ext cx="2138659" cy="540561"/>
            </a:xfrm>
            <a:prstGeom prst="roundRect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TW" altLang="en-US"/>
            </a:p>
          </p:txBody>
        </p:sp>
        <p:sp>
          <p:nvSpPr>
            <p:cNvPr id="47" name="文字方塊 46"/>
            <p:cNvSpPr txBox="1"/>
            <p:nvPr/>
          </p:nvSpPr>
          <p:spPr>
            <a:xfrm>
              <a:off x="3262386" y="2807957"/>
              <a:ext cx="2096692" cy="3322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TW" altLang="en-US" sz="2400" b="1" dirty="0">
                  <a:solidFill>
                    <a:srgbClr val="00BBD6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欠缺實質關聯</a:t>
              </a:r>
            </a:p>
          </p:txBody>
        </p:sp>
      </p:grpSp>
      <p:grpSp>
        <p:nvGrpSpPr>
          <p:cNvPr id="48" name="群組 47"/>
          <p:cNvGrpSpPr/>
          <p:nvPr/>
        </p:nvGrpSpPr>
        <p:grpSpPr>
          <a:xfrm>
            <a:off x="4805963" y="4580310"/>
            <a:ext cx="2989037" cy="984004"/>
            <a:chOff x="3247158" y="2686408"/>
            <a:chExt cx="2138659" cy="710773"/>
          </a:xfrm>
        </p:grpSpPr>
        <p:sp>
          <p:nvSpPr>
            <p:cNvPr id="49" name="圓角矩形 48"/>
            <p:cNvSpPr/>
            <p:nvPr/>
          </p:nvSpPr>
          <p:spPr>
            <a:xfrm>
              <a:off x="3247158" y="2686408"/>
              <a:ext cx="2138659" cy="540561"/>
            </a:xfrm>
            <a:prstGeom prst="roundRect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TW" altLang="en-US"/>
            </a:p>
          </p:txBody>
        </p:sp>
        <p:sp>
          <p:nvSpPr>
            <p:cNvPr id="50" name="文字方塊 49"/>
            <p:cNvSpPr txBox="1"/>
            <p:nvPr/>
          </p:nvSpPr>
          <p:spPr>
            <a:xfrm>
              <a:off x="3289125" y="2796929"/>
              <a:ext cx="2096692" cy="60025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TW" altLang="en-US" sz="2400" b="1" dirty="0">
                  <a:solidFill>
                    <a:srgbClr val="00BBD6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助長走私菸、劣質菸</a:t>
              </a:r>
            </a:p>
          </p:txBody>
        </p:sp>
      </p:grpSp>
      <p:grpSp>
        <p:nvGrpSpPr>
          <p:cNvPr id="51" name="群組 50"/>
          <p:cNvGrpSpPr/>
          <p:nvPr/>
        </p:nvGrpSpPr>
        <p:grpSpPr>
          <a:xfrm>
            <a:off x="7921411" y="4586834"/>
            <a:ext cx="2819980" cy="1002292"/>
            <a:chOff x="3247158" y="2686407"/>
            <a:chExt cx="2138659" cy="723982"/>
          </a:xfrm>
        </p:grpSpPr>
        <p:sp>
          <p:nvSpPr>
            <p:cNvPr id="52" name="圓角矩形 51"/>
            <p:cNvSpPr/>
            <p:nvPr/>
          </p:nvSpPr>
          <p:spPr>
            <a:xfrm>
              <a:off x="3247158" y="2686407"/>
              <a:ext cx="2050637" cy="540561"/>
            </a:xfrm>
            <a:prstGeom prst="roundRect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TW" altLang="en-US"/>
            </a:p>
          </p:txBody>
        </p:sp>
        <p:sp>
          <p:nvSpPr>
            <p:cNvPr id="53" name="文字方塊 52"/>
            <p:cNvSpPr txBox="1"/>
            <p:nvPr/>
          </p:nvSpPr>
          <p:spPr>
            <a:xfrm>
              <a:off x="3289125" y="2810137"/>
              <a:ext cx="2096692" cy="60025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TW" altLang="en-US" sz="2400" b="1" dirty="0">
                  <a:solidFill>
                    <a:srgbClr val="00BBD6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違反量能課稅原則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661304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BD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圓角矩形 3"/>
          <p:cNvSpPr/>
          <p:nvPr/>
        </p:nvSpPr>
        <p:spPr>
          <a:xfrm>
            <a:off x="373118" y="272363"/>
            <a:ext cx="11520000" cy="6300000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TW" altLang="en-US">
              <a:solidFill>
                <a:srgbClr val="E7E6E6">
                  <a:lumMod val="10000"/>
                </a:srgbClr>
              </a:solidFill>
            </a:endParaRPr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AE5B16-0F33-4EE9-AE34-61D676368225}" type="slidenum">
              <a:rPr lang="zh-CN" altLang="en-US" smtClean="0">
                <a:solidFill>
                  <a:srgbClr val="000000">
                    <a:tint val="75000"/>
                  </a:srgbClr>
                </a:solidFill>
              </a:rPr>
              <a:pPr/>
              <a:t>18</a:t>
            </a:fld>
            <a:endParaRPr lang="zh-CN" altLang="en-US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12" name="副標題 2"/>
          <p:cNvSpPr txBox="1">
            <a:spLocks/>
          </p:cNvSpPr>
          <p:nvPr/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zh-TW" altLang="en-US" sz="8000" dirty="0">
              <a:solidFill>
                <a:sysClr val="windowText" lastClr="00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grpSp>
        <p:nvGrpSpPr>
          <p:cNvPr id="10" name="群組 9"/>
          <p:cNvGrpSpPr/>
          <p:nvPr/>
        </p:nvGrpSpPr>
        <p:grpSpPr>
          <a:xfrm>
            <a:off x="1088135" y="736876"/>
            <a:ext cx="10044000" cy="715593"/>
            <a:chOff x="-314633" y="645436"/>
            <a:chExt cx="10044000" cy="715593"/>
          </a:xfrm>
        </p:grpSpPr>
        <p:sp>
          <p:nvSpPr>
            <p:cNvPr id="14" name="文字方塊 13"/>
            <p:cNvSpPr txBox="1"/>
            <p:nvPr/>
          </p:nvSpPr>
          <p:spPr>
            <a:xfrm>
              <a:off x="2238426" y="645436"/>
              <a:ext cx="492898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Bef>
                  <a:spcPct val="20000"/>
                </a:spcBef>
                <a:defRPr/>
              </a:pPr>
              <a:r>
                <a:rPr lang="zh-TW" altLang="en-US" sz="4000" b="1" dirty="0" smtClean="0">
                  <a:solidFill>
                    <a:srgbClr val="BFBFBF">
                      <a:lumMod val="50000"/>
                    </a:srgbClr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我方政策：採雙軌制</a:t>
              </a:r>
              <a:endParaRPr lang="zh-TW" altLang="en-US" sz="1600" b="1" dirty="0">
                <a:solidFill>
                  <a:srgbClr val="BFBFBF">
                    <a:lumMod val="50000"/>
                  </a:srgb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cxnSp>
          <p:nvCxnSpPr>
            <p:cNvPr id="18" name="直線接點 17"/>
            <p:cNvCxnSpPr/>
            <p:nvPr/>
          </p:nvCxnSpPr>
          <p:spPr>
            <a:xfrm flipV="1">
              <a:off x="-314633" y="1321599"/>
              <a:ext cx="10044000" cy="39430"/>
            </a:xfrm>
            <a:prstGeom prst="line">
              <a:avLst/>
            </a:prstGeom>
            <a:ln w="57150">
              <a:solidFill>
                <a:srgbClr val="00BBD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9" name="群組 18"/>
          <p:cNvGrpSpPr/>
          <p:nvPr/>
        </p:nvGrpSpPr>
        <p:grpSpPr>
          <a:xfrm>
            <a:off x="7340444" y="6059408"/>
            <a:ext cx="3570897" cy="584775"/>
            <a:chOff x="7340444" y="6059408"/>
            <a:chExt cx="3570897" cy="584775"/>
          </a:xfrm>
        </p:grpSpPr>
        <p:grpSp>
          <p:nvGrpSpPr>
            <p:cNvPr id="20" name="群組 19"/>
            <p:cNvGrpSpPr/>
            <p:nvPr/>
          </p:nvGrpSpPr>
          <p:grpSpPr>
            <a:xfrm>
              <a:off x="7340444" y="6104013"/>
              <a:ext cx="3570897" cy="468352"/>
              <a:chOff x="7340444" y="6104013"/>
              <a:chExt cx="3570897" cy="468352"/>
            </a:xfrm>
          </p:grpSpPr>
          <p:sp>
            <p:nvSpPr>
              <p:cNvPr id="22" name="矩形 21"/>
              <p:cNvSpPr/>
              <p:nvPr/>
            </p:nvSpPr>
            <p:spPr>
              <a:xfrm rot="16200000">
                <a:off x="7466269" y="5978188"/>
                <a:ext cx="468350" cy="720000"/>
              </a:xfrm>
              <a:prstGeom prst="rect">
                <a:avLst/>
              </a:prstGeom>
              <a:solidFill>
                <a:srgbClr val="F23B49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zh-TW" alt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23" name="矩形 22"/>
              <p:cNvSpPr/>
              <p:nvPr/>
            </p:nvSpPr>
            <p:spPr>
              <a:xfrm rot="16200000">
                <a:off x="9368451" y="5978190"/>
                <a:ext cx="468350" cy="720000"/>
              </a:xfrm>
              <a:prstGeom prst="rect">
                <a:avLst/>
              </a:prstGeom>
              <a:solidFill>
                <a:srgbClr val="00BBD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zh-TW" alt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24" name="矩形 23"/>
              <p:cNvSpPr/>
              <p:nvPr/>
            </p:nvSpPr>
            <p:spPr>
              <a:xfrm rot="16200000">
                <a:off x="10317166" y="5978189"/>
                <a:ext cx="468350" cy="720000"/>
              </a:xfrm>
              <a:prstGeom prst="rect">
                <a:avLst/>
              </a:prstGeom>
              <a:solidFill>
                <a:srgbClr val="B3D23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zh-TW" alt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25" name="矩形 24"/>
              <p:cNvSpPr/>
              <p:nvPr/>
            </p:nvSpPr>
            <p:spPr>
              <a:xfrm rot="16200000">
                <a:off x="8421029" y="5978190"/>
                <a:ext cx="468350" cy="720000"/>
              </a:xfrm>
              <a:prstGeom prst="rect">
                <a:avLst/>
              </a:prstGeom>
              <a:solidFill>
                <a:srgbClr val="FFC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zh-TW" altLang="en-US">
                  <a:solidFill>
                    <a:srgbClr val="FFFFFF"/>
                  </a:solidFill>
                </a:endParaRPr>
              </a:p>
            </p:txBody>
          </p:sp>
        </p:grpSp>
        <p:sp>
          <p:nvSpPr>
            <p:cNvPr id="21" name="文字方塊 20"/>
            <p:cNvSpPr txBox="1"/>
            <p:nvPr/>
          </p:nvSpPr>
          <p:spPr>
            <a:xfrm>
              <a:off x="9405100" y="6059408"/>
              <a:ext cx="413061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3200" b="1" dirty="0">
                  <a:solidFill>
                    <a:srgbClr val="000000">
                      <a:lumMod val="75000"/>
                      <a:lumOff val="25000"/>
                    </a:srgbClr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3</a:t>
              </a:r>
              <a:endParaRPr lang="zh-TW" altLang="en-US" sz="3200" b="1" dirty="0">
                <a:solidFill>
                  <a:srgbClr val="000000">
                    <a:lumMod val="75000"/>
                    <a:lumOff val="25000"/>
                  </a:srgb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</p:grpSp>
      <p:sp>
        <p:nvSpPr>
          <p:cNvPr id="30" name="圓角矩形 29"/>
          <p:cNvSpPr/>
          <p:nvPr/>
        </p:nvSpPr>
        <p:spPr>
          <a:xfrm>
            <a:off x="11457432" y="3519661"/>
            <a:ext cx="914400" cy="914400"/>
          </a:xfrm>
          <a:prstGeom prst="roundRect">
            <a:avLst/>
          </a:prstGeom>
          <a:grp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TW" altLang="en-US">
              <a:solidFill>
                <a:srgbClr val="FFFFFF"/>
              </a:solidFill>
            </a:endParaRPr>
          </a:p>
        </p:txBody>
      </p:sp>
      <p:sp>
        <p:nvSpPr>
          <p:cNvPr id="31" name="圓角矩形 30"/>
          <p:cNvSpPr/>
          <p:nvPr/>
        </p:nvSpPr>
        <p:spPr>
          <a:xfrm>
            <a:off x="3282696" y="2081496"/>
            <a:ext cx="1444846" cy="647266"/>
          </a:xfrm>
          <a:prstGeom prst="roundRect">
            <a:avLst/>
          </a:prstGeom>
          <a:grp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TW" altLang="en-US">
              <a:solidFill>
                <a:srgbClr val="FFFFFF"/>
              </a:solidFill>
            </a:endParaRPr>
          </a:p>
        </p:txBody>
      </p:sp>
      <p:sp>
        <p:nvSpPr>
          <p:cNvPr id="8" name="圓角矩形 7"/>
          <p:cNvSpPr/>
          <p:nvPr/>
        </p:nvSpPr>
        <p:spPr>
          <a:xfrm>
            <a:off x="7340444" y="2405129"/>
            <a:ext cx="1229734" cy="1114532"/>
          </a:xfrm>
          <a:prstGeom prst="roundRect">
            <a:avLst/>
          </a:prstGeom>
          <a:grp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TW" altLang="en-US"/>
          </a:p>
        </p:txBody>
      </p:sp>
      <p:grpSp>
        <p:nvGrpSpPr>
          <p:cNvPr id="16" name="群組 15"/>
          <p:cNvGrpSpPr/>
          <p:nvPr/>
        </p:nvGrpSpPr>
        <p:grpSpPr>
          <a:xfrm>
            <a:off x="1078802" y="1566777"/>
            <a:ext cx="738664" cy="1431151"/>
            <a:chOff x="9140912" y="2918200"/>
            <a:chExt cx="1292663" cy="1179469"/>
          </a:xfrm>
        </p:grpSpPr>
        <p:sp>
          <p:nvSpPr>
            <p:cNvPr id="13" name="圓角矩形 12"/>
            <p:cNvSpPr/>
            <p:nvPr/>
          </p:nvSpPr>
          <p:spPr>
            <a:xfrm>
              <a:off x="9157243" y="2918200"/>
              <a:ext cx="1260001" cy="1179469"/>
            </a:xfrm>
            <a:prstGeom prst="roundRect">
              <a:avLst/>
            </a:prstGeom>
            <a:solidFill>
              <a:srgbClr val="00BBD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TW" altLang="en-US"/>
            </a:p>
          </p:txBody>
        </p:sp>
        <p:sp>
          <p:nvSpPr>
            <p:cNvPr id="15" name="文字方塊 14"/>
            <p:cNvSpPr txBox="1"/>
            <p:nvPr/>
          </p:nvSpPr>
          <p:spPr>
            <a:xfrm>
              <a:off x="9140912" y="2949934"/>
              <a:ext cx="1292663" cy="1116000"/>
            </a:xfrm>
            <a:prstGeom prst="rect">
              <a:avLst/>
            </a:prstGeom>
            <a:noFill/>
          </p:spPr>
          <p:txBody>
            <a:bodyPr vert="eaVert" wrap="square" rtlCol="0">
              <a:spAutoFit/>
            </a:bodyPr>
            <a:lstStyle/>
            <a:p>
              <a:pPr lvl="0" algn="ctr"/>
              <a:r>
                <a:rPr lang="zh-TW" altLang="en-US" sz="3600" b="1" dirty="0">
                  <a:solidFill>
                    <a:srgbClr val="BFBFBF">
                      <a:lumMod val="50000"/>
                    </a:srgbClr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理由</a:t>
              </a:r>
              <a:endParaRPr lang="en-US" altLang="zh-TW" sz="3600" b="1" dirty="0">
                <a:solidFill>
                  <a:srgbClr val="BFBFBF">
                    <a:lumMod val="50000"/>
                  </a:srgb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</p:grpSp>
      <p:sp>
        <p:nvSpPr>
          <p:cNvPr id="17" name="圓角矩形 16"/>
          <p:cNvSpPr/>
          <p:nvPr/>
        </p:nvSpPr>
        <p:spPr>
          <a:xfrm>
            <a:off x="987552" y="2354391"/>
            <a:ext cx="5257800" cy="2144457"/>
          </a:xfrm>
          <a:prstGeom prst="roundRect">
            <a:avLst/>
          </a:prstGeom>
          <a:grp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TW" altLang="en-US"/>
          </a:p>
        </p:txBody>
      </p:sp>
      <p:sp>
        <p:nvSpPr>
          <p:cNvPr id="26" name="圓角矩形 25"/>
          <p:cNvSpPr/>
          <p:nvPr/>
        </p:nvSpPr>
        <p:spPr>
          <a:xfrm>
            <a:off x="5074920" y="1926778"/>
            <a:ext cx="3081528" cy="2142302"/>
          </a:xfrm>
          <a:prstGeom prst="roundRect">
            <a:avLst/>
          </a:prstGeom>
          <a:grp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TW" altLang="en-US"/>
          </a:p>
        </p:txBody>
      </p:sp>
      <p:grpSp>
        <p:nvGrpSpPr>
          <p:cNvPr id="34" name="群組 33"/>
          <p:cNvGrpSpPr/>
          <p:nvPr/>
        </p:nvGrpSpPr>
        <p:grpSpPr>
          <a:xfrm>
            <a:off x="1904335" y="1566779"/>
            <a:ext cx="7500765" cy="3741492"/>
            <a:chOff x="1053018" y="2354391"/>
            <a:chExt cx="3721609" cy="1751614"/>
          </a:xfrm>
        </p:grpSpPr>
        <p:sp>
          <p:nvSpPr>
            <p:cNvPr id="28" name="圓角矩形 27"/>
            <p:cNvSpPr/>
            <p:nvPr/>
          </p:nvSpPr>
          <p:spPr>
            <a:xfrm>
              <a:off x="1053018" y="2354391"/>
              <a:ext cx="3721609" cy="1751614"/>
            </a:xfrm>
            <a:prstGeom prst="round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TW" altLang="en-US"/>
            </a:p>
          </p:txBody>
        </p:sp>
        <p:sp>
          <p:nvSpPr>
            <p:cNvPr id="7" name="文字方塊 6"/>
            <p:cNvSpPr txBox="1"/>
            <p:nvPr/>
          </p:nvSpPr>
          <p:spPr>
            <a:xfrm>
              <a:off x="1374053" y="2945564"/>
              <a:ext cx="2996112" cy="734851"/>
            </a:xfrm>
            <a:prstGeom prst="rect">
              <a:avLst/>
            </a:prstGeom>
            <a:solidFill>
              <a:srgbClr val="FFC000"/>
            </a:solidFill>
          </p:spPr>
          <p:txBody>
            <a:bodyPr wrap="square" rtlCol="0">
              <a:spAutoFit/>
            </a:bodyPr>
            <a:lstStyle/>
            <a:p>
              <a:pPr marL="342900" indent="-342900">
                <a:buFont typeface="Wingdings" panose="05000000000000000000" pitchFamily="2" charset="2"/>
                <a:buChar char="ü"/>
              </a:pPr>
              <a:r>
                <a:rPr lang="zh-TW" altLang="en-US" sz="3200" b="1" dirty="0" smtClean="0">
                  <a:solidFill>
                    <a:schemeClr val="accent6">
                      <a:lumMod val="50000"/>
                    </a:schemeClr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財源</a:t>
              </a:r>
              <a:r>
                <a:rPr lang="zh-TW" altLang="en-US" sz="3200" b="1" dirty="0">
                  <a:solidFill>
                    <a:schemeClr val="accent6">
                      <a:lumMod val="50000"/>
                    </a:schemeClr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豐沛且</a:t>
              </a:r>
              <a:r>
                <a:rPr lang="zh-TW" altLang="en-US" sz="3200" b="1" dirty="0" smtClean="0">
                  <a:solidFill>
                    <a:schemeClr val="accent6">
                      <a:lumMod val="50000"/>
                    </a:schemeClr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穩定</a:t>
              </a:r>
              <a:endParaRPr lang="en-US" altLang="zh-TW" sz="3200" b="1" dirty="0">
                <a:solidFill>
                  <a:schemeClr val="accent6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  <a:p>
              <a:pPr marL="342900" indent="-342900">
                <a:buFont typeface="Wingdings" panose="05000000000000000000" pitchFamily="2" charset="2"/>
                <a:buChar char="ü"/>
              </a:pPr>
              <a:r>
                <a:rPr lang="zh-TW" altLang="en-US" sz="3200" b="1" dirty="0" smtClean="0">
                  <a:solidFill>
                    <a:schemeClr val="accent6">
                      <a:lumMod val="50000"/>
                    </a:schemeClr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分配</a:t>
              </a:r>
              <a:r>
                <a:rPr lang="zh-TW" altLang="en-US" sz="3200" b="1" dirty="0">
                  <a:solidFill>
                    <a:schemeClr val="accent6">
                      <a:lumMod val="50000"/>
                    </a:schemeClr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正義 </a:t>
              </a:r>
              <a:endParaRPr lang="en-US" altLang="zh-TW" sz="3200" b="1" dirty="0" smtClean="0">
                <a:solidFill>
                  <a:schemeClr val="accent6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  <a:p>
              <a:pPr marL="342900" indent="-342900">
                <a:buFont typeface="Wingdings" panose="05000000000000000000" pitchFamily="2" charset="2"/>
                <a:buChar char="ü"/>
              </a:pPr>
              <a:r>
                <a:rPr lang="zh-TW" altLang="en-US" sz="3200" b="1" dirty="0" smtClean="0">
                  <a:solidFill>
                    <a:schemeClr val="accent6">
                      <a:lumMod val="50000"/>
                    </a:schemeClr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保費較能彈性調</a:t>
              </a:r>
              <a:r>
                <a:rPr lang="zh-TW" altLang="en-US" sz="3200" b="1" dirty="0">
                  <a:solidFill>
                    <a:schemeClr val="accent6">
                      <a:lumMod val="50000"/>
                    </a:schemeClr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整</a:t>
              </a:r>
            </a:p>
          </p:txBody>
        </p:sp>
        <p:grpSp>
          <p:nvGrpSpPr>
            <p:cNvPr id="33" name="群組 32"/>
            <p:cNvGrpSpPr/>
            <p:nvPr/>
          </p:nvGrpSpPr>
          <p:grpSpPr>
            <a:xfrm>
              <a:off x="1374053" y="2421437"/>
              <a:ext cx="2684378" cy="463477"/>
              <a:chOff x="1376206" y="2467338"/>
              <a:chExt cx="2684378" cy="463477"/>
            </a:xfrm>
          </p:grpSpPr>
          <p:sp>
            <p:nvSpPr>
              <p:cNvPr id="32" name="圓角矩形 31"/>
              <p:cNvSpPr/>
              <p:nvPr/>
            </p:nvSpPr>
            <p:spPr>
              <a:xfrm>
                <a:off x="1376206" y="2467338"/>
                <a:ext cx="2184423" cy="463477"/>
              </a:xfrm>
              <a:prstGeom prst="round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zh-TW" altLang="en-US"/>
              </a:p>
            </p:txBody>
          </p:sp>
          <p:sp>
            <p:nvSpPr>
              <p:cNvPr id="29" name="文字方塊 28"/>
              <p:cNvSpPr txBox="1"/>
              <p:nvPr/>
            </p:nvSpPr>
            <p:spPr>
              <a:xfrm>
                <a:off x="1648441" y="2551530"/>
                <a:ext cx="2412143" cy="29509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lvl="0"/>
                <a:r>
                  <a:rPr lang="zh-TW" altLang="en-US" sz="3600" b="1" dirty="0">
                    <a:solidFill>
                      <a:srgbClr val="BFBFBF">
                        <a:lumMod val="50000"/>
                      </a:srgbClr>
                    </a:solidFill>
                    <a:latin typeface="微軟正黑體" panose="020B0604030504040204" pitchFamily="34" charset="-120"/>
                    <a:ea typeface="微軟正黑體" panose="020B0604030504040204" pitchFamily="34" charset="-120"/>
                  </a:rPr>
                  <a:t>參酌日本之經驗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986099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BD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圓角矩形 3"/>
          <p:cNvSpPr/>
          <p:nvPr/>
        </p:nvSpPr>
        <p:spPr>
          <a:xfrm>
            <a:off x="373118" y="272363"/>
            <a:ext cx="11520000" cy="6300000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TW" altLang="en-US">
              <a:solidFill>
                <a:srgbClr val="E7E6E6">
                  <a:lumMod val="10000"/>
                </a:srgbClr>
              </a:solidFill>
            </a:endParaRPr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AE5B16-0F33-4EE9-AE34-61D676368225}" type="slidenum">
              <a:rPr lang="zh-CN" altLang="en-US" smtClean="0">
                <a:solidFill>
                  <a:srgbClr val="000000">
                    <a:tint val="75000"/>
                  </a:srgbClr>
                </a:solidFill>
              </a:rPr>
              <a:pPr/>
              <a:t>19</a:t>
            </a:fld>
            <a:endParaRPr lang="zh-CN" altLang="en-US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12" name="副標題 2"/>
          <p:cNvSpPr txBox="1">
            <a:spLocks/>
          </p:cNvSpPr>
          <p:nvPr/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zh-TW" altLang="en-US" sz="8000" dirty="0">
              <a:solidFill>
                <a:sysClr val="windowText" lastClr="00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grpSp>
        <p:nvGrpSpPr>
          <p:cNvPr id="10" name="群組 9"/>
          <p:cNvGrpSpPr/>
          <p:nvPr/>
        </p:nvGrpSpPr>
        <p:grpSpPr>
          <a:xfrm>
            <a:off x="1088135" y="736876"/>
            <a:ext cx="10044000" cy="715593"/>
            <a:chOff x="-314633" y="645436"/>
            <a:chExt cx="10044000" cy="715593"/>
          </a:xfrm>
        </p:grpSpPr>
        <p:sp>
          <p:nvSpPr>
            <p:cNvPr id="14" name="文字方塊 13"/>
            <p:cNvSpPr txBox="1"/>
            <p:nvPr/>
          </p:nvSpPr>
          <p:spPr>
            <a:xfrm>
              <a:off x="2238426" y="645436"/>
              <a:ext cx="492898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Bef>
                  <a:spcPct val="20000"/>
                </a:spcBef>
                <a:defRPr/>
              </a:pPr>
              <a:r>
                <a:rPr lang="zh-TW" altLang="en-US" sz="4000" b="1" dirty="0" smtClean="0">
                  <a:solidFill>
                    <a:srgbClr val="BFBFBF">
                      <a:lumMod val="50000"/>
                    </a:srgbClr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我方政策：採雙軌制</a:t>
              </a:r>
              <a:endParaRPr lang="zh-TW" altLang="en-US" sz="1600" b="1" dirty="0">
                <a:solidFill>
                  <a:srgbClr val="BFBFBF">
                    <a:lumMod val="50000"/>
                  </a:srgb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cxnSp>
          <p:nvCxnSpPr>
            <p:cNvPr id="18" name="直線接點 17"/>
            <p:cNvCxnSpPr/>
            <p:nvPr/>
          </p:nvCxnSpPr>
          <p:spPr>
            <a:xfrm flipV="1">
              <a:off x="-314633" y="1321599"/>
              <a:ext cx="10044000" cy="39430"/>
            </a:xfrm>
            <a:prstGeom prst="line">
              <a:avLst/>
            </a:prstGeom>
            <a:ln w="57150">
              <a:solidFill>
                <a:srgbClr val="00BBD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9" name="群組 18"/>
          <p:cNvGrpSpPr/>
          <p:nvPr/>
        </p:nvGrpSpPr>
        <p:grpSpPr>
          <a:xfrm>
            <a:off x="7340444" y="6059408"/>
            <a:ext cx="3570897" cy="584775"/>
            <a:chOff x="7340444" y="6059408"/>
            <a:chExt cx="3570897" cy="584775"/>
          </a:xfrm>
        </p:grpSpPr>
        <p:grpSp>
          <p:nvGrpSpPr>
            <p:cNvPr id="20" name="群組 19"/>
            <p:cNvGrpSpPr/>
            <p:nvPr/>
          </p:nvGrpSpPr>
          <p:grpSpPr>
            <a:xfrm>
              <a:off x="7340444" y="6104013"/>
              <a:ext cx="3570897" cy="468352"/>
              <a:chOff x="7340444" y="6104013"/>
              <a:chExt cx="3570897" cy="468352"/>
            </a:xfrm>
          </p:grpSpPr>
          <p:sp>
            <p:nvSpPr>
              <p:cNvPr id="22" name="矩形 21"/>
              <p:cNvSpPr/>
              <p:nvPr/>
            </p:nvSpPr>
            <p:spPr>
              <a:xfrm rot="16200000">
                <a:off x="7466269" y="5978188"/>
                <a:ext cx="468350" cy="720000"/>
              </a:xfrm>
              <a:prstGeom prst="rect">
                <a:avLst/>
              </a:prstGeom>
              <a:solidFill>
                <a:srgbClr val="F23B49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zh-TW" alt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23" name="矩形 22"/>
              <p:cNvSpPr/>
              <p:nvPr/>
            </p:nvSpPr>
            <p:spPr>
              <a:xfrm rot="16200000">
                <a:off x="9368451" y="5978190"/>
                <a:ext cx="468350" cy="720000"/>
              </a:xfrm>
              <a:prstGeom prst="rect">
                <a:avLst/>
              </a:prstGeom>
              <a:solidFill>
                <a:srgbClr val="00BBD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zh-TW" alt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24" name="矩形 23"/>
              <p:cNvSpPr/>
              <p:nvPr/>
            </p:nvSpPr>
            <p:spPr>
              <a:xfrm rot="16200000">
                <a:off x="10317166" y="5978189"/>
                <a:ext cx="468350" cy="720000"/>
              </a:xfrm>
              <a:prstGeom prst="rect">
                <a:avLst/>
              </a:prstGeom>
              <a:solidFill>
                <a:srgbClr val="B3D23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zh-TW" alt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25" name="矩形 24"/>
              <p:cNvSpPr/>
              <p:nvPr/>
            </p:nvSpPr>
            <p:spPr>
              <a:xfrm rot="16200000">
                <a:off x="8421029" y="5978190"/>
                <a:ext cx="468350" cy="720000"/>
              </a:xfrm>
              <a:prstGeom prst="rect">
                <a:avLst/>
              </a:prstGeom>
              <a:solidFill>
                <a:srgbClr val="FFC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zh-TW" altLang="en-US">
                  <a:solidFill>
                    <a:srgbClr val="FFFFFF"/>
                  </a:solidFill>
                </a:endParaRPr>
              </a:p>
            </p:txBody>
          </p:sp>
        </p:grpSp>
        <p:sp>
          <p:nvSpPr>
            <p:cNvPr id="21" name="文字方塊 20"/>
            <p:cNvSpPr txBox="1"/>
            <p:nvPr/>
          </p:nvSpPr>
          <p:spPr>
            <a:xfrm>
              <a:off x="9405100" y="6059408"/>
              <a:ext cx="413061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3200" b="1" dirty="0">
                  <a:solidFill>
                    <a:srgbClr val="000000">
                      <a:lumMod val="75000"/>
                      <a:lumOff val="25000"/>
                    </a:srgbClr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3</a:t>
              </a:r>
              <a:endParaRPr lang="zh-TW" altLang="en-US" sz="3200" b="1" dirty="0">
                <a:solidFill>
                  <a:srgbClr val="000000">
                    <a:lumMod val="75000"/>
                    <a:lumOff val="25000"/>
                  </a:srgb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</p:grpSp>
      <p:sp>
        <p:nvSpPr>
          <p:cNvPr id="30" name="圓角矩形 29"/>
          <p:cNvSpPr/>
          <p:nvPr/>
        </p:nvSpPr>
        <p:spPr>
          <a:xfrm>
            <a:off x="11457432" y="3519661"/>
            <a:ext cx="914400" cy="914400"/>
          </a:xfrm>
          <a:prstGeom prst="roundRect">
            <a:avLst/>
          </a:prstGeom>
          <a:grp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TW" altLang="en-US">
              <a:solidFill>
                <a:srgbClr val="FFFFFF"/>
              </a:solidFill>
            </a:endParaRPr>
          </a:p>
        </p:txBody>
      </p:sp>
      <p:sp>
        <p:nvSpPr>
          <p:cNvPr id="31" name="圓角矩形 30"/>
          <p:cNvSpPr/>
          <p:nvPr/>
        </p:nvSpPr>
        <p:spPr>
          <a:xfrm>
            <a:off x="3282696" y="2081496"/>
            <a:ext cx="1444846" cy="647266"/>
          </a:xfrm>
          <a:prstGeom prst="roundRect">
            <a:avLst/>
          </a:prstGeom>
          <a:grp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TW" altLang="en-US">
              <a:solidFill>
                <a:srgbClr val="FFFFFF"/>
              </a:solidFill>
            </a:endParaRPr>
          </a:p>
        </p:txBody>
      </p:sp>
      <p:sp>
        <p:nvSpPr>
          <p:cNvPr id="8" name="圓角矩形 7"/>
          <p:cNvSpPr/>
          <p:nvPr/>
        </p:nvSpPr>
        <p:spPr>
          <a:xfrm>
            <a:off x="7340444" y="2405129"/>
            <a:ext cx="1229734" cy="1114532"/>
          </a:xfrm>
          <a:prstGeom prst="roundRect">
            <a:avLst/>
          </a:prstGeom>
          <a:grp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TW" altLang="en-US">
              <a:solidFill>
                <a:srgbClr val="FFFFFF"/>
              </a:solidFill>
            </a:endParaRPr>
          </a:p>
        </p:txBody>
      </p:sp>
      <p:sp>
        <p:nvSpPr>
          <p:cNvPr id="17" name="圓角矩形 16"/>
          <p:cNvSpPr/>
          <p:nvPr/>
        </p:nvSpPr>
        <p:spPr>
          <a:xfrm>
            <a:off x="987552" y="2354391"/>
            <a:ext cx="5257800" cy="2144457"/>
          </a:xfrm>
          <a:prstGeom prst="roundRect">
            <a:avLst/>
          </a:prstGeom>
          <a:grp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TW" altLang="en-US">
              <a:solidFill>
                <a:srgbClr val="FFFFFF"/>
              </a:solidFill>
            </a:endParaRPr>
          </a:p>
        </p:txBody>
      </p:sp>
      <p:sp>
        <p:nvSpPr>
          <p:cNvPr id="26" name="圓角矩形 25"/>
          <p:cNvSpPr/>
          <p:nvPr/>
        </p:nvSpPr>
        <p:spPr>
          <a:xfrm>
            <a:off x="5074920" y="1926778"/>
            <a:ext cx="3081528" cy="2142302"/>
          </a:xfrm>
          <a:prstGeom prst="roundRect">
            <a:avLst/>
          </a:prstGeom>
          <a:grp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TW" altLang="en-US">
              <a:solidFill>
                <a:srgbClr val="FFFFFF"/>
              </a:solidFill>
            </a:endParaRPr>
          </a:p>
        </p:txBody>
      </p:sp>
      <p:grpSp>
        <p:nvGrpSpPr>
          <p:cNvPr id="57" name="群組 56"/>
          <p:cNvGrpSpPr/>
          <p:nvPr/>
        </p:nvGrpSpPr>
        <p:grpSpPr>
          <a:xfrm>
            <a:off x="1105692" y="1566631"/>
            <a:ext cx="720000" cy="3353181"/>
            <a:chOff x="9170764" y="2787203"/>
            <a:chExt cx="1260000" cy="2098270"/>
          </a:xfrm>
        </p:grpSpPr>
        <p:sp>
          <p:nvSpPr>
            <p:cNvPr id="58" name="圓角矩形 57"/>
            <p:cNvSpPr/>
            <p:nvPr/>
          </p:nvSpPr>
          <p:spPr>
            <a:xfrm>
              <a:off x="9170764" y="2787203"/>
              <a:ext cx="1260000" cy="1179469"/>
            </a:xfrm>
            <a:prstGeom prst="roundRect">
              <a:avLst/>
            </a:prstGeom>
            <a:solidFill>
              <a:srgbClr val="00BBD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TW" altLang="en-US">
                <a:solidFill>
                  <a:srgbClr val="FFFFFF"/>
                </a:solidFill>
              </a:endParaRPr>
            </a:p>
          </p:txBody>
        </p:sp>
        <p:sp>
          <p:nvSpPr>
            <p:cNvPr id="59" name="文字方塊 58"/>
            <p:cNvSpPr txBox="1"/>
            <p:nvPr/>
          </p:nvSpPr>
          <p:spPr>
            <a:xfrm>
              <a:off x="9200875" y="2823370"/>
              <a:ext cx="1184939" cy="2062103"/>
            </a:xfrm>
            <a:prstGeom prst="rect">
              <a:avLst/>
            </a:prstGeom>
            <a:noFill/>
          </p:spPr>
          <p:txBody>
            <a:bodyPr vert="eaVert" wrap="square" rtlCol="0">
              <a:spAutoFit/>
            </a:bodyPr>
            <a:lstStyle/>
            <a:p>
              <a:r>
                <a:rPr lang="zh-TW" altLang="en-US" sz="3200" b="1" dirty="0" smtClean="0">
                  <a:solidFill>
                    <a:srgbClr val="BFBFBF">
                      <a:lumMod val="50000"/>
                    </a:srgbClr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政策形塑</a:t>
              </a:r>
              <a:endParaRPr lang="en-US" altLang="zh-TW" sz="3200" b="1" dirty="0">
                <a:solidFill>
                  <a:srgbClr val="BFBFBF">
                    <a:lumMod val="50000"/>
                  </a:srgb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</p:grpSp>
      <p:sp>
        <p:nvSpPr>
          <p:cNvPr id="35" name="內容版面配置區 2"/>
          <p:cNvSpPr txBox="1">
            <a:spLocks/>
          </p:cNvSpPr>
          <p:nvPr/>
        </p:nvSpPr>
        <p:spPr>
          <a:xfrm>
            <a:off x="2427498" y="5527232"/>
            <a:ext cx="8229600" cy="4525963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914400" lvl="2" indent="0">
              <a:buFont typeface="Arial" panose="020B0604020202020204" pitchFamily="34" charset="0"/>
              <a:buNone/>
            </a:pPr>
            <a:endParaRPr lang="en-US" altLang="zh-TW" dirty="0" smtClean="0">
              <a:solidFill>
                <a:srgbClr val="000000"/>
              </a:solidFill>
            </a:endParaRPr>
          </a:p>
          <a:p>
            <a:pPr lvl="1"/>
            <a:endParaRPr lang="en-US" altLang="zh-TW" dirty="0">
              <a:solidFill>
                <a:srgbClr val="000000"/>
              </a:solidFill>
            </a:endParaRPr>
          </a:p>
        </p:txBody>
      </p:sp>
      <p:grpSp>
        <p:nvGrpSpPr>
          <p:cNvPr id="41" name="群組 40"/>
          <p:cNvGrpSpPr/>
          <p:nvPr/>
        </p:nvGrpSpPr>
        <p:grpSpPr>
          <a:xfrm>
            <a:off x="1910312" y="1547709"/>
            <a:ext cx="7922447" cy="4511699"/>
            <a:chOff x="1904334" y="1566776"/>
            <a:chExt cx="7922447" cy="4556306"/>
          </a:xfrm>
        </p:grpSpPr>
        <p:grpSp>
          <p:nvGrpSpPr>
            <p:cNvPr id="34" name="群組 33"/>
            <p:cNvGrpSpPr/>
            <p:nvPr/>
          </p:nvGrpSpPr>
          <p:grpSpPr>
            <a:xfrm>
              <a:off x="1904334" y="1566776"/>
              <a:ext cx="7922447" cy="4556306"/>
              <a:chOff x="1053018" y="2354389"/>
              <a:chExt cx="5367795" cy="4566154"/>
            </a:xfrm>
          </p:grpSpPr>
          <p:sp>
            <p:nvSpPr>
              <p:cNvPr id="28" name="圓角矩形 27"/>
              <p:cNvSpPr/>
              <p:nvPr/>
            </p:nvSpPr>
            <p:spPr>
              <a:xfrm>
                <a:off x="1053018" y="2354389"/>
                <a:ext cx="5367795" cy="4566154"/>
              </a:xfrm>
              <a:prstGeom prst="roundRect">
                <a:avLst/>
              </a:prstGeom>
              <a:solidFill>
                <a:srgbClr val="FFC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zh-TW" alt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7" name="文字方塊 6"/>
              <p:cNvSpPr txBox="1"/>
              <p:nvPr/>
            </p:nvSpPr>
            <p:spPr>
              <a:xfrm>
                <a:off x="1374054" y="3059024"/>
                <a:ext cx="4937286" cy="462663"/>
              </a:xfrm>
              <a:prstGeom prst="rect">
                <a:avLst/>
              </a:prstGeom>
              <a:solidFill>
                <a:srgbClr val="FFC000"/>
              </a:solidFill>
            </p:spPr>
            <p:txBody>
              <a:bodyPr wrap="square" rtlCol="0">
                <a:spAutoFit/>
              </a:bodyPr>
              <a:lstStyle/>
              <a:p>
                <a:pPr marL="342900" indent="-342900">
                  <a:buFont typeface="Wingdings" panose="05000000000000000000" pitchFamily="2" charset="2"/>
                  <a:buChar char="ü"/>
                </a:pPr>
                <a:r>
                  <a:rPr lang="zh-TW" altLang="en-US" sz="2400" b="1" dirty="0">
                    <a:solidFill>
                      <a:srgbClr val="BFBFBF">
                        <a:lumMod val="50000"/>
                      </a:srgbClr>
                    </a:solidFill>
                    <a:latin typeface="微軟正黑體" panose="020B0604030504040204" pitchFamily="34" charset="-120"/>
                    <a:ea typeface="微軟正黑體" panose="020B0604030504040204" pitchFamily="34" charset="-120"/>
                  </a:rPr>
                  <a:t>修定長期照顧法第十五條</a:t>
                </a:r>
              </a:p>
            </p:txBody>
          </p:sp>
          <p:grpSp>
            <p:nvGrpSpPr>
              <p:cNvPr id="33" name="群組 32"/>
              <p:cNvGrpSpPr/>
              <p:nvPr/>
            </p:nvGrpSpPr>
            <p:grpSpPr>
              <a:xfrm>
                <a:off x="1392489" y="2420788"/>
                <a:ext cx="2037967" cy="612000"/>
                <a:chOff x="1394642" y="2466689"/>
                <a:chExt cx="2037967" cy="612000"/>
              </a:xfrm>
            </p:grpSpPr>
            <p:sp>
              <p:nvSpPr>
                <p:cNvPr id="32" name="圓角矩形 31"/>
                <p:cNvSpPr/>
                <p:nvPr/>
              </p:nvSpPr>
              <p:spPr>
                <a:xfrm>
                  <a:off x="1394642" y="2466689"/>
                  <a:ext cx="1222554" cy="612000"/>
                </a:xfrm>
                <a:prstGeom prst="roundRect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zh-TW" altLang="en-US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29" name="文字方塊 28"/>
                <p:cNvSpPr txBox="1"/>
                <p:nvPr/>
              </p:nvSpPr>
              <p:spPr>
                <a:xfrm>
                  <a:off x="1442777" y="2541155"/>
                  <a:ext cx="1989832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zh-TW" altLang="en-US" sz="2400" b="1" dirty="0">
                      <a:solidFill>
                        <a:srgbClr val="BFBFBF">
                          <a:lumMod val="50000"/>
                        </a:srgbClr>
                      </a:solidFill>
                      <a:latin typeface="微軟正黑體" panose="020B0604030504040204" pitchFamily="34" charset="-120"/>
                      <a:ea typeface="微軟正黑體" panose="020B0604030504040204" pitchFamily="34" charset="-120"/>
                    </a:rPr>
                    <a:t>資金來源面</a:t>
                  </a:r>
                </a:p>
              </p:txBody>
            </p:sp>
          </p:grpSp>
        </p:grpSp>
        <p:grpSp>
          <p:nvGrpSpPr>
            <p:cNvPr id="9" name="群組 8"/>
            <p:cNvGrpSpPr/>
            <p:nvPr/>
          </p:nvGrpSpPr>
          <p:grpSpPr>
            <a:xfrm>
              <a:off x="2421520" y="2937281"/>
              <a:ext cx="2059124" cy="612000"/>
              <a:chOff x="2365925" y="2964706"/>
              <a:chExt cx="2059124" cy="612000"/>
            </a:xfrm>
          </p:grpSpPr>
          <p:sp>
            <p:nvSpPr>
              <p:cNvPr id="36" name="圓角矩形 35"/>
              <p:cNvSpPr/>
              <p:nvPr/>
            </p:nvSpPr>
            <p:spPr>
              <a:xfrm>
                <a:off x="2365925" y="2964706"/>
                <a:ext cx="1788241" cy="612000"/>
              </a:xfrm>
              <a:prstGeom prst="round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zh-TW" alt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37" name="文字方塊 36"/>
              <p:cNvSpPr txBox="1"/>
              <p:nvPr/>
            </p:nvSpPr>
            <p:spPr>
              <a:xfrm>
                <a:off x="2420815" y="3044421"/>
                <a:ext cx="2004234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zh-TW" altLang="en-US" sz="2400" b="1" dirty="0">
                    <a:solidFill>
                      <a:srgbClr val="BFBFBF">
                        <a:lumMod val="50000"/>
                      </a:srgbClr>
                    </a:solidFill>
                    <a:latin typeface="微軟正黑體" panose="020B0604030504040204" pitchFamily="34" charset="-120"/>
                    <a:ea typeface="微軟正黑體" panose="020B0604030504040204" pitchFamily="34" charset="-120"/>
                  </a:rPr>
                  <a:t>單一保險人</a:t>
                </a:r>
              </a:p>
            </p:txBody>
          </p:sp>
        </p:grpSp>
        <p:sp>
          <p:nvSpPr>
            <p:cNvPr id="6" name="文字方塊 5"/>
            <p:cNvSpPr txBox="1"/>
            <p:nvPr/>
          </p:nvSpPr>
          <p:spPr>
            <a:xfrm>
              <a:off x="2307710" y="3555254"/>
              <a:ext cx="6092287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285750" indent="-285750">
                <a:buFont typeface="Wingdings" panose="05000000000000000000" pitchFamily="2" charset="2"/>
                <a:buChar char="ü"/>
              </a:pPr>
              <a:r>
                <a:rPr lang="zh-TW" altLang="en-US" sz="2400" b="1" dirty="0">
                  <a:solidFill>
                    <a:schemeClr val="accent6">
                      <a:lumMod val="50000"/>
                    </a:schemeClr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輔助私營保險</a:t>
              </a:r>
              <a:r>
                <a:rPr lang="zh-TW" altLang="en-US" sz="2400" b="1" dirty="0" smtClean="0">
                  <a:solidFill>
                    <a:schemeClr val="accent6">
                      <a:lumMod val="50000"/>
                    </a:schemeClr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機構</a:t>
              </a:r>
              <a:endParaRPr lang="en-US" altLang="zh-TW" sz="2400" b="1" dirty="0" smtClean="0">
                <a:solidFill>
                  <a:schemeClr val="accent6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  <a:p>
              <a:pPr marL="285750" indent="-285750">
                <a:buFont typeface="Wingdings" panose="05000000000000000000" pitchFamily="2" charset="2"/>
                <a:buChar char="ü"/>
              </a:pPr>
              <a:r>
                <a:rPr lang="zh-TW" altLang="en-US" sz="2400" b="1" dirty="0">
                  <a:solidFill>
                    <a:schemeClr val="accent6">
                      <a:lumMod val="50000"/>
                    </a:schemeClr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修定長期照護保險法草案第七條</a:t>
              </a:r>
              <a:endParaRPr lang="en-US" altLang="zh-TW" sz="2400" b="1" dirty="0" smtClean="0">
                <a:solidFill>
                  <a:schemeClr val="accent6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grpSp>
          <p:nvGrpSpPr>
            <p:cNvPr id="38" name="群組 37"/>
            <p:cNvGrpSpPr/>
            <p:nvPr/>
          </p:nvGrpSpPr>
          <p:grpSpPr>
            <a:xfrm>
              <a:off x="2378158" y="4525194"/>
              <a:ext cx="2082564" cy="612000"/>
              <a:chOff x="2405366" y="4470171"/>
              <a:chExt cx="2082564" cy="612000"/>
            </a:xfrm>
          </p:grpSpPr>
          <p:sp>
            <p:nvSpPr>
              <p:cNvPr id="39" name="圓角矩形 38"/>
              <p:cNvSpPr/>
              <p:nvPr/>
            </p:nvSpPr>
            <p:spPr>
              <a:xfrm>
                <a:off x="2405366" y="4470171"/>
                <a:ext cx="2082564" cy="612000"/>
              </a:xfrm>
              <a:prstGeom prst="round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zh-TW" alt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40" name="文字方塊 39"/>
              <p:cNvSpPr txBox="1"/>
              <p:nvPr/>
            </p:nvSpPr>
            <p:spPr>
              <a:xfrm>
                <a:off x="2427498" y="4553151"/>
                <a:ext cx="2060432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zh-TW" altLang="en-US" sz="2400" b="1" dirty="0">
                    <a:solidFill>
                      <a:srgbClr val="BFBFBF">
                        <a:lumMod val="50000"/>
                      </a:srgbClr>
                    </a:solidFill>
                    <a:latin typeface="微軟正黑體" panose="020B0604030504040204" pitchFamily="34" charset="-120"/>
                    <a:ea typeface="微軟正黑體" panose="020B0604030504040204" pitchFamily="34" charset="-120"/>
                  </a:rPr>
                  <a:t>被保險人資格</a:t>
                </a:r>
              </a:p>
            </p:txBody>
          </p:sp>
        </p:grpSp>
        <p:sp>
          <p:nvSpPr>
            <p:cNvPr id="11" name="文字方塊 10"/>
            <p:cNvSpPr txBox="1"/>
            <p:nvPr/>
          </p:nvSpPr>
          <p:spPr>
            <a:xfrm>
              <a:off x="2307710" y="5166905"/>
              <a:ext cx="7115694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285750" indent="-285750">
                <a:buFont typeface="Wingdings" panose="05000000000000000000" pitchFamily="2" charset="2"/>
                <a:buChar char="ü"/>
              </a:pPr>
              <a:r>
                <a:rPr lang="en-US" altLang="zh-TW" sz="2400" b="1" dirty="0">
                  <a:solidFill>
                    <a:schemeClr val="accent6">
                      <a:lumMod val="50000"/>
                    </a:schemeClr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25</a:t>
              </a:r>
              <a:r>
                <a:rPr lang="zh-TW" altLang="en-US" sz="2400" b="1" dirty="0">
                  <a:solidFill>
                    <a:schemeClr val="accent6">
                      <a:lumMod val="50000"/>
                    </a:schemeClr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歲為</a:t>
              </a:r>
              <a:r>
                <a:rPr lang="zh-TW" altLang="en-US" sz="2400" b="1" dirty="0" smtClean="0">
                  <a:solidFill>
                    <a:schemeClr val="accent6">
                      <a:lumMod val="50000"/>
                    </a:schemeClr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門檻</a:t>
              </a:r>
              <a:endParaRPr lang="en-US" altLang="zh-TW" sz="2400" b="1" dirty="0" smtClean="0">
                <a:solidFill>
                  <a:schemeClr val="accent6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  <a:p>
              <a:pPr marL="285750" indent="-285750">
                <a:buFont typeface="Wingdings" panose="05000000000000000000" pitchFamily="2" charset="2"/>
                <a:buChar char="ü"/>
              </a:pPr>
              <a:r>
                <a:rPr lang="zh-TW" altLang="en-US" sz="2400" b="1" dirty="0">
                  <a:solidFill>
                    <a:schemeClr val="accent6">
                      <a:lumMod val="50000"/>
                    </a:schemeClr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修定長期照護保險法草案第八條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992759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23B4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圓角矩形 3"/>
          <p:cNvSpPr/>
          <p:nvPr/>
        </p:nvSpPr>
        <p:spPr>
          <a:xfrm>
            <a:off x="345686" y="272365"/>
            <a:ext cx="11520000" cy="6300000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TW" altLang="en-US">
              <a:solidFill>
                <a:srgbClr val="E7E6E6">
                  <a:lumMod val="10000"/>
                </a:srgbClr>
              </a:solidFill>
            </a:endParaRPr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AE5B16-0F33-4EE9-AE34-61D676368225}" type="slidenum">
              <a:rPr lang="zh-CN" altLang="en-US" smtClean="0">
                <a:solidFill>
                  <a:srgbClr val="000000">
                    <a:tint val="75000"/>
                  </a:srgbClr>
                </a:solidFill>
              </a:rPr>
              <a:pPr/>
              <a:t>2</a:t>
            </a:fld>
            <a:endParaRPr lang="zh-CN" altLang="en-US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11" name="標題 1"/>
          <p:cNvSpPr txBox="1">
            <a:spLocks/>
          </p:cNvSpPr>
          <p:nvPr/>
        </p:nvSpPr>
        <p:spPr>
          <a:xfrm>
            <a:off x="2254214" y="1926771"/>
            <a:ext cx="7772400" cy="363582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ct val="20000"/>
              </a:spcBef>
              <a:defRPr/>
            </a:pPr>
            <a:r>
              <a:rPr lang="zh-TW" altLang="en-US" sz="8000" b="1" dirty="0" smtClean="0">
                <a:solidFill>
                  <a:schemeClr val="accent6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說明</a:t>
            </a:r>
            <a:r>
              <a:rPr lang="zh-TW" altLang="en-US" sz="8000" b="1" dirty="0">
                <a:solidFill>
                  <a:schemeClr val="accent6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問題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40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2" name="副標題 2"/>
          <p:cNvSpPr txBox="1">
            <a:spLocks/>
          </p:cNvSpPr>
          <p:nvPr/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zh-TW" altLang="en-US" sz="80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9" name="矩形 18"/>
          <p:cNvSpPr/>
          <p:nvPr/>
        </p:nvSpPr>
        <p:spPr>
          <a:xfrm rot="16200000">
            <a:off x="-610167" y="2105598"/>
            <a:ext cx="2409055" cy="676659"/>
          </a:xfrm>
          <a:prstGeom prst="rect">
            <a:avLst/>
          </a:prstGeom>
          <a:solidFill>
            <a:srgbClr val="F23B4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eaVert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zh-TW" altLang="en-US" sz="3200" b="1" dirty="0">
                <a:solidFill>
                  <a:srgbClr val="FFFF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第一步驟</a:t>
            </a:r>
          </a:p>
        </p:txBody>
      </p:sp>
    </p:spTree>
    <p:extLst>
      <p:ext uri="{BB962C8B-B14F-4D97-AF65-F5344CB8AC3E}">
        <p14:creationId xmlns:p14="http://schemas.microsoft.com/office/powerpoint/2010/main" val="3666512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BD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圓角矩形 3"/>
          <p:cNvSpPr/>
          <p:nvPr/>
        </p:nvSpPr>
        <p:spPr>
          <a:xfrm>
            <a:off x="373118" y="272363"/>
            <a:ext cx="11520000" cy="6300000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TW" altLang="en-US">
              <a:solidFill>
                <a:srgbClr val="E7E6E6">
                  <a:lumMod val="10000"/>
                </a:srgbClr>
              </a:solidFill>
            </a:endParaRPr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AE5B16-0F33-4EE9-AE34-61D676368225}" type="slidenum">
              <a:rPr lang="zh-CN" altLang="en-US" smtClean="0">
                <a:solidFill>
                  <a:srgbClr val="000000">
                    <a:tint val="75000"/>
                  </a:srgbClr>
                </a:solidFill>
              </a:rPr>
              <a:pPr/>
              <a:t>20</a:t>
            </a:fld>
            <a:endParaRPr lang="zh-CN" altLang="en-US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12" name="副標題 2"/>
          <p:cNvSpPr txBox="1">
            <a:spLocks/>
          </p:cNvSpPr>
          <p:nvPr/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zh-TW" altLang="en-US" sz="8000" dirty="0">
              <a:solidFill>
                <a:sysClr val="windowText" lastClr="00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grpSp>
        <p:nvGrpSpPr>
          <p:cNvPr id="10" name="群組 9"/>
          <p:cNvGrpSpPr/>
          <p:nvPr/>
        </p:nvGrpSpPr>
        <p:grpSpPr>
          <a:xfrm>
            <a:off x="1088135" y="736876"/>
            <a:ext cx="10044000" cy="715593"/>
            <a:chOff x="-314633" y="645436"/>
            <a:chExt cx="10044000" cy="715593"/>
          </a:xfrm>
        </p:grpSpPr>
        <p:sp>
          <p:nvSpPr>
            <p:cNvPr id="14" name="文字方塊 13"/>
            <p:cNvSpPr txBox="1"/>
            <p:nvPr/>
          </p:nvSpPr>
          <p:spPr>
            <a:xfrm>
              <a:off x="2238426" y="645436"/>
              <a:ext cx="492898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Bef>
                  <a:spcPct val="20000"/>
                </a:spcBef>
                <a:defRPr/>
              </a:pPr>
              <a:r>
                <a:rPr lang="zh-TW" altLang="en-US" sz="4000" b="1" dirty="0" smtClean="0">
                  <a:solidFill>
                    <a:srgbClr val="BFBFBF">
                      <a:lumMod val="50000"/>
                    </a:srgbClr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我方政策：採雙軌制</a:t>
              </a:r>
              <a:endParaRPr lang="zh-TW" altLang="en-US" sz="1600" b="1" dirty="0">
                <a:solidFill>
                  <a:srgbClr val="BFBFBF">
                    <a:lumMod val="50000"/>
                  </a:srgb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cxnSp>
          <p:nvCxnSpPr>
            <p:cNvPr id="18" name="直線接點 17"/>
            <p:cNvCxnSpPr/>
            <p:nvPr/>
          </p:nvCxnSpPr>
          <p:spPr>
            <a:xfrm flipV="1">
              <a:off x="-314633" y="1321599"/>
              <a:ext cx="10044000" cy="39430"/>
            </a:xfrm>
            <a:prstGeom prst="line">
              <a:avLst/>
            </a:prstGeom>
            <a:ln w="57150">
              <a:solidFill>
                <a:srgbClr val="00BBD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9" name="群組 18"/>
          <p:cNvGrpSpPr/>
          <p:nvPr/>
        </p:nvGrpSpPr>
        <p:grpSpPr>
          <a:xfrm>
            <a:off x="7340444" y="6059408"/>
            <a:ext cx="3570897" cy="584775"/>
            <a:chOff x="7340444" y="6059408"/>
            <a:chExt cx="3570897" cy="584775"/>
          </a:xfrm>
        </p:grpSpPr>
        <p:grpSp>
          <p:nvGrpSpPr>
            <p:cNvPr id="20" name="群組 19"/>
            <p:cNvGrpSpPr/>
            <p:nvPr/>
          </p:nvGrpSpPr>
          <p:grpSpPr>
            <a:xfrm>
              <a:off x="7340444" y="6104013"/>
              <a:ext cx="3570897" cy="468352"/>
              <a:chOff x="7340444" y="6104013"/>
              <a:chExt cx="3570897" cy="468352"/>
            </a:xfrm>
          </p:grpSpPr>
          <p:sp>
            <p:nvSpPr>
              <p:cNvPr id="22" name="矩形 21"/>
              <p:cNvSpPr/>
              <p:nvPr/>
            </p:nvSpPr>
            <p:spPr>
              <a:xfrm rot="16200000">
                <a:off x="7466269" y="5978188"/>
                <a:ext cx="468350" cy="720000"/>
              </a:xfrm>
              <a:prstGeom prst="rect">
                <a:avLst/>
              </a:prstGeom>
              <a:solidFill>
                <a:srgbClr val="F23B49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zh-TW" alt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23" name="矩形 22"/>
              <p:cNvSpPr/>
              <p:nvPr/>
            </p:nvSpPr>
            <p:spPr>
              <a:xfrm rot="16200000">
                <a:off x="9368451" y="5978190"/>
                <a:ext cx="468350" cy="720000"/>
              </a:xfrm>
              <a:prstGeom prst="rect">
                <a:avLst/>
              </a:prstGeom>
              <a:solidFill>
                <a:srgbClr val="00BBD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zh-TW" alt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24" name="矩形 23"/>
              <p:cNvSpPr/>
              <p:nvPr/>
            </p:nvSpPr>
            <p:spPr>
              <a:xfrm rot="16200000">
                <a:off x="10317166" y="5978189"/>
                <a:ext cx="468350" cy="720000"/>
              </a:xfrm>
              <a:prstGeom prst="rect">
                <a:avLst/>
              </a:prstGeom>
              <a:solidFill>
                <a:srgbClr val="B3D23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zh-TW" alt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25" name="矩形 24"/>
              <p:cNvSpPr/>
              <p:nvPr/>
            </p:nvSpPr>
            <p:spPr>
              <a:xfrm rot="16200000">
                <a:off x="8421029" y="5978190"/>
                <a:ext cx="468350" cy="720000"/>
              </a:xfrm>
              <a:prstGeom prst="rect">
                <a:avLst/>
              </a:prstGeom>
              <a:solidFill>
                <a:srgbClr val="FFC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zh-TW" altLang="en-US">
                  <a:solidFill>
                    <a:srgbClr val="FFFFFF"/>
                  </a:solidFill>
                </a:endParaRPr>
              </a:p>
            </p:txBody>
          </p:sp>
        </p:grpSp>
        <p:sp>
          <p:nvSpPr>
            <p:cNvPr id="21" name="文字方塊 20"/>
            <p:cNvSpPr txBox="1"/>
            <p:nvPr/>
          </p:nvSpPr>
          <p:spPr>
            <a:xfrm>
              <a:off x="9405100" y="6059408"/>
              <a:ext cx="413061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3200" b="1" dirty="0">
                  <a:solidFill>
                    <a:srgbClr val="000000">
                      <a:lumMod val="75000"/>
                      <a:lumOff val="25000"/>
                    </a:srgbClr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3</a:t>
              </a:r>
              <a:endParaRPr lang="zh-TW" altLang="en-US" sz="3200" b="1" dirty="0">
                <a:solidFill>
                  <a:srgbClr val="000000">
                    <a:lumMod val="75000"/>
                    <a:lumOff val="25000"/>
                  </a:srgb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</p:grpSp>
      <p:sp>
        <p:nvSpPr>
          <p:cNvPr id="30" name="圓角矩形 29"/>
          <p:cNvSpPr/>
          <p:nvPr/>
        </p:nvSpPr>
        <p:spPr>
          <a:xfrm>
            <a:off x="11457432" y="3519661"/>
            <a:ext cx="914400" cy="914400"/>
          </a:xfrm>
          <a:prstGeom prst="roundRect">
            <a:avLst/>
          </a:prstGeom>
          <a:grp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TW" altLang="en-US">
              <a:solidFill>
                <a:srgbClr val="FFFFFF"/>
              </a:solidFill>
            </a:endParaRPr>
          </a:p>
        </p:txBody>
      </p:sp>
      <p:sp>
        <p:nvSpPr>
          <p:cNvPr id="31" name="圓角矩形 30"/>
          <p:cNvSpPr/>
          <p:nvPr/>
        </p:nvSpPr>
        <p:spPr>
          <a:xfrm>
            <a:off x="3282696" y="2081496"/>
            <a:ext cx="1444846" cy="647266"/>
          </a:xfrm>
          <a:prstGeom prst="roundRect">
            <a:avLst/>
          </a:prstGeom>
          <a:grp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TW" altLang="en-US">
              <a:solidFill>
                <a:srgbClr val="FFFFFF"/>
              </a:solidFill>
            </a:endParaRPr>
          </a:p>
        </p:txBody>
      </p:sp>
      <p:sp>
        <p:nvSpPr>
          <p:cNvPr id="8" name="圓角矩形 7"/>
          <p:cNvSpPr/>
          <p:nvPr/>
        </p:nvSpPr>
        <p:spPr>
          <a:xfrm>
            <a:off x="7340444" y="2405129"/>
            <a:ext cx="1229734" cy="1114532"/>
          </a:xfrm>
          <a:prstGeom prst="roundRect">
            <a:avLst/>
          </a:prstGeom>
          <a:grp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TW" altLang="en-US">
              <a:solidFill>
                <a:srgbClr val="FFFFFF"/>
              </a:solidFill>
            </a:endParaRPr>
          </a:p>
        </p:txBody>
      </p:sp>
      <p:sp>
        <p:nvSpPr>
          <p:cNvPr id="17" name="圓角矩形 16"/>
          <p:cNvSpPr/>
          <p:nvPr/>
        </p:nvSpPr>
        <p:spPr>
          <a:xfrm>
            <a:off x="987552" y="2354391"/>
            <a:ext cx="5257800" cy="2144457"/>
          </a:xfrm>
          <a:prstGeom prst="roundRect">
            <a:avLst/>
          </a:prstGeom>
          <a:grp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TW" altLang="en-US">
              <a:solidFill>
                <a:srgbClr val="FFFFFF"/>
              </a:solidFill>
            </a:endParaRPr>
          </a:p>
        </p:txBody>
      </p:sp>
      <p:sp>
        <p:nvSpPr>
          <p:cNvPr id="26" name="圓角矩形 25"/>
          <p:cNvSpPr/>
          <p:nvPr/>
        </p:nvSpPr>
        <p:spPr>
          <a:xfrm>
            <a:off x="5074920" y="1926778"/>
            <a:ext cx="3081528" cy="2142302"/>
          </a:xfrm>
          <a:prstGeom prst="roundRect">
            <a:avLst/>
          </a:prstGeom>
          <a:grp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TW" altLang="en-US">
              <a:solidFill>
                <a:srgbClr val="FFFFFF"/>
              </a:solidFill>
            </a:endParaRPr>
          </a:p>
        </p:txBody>
      </p:sp>
      <p:grpSp>
        <p:nvGrpSpPr>
          <p:cNvPr id="57" name="群組 56"/>
          <p:cNvGrpSpPr/>
          <p:nvPr/>
        </p:nvGrpSpPr>
        <p:grpSpPr>
          <a:xfrm>
            <a:off x="1105692" y="1566631"/>
            <a:ext cx="720000" cy="3353181"/>
            <a:chOff x="9170764" y="2787203"/>
            <a:chExt cx="1260000" cy="2098270"/>
          </a:xfrm>
        </p:grpSpPr>
        <p:sp>
          <p:nvSpPr>
            <p:cNvPr id="58" name="圓角矩形 57"/>
            <p:cNvSpPr/>
            <p:nvPr/>
          </p:nvSpPr>
          <p:spPr>
            <a:xfrm>
              <a:off x="9170764" y="2787203"/>
              <a:ext cx="1260000" cy="1179469"/>
            </a:xfrm>
            <a:prstGeom prst="roundRect">
              <a:avLst/>
            </a:prstGeom>
            <a:solidFill>
              <a:srgbClr val="00BBD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TW" altLang="en-US">
                <a:solidFill>
                  <a:srgbClr val="FFFFFF"/>
                </a:solidFill>
              </a:endParaRPr>
            </a:p>
          </p:txBody>
        </p:sp>
        <p:sp>
          <p:nvSpPr>
            <p:cNvPr id="59" name="文字方塊 58"/>
            <p:cNvSpPr txBox="1"/>
            <p:nvPr/>
          </p:nvSpPr>
          <p:spPr>
            <a:xfrm>
              <a:off x="9200875" y="2823370"/>
              <a:ext cx="1184939" cy="2062103"/>
            </a:xfrm>
            <a:prstGeom prst="rect">
              <a:avLst/>
            </a:prstGeom>
            <a:noFill/>
          </p:spPr>
          <p:txBody>
            <a:bodyPr vert="eaVert" wrap="square" rtlCol="0">
              <a:spAutoFit/>
            </a:bodyPr>
            <a:lstStyle/>
            <a:p>
              <a:r>
                <a:rPr lang="zh-TW" altLang="en-US" sz="3200" b="1" dirty="0" smtClean="0">
                  <a:solidFill>
                    <a:srgbClr val="BFBFBF">
                      <a:lumMod val="50000"/>
                    </a:srgbClr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政策形塑</a:t>
              </a:r>
              <a:endParaRPr lang="en-US" altLang="zh-TW" sz="3200" b="1" dirty="0">
                <a:solidFill>
                  <a:srgbClr val="BFBFBF">
                    <a:lumMod val="50000"/>
                  </a:srgb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</p:grpSp>
      <p:sp>
        <p:nvSpPr>
          <p:cNvPr id="35" name="內容版面配置區 2"/>
          <p:cNvSpPr txBox="1">
            <a:spLocks/>
          </p:cNvSpPr>
          <p:nvPr/>
        </p:nvSpPr>
        <p:spPr>
          <a:xfrm>
            <a:off x="2427498" y="5527232"/>
            <a:ext cx="8229600" cy="4525963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914400" lvl="2" indent="0">
              <a:buFont typeface="Arial" panose="020B0604020202020204" pitchFamily="34" charset="0"/>
              <a:buNone/>
            </a:pPr>
            <a:endParaRPr lang="en-US" altLang="zh-TW" dirty="0" smtClean="0">
              <a:solidFill>
                <a:srgbClr val="000000"/>
              </a:solidFill>
            </a:endParaRPr>
          </a:p>
          <a:p>
            <a:pPr lvl="1"/>
            <a:endParaRPr lang="en-US" altLang="zh-TW" dirty="0">
              <a:solidFill>
                <a:srgbClr val="000000"/>
              </a:solidFill>
            </a:endParaRPr>
          </a:p>
        </p:txBody>
      </p:sp>
      <p:grpSp>
        <p:nvGrpSpPr>
          <p:cNvPr id="41" name="群組 40"/>
          <p:cNvGrpSpPr/>
          <p:nvPr/>
        </p:nvGrpSpPr>
        <p:grpSpPr>
          <a:xfrm>
            <a:off x="1910312" y="1547709"/>
            <a:ext cx="7922447" cy="4104000"/>
            <a:chOff x="1904334" y="1566776"/>
            <a:chExt cx="7922447" cy="4104000"/>
          </a:xfrm>
        </p:grpSpPr>
        <p:grpSp>
          <p:nvGrpSpPr>
            <p:cNvPr id="34" name="群組 33"/>
            <p:cNvGrpSpPr/>
            <p:nvPr/>
          </p:nvGrpSpPr>
          <p:grpSpPr>
            <a:xfrm>
              <a:off x="1904334" y="1566776"/>
              <a:ext cx="7922447" cy="4104000"/>
              <a:chOff x="1053018" y="2354389"/>
              <a:chExt cx="5367795" cy="4112870"/>
            </a:xfrm>
          </p:grpSpPr>
          <p:sp>
            <p:nvSpPr>
              <p:cNvPr id="28" name="圓角矩形 27"/>
              <p:cNvSpPr/>
              <p:nvPr/>
            </p:nvSpPr>
            <p:spPr>
              <a:xfrm>
                <a:off x="1053018" y="2354389"/>
                <a:ext cx="5367795" cy="4112870"/>
              </a:xfrm>
              <a:prstGeom prst="roundRect">
                <a:avLst/>
              </a:prstGeom>
              <a:solidFill>
                <a:srgbClr val="FFC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zh-TW" alt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7" name="文字方塊 6"/>
              <p:cNvSpPr txBox="1"/>
              <p:nvPr/>
            </p:nvSpPr>
            <p:spPr>
              <a:xfrm>
                <a:off x="1374054" y="3059024"/>
                <a:ext cx="4937286" cy="830997"/>
              </a:xfrm>
              <a:prstGeom prst="rect">
                <a:avLst/>
              </a:prstGeom>
              <a:solidFill>
                <a:srgbClr val="FFC000"/>
              </a:solidFill>
            </p:spPr>
            <p:txBody>
              <a:bodyPr wrap="square" rtlCol="0">
                <a:spAutoFit/>
              </a:bodyPr>
              <a:lstStyle/>
              <a:p>
                <a:pPr marL="342900" indent="-342900">
                  <a:buFont typeface="Wingdings" panose="05000000000000000000" pitchFamily="2" charset="2"/>
                  <a:buChar char="ü"/>
                </a:pPr>
                <a:r>
                  <a:rPr lang="zh-TW" altLang="en-US" sz="2400" b="1" dirty="0">
                    <a:solidFill>
                      <a:srgbClr val="BFBFBF">
                        <a:lumMod val="50000"/>
                      </a:srgbClr>
                    </a:solidFill>
                    <a:latin typeface="微軟正黑體" panose="020B0604030504040204" pitchFamily="34" charset="-120"/>
                    <a:ea typeface="微軟正黑體" panose="020B0604030504040204" pitchFamily="34" charset="-120"/>
                  </a:rPr>
                  <a:t>子女之貢獻列入</a:t>
                </a:r>
                <a:r>
                  <a:rPr lang="zh-TW" altLang="en-US" sz="2400" b="1" dirty="0" smtClean="0">
                    <a:solidFill>
                      <a:srgbClr val="BFBFBF">
                        <a:lumMod val="50000"/>
                      </a:srgbClr>
                    </a:solidFill>
                    <a:latin typeface="微軟正黑體" panose="020B0604030504040204" pitchFamily="34" charset="-120"/>
                    <a:ea typeface="微軟正黑體" panose="020B0604030504040204" pitchFamily="34" charset="-120"/>
                  </a:rPr>
                  <a:t>考量</a:t>
                </a:r>
                <a:endParaRPr lang="en-US" altLang="zh-TW" sz="2400" b="1" dirty="0">
                  <a:solidFill>
                    <a:srgbClr val="BFBFBF">
                      <a:lumMod val="50000"/>
                    </a:srgbClr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endParaRPr>
              </a:p>
              <a:p>
                <a:pPr marL="342900" indent="-342900">
                  <a:buFont typeface="Wingdings" panose="05000000000000000000" pitchFamily="2" charset="2"/>
                  <a:buChar char="ü"/>
                </a:pPr>
                <a:r>
                  <a:rPr lang="zh-TW" altLang="en-US" sz="2400" b="1" dirty="0" smtClean="0">
                    <a:solidFill>
                      <a:srgbClr val="BFBFBF">
                        <a:lumMod val="50000"/>
                      </a:srgbClr>
                    </a:solidFill>
                    <a:latin typeface="微軟正黑體" panose="020B0604030504040204" pitchFamily="34" charset="-120"/>
                    <a:ea typeface="微軟正黑體" panose="020B0604030504040204" pitchFamily="34" charset="-120"/>
                  </a:rPr>
                  <a:t>修定長期</a:t>
                </a:r>
                <a:r>
                  <a:rPr lang="zh-TW" altLang="en-US" sz="2400" b="1" dirty="0">
                    <a:solidFill>
                      <a:srgbClr val="BFBFBF">
                        <a:lumMod val="50000"/>
                      </a:srgbClr>
                    </a:solidFill>
                    <a:latin typeface="微軟正黑體" panose="020B0604030504040204" pitchFamily="34" charset="-120"/>
                    <a:ea typeface="微軟正黑體" panose="020B0604030504040204" pitchFamily="34" charset="-120"/>
                  </a:rPr>
                  <a:t>照護保險法草案第二十條</a:t>
                </a:r>
              </a:p>
            </p:txBody>
          </p:sp>
          <p:grpSp>
            <p:nvGrpSpPr>
              <p:cNvPr id="33" name="群組 32"/>
              <p:cNvGrpSpPr/>
              <p:nvPr/>
            </p:nvGrpSpPr>
            <p:grpSpPr>
              <a:xfrm>
                <a:off x="1392489" y="2420788"/>
                <a:ext cx="2075140" cy="612000"/>
                <a:chOff x="1394642" y="2466689"/>
                <a:chExt cx="2075140" cy="612000"/>
              </a:xfrm>
            </p:grpSpPr>
            <p:sp>
              <p:nvSpPr>
                <p:cNvPr id="32" name="圓角矩形 31"/>
                <p:cNvSpPr/>
                <p:nvPr/>
              </p:nvSpPr>
              <p:spPr>
                <a:xfrm>
                  <a:off x="1394642" y="2466689"/>
                  <a:ext cx="2075140" cy="612000"/>
                </a:xfrm>
                <a:prstGeom prst="roundRect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zh-TW" altLang="en-US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29" name="文字方塊 28"/>
                <p:cNvSpPr txBox="1"/>
                <p:nvPr/>
              </p:nvSpPr>
              <p:spPr>
                <a:xfrm>
                  <a:off x="1442777" y="2541155"/>
                  <a:ext cx="1989832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zh-TW" altLang="en-US" sz="2400" b="1" dirty="0">
                      <a:solidFill>
                        <a:srgbClr val="BFBFBF">
                          <a:lumMod val="50000"/>
                        </a:srgbClr>
                      </a:solidFill>
                      <a:latin typeface="微軟正黑體" panose="020B0604030504040204" pitchFamily="34" charset="-120"/>
                      <a:ea typeface="微軟正黑體" panose="020B0604030504040204" pitchFamily="34" charset="-120"/>
                    </a:rPr>
                    <a:t>要保人費率減免事由</a:t>
                  </a:r>
                </a:p>
              </p:txBody>
            </p:sp>
          </p:grpSp>
        </p:grpSp>
        <p:grpSp>
          <p:nvGrpSpPr>
            <p:cNvPr id="9" name="群組 8"/>
            <p:cNvGrpSpPr/>
            <p:nvPr/>
          </p:nvGrpSpPr>
          <p:grpSpPr>
            <a:xfrm>
              <a:off x="2409134" y="3093454"/>
              <a:ext cx="1550950" cy="612000"/>
              <a:chOff x="2353539" y="3120879"/>
              <a:chExt cx="1550950" cy="612000"/>
            </a:xfrm>
          </p:grpSpPr>
          <p:sp>
            <p:nvSpPr>
              <p:cNvPr id="36" name="圓角矩形 35"/>
              <p:cNvSpPr/>
              <p:nvPr/>
            </p:nvSpPr>
            <p:spPr>
              <a:xfrm>
                <a:off x="2353539" y="3120879"/>
                <a:ext cx="1550950" cy="612000"/>
              </a:xfrm>
              <a:prstGeom prst="round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zh-TW" alt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37" name="文字方塊 36"/>
              <p:cNvSpPr txBox="1"/>
              <p:nvPr/>
            </p:nvSpPr>
            <p:spPr>
              <a:xfrm>
                <a:off x="2400893" y="3203859"/>
                <a:ext cx="1503596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zh-TW" altLang="en-US" sz="2400" b="1" dirty="0" smtClean="0">
                    <a:solidFill>
                      <a:srgbClr val="BFBFBF">
                        <a:lumMod val="50000"/>
                      </a:srgbClr>
                    </a:solidFill>
                    <a:latin typeface="微軟正黑體" panose="020B0604030504040204" pitchFamily="34" charset="-120"/>
                    <a:ea typeface="微軟正黑體" panose="020B0604030504040204" pitchFamily="34" charset="-120"/>
                  </a:rPr>
                  <a:t>保險代位</a:t>
                </a:r>
                <a:endParaRPr lang="zh-TW" altLang="en-US" sz="2400" b="1" dirty="0">
                  <a:solidFill>
                    <a:srgbClr val="BFBFBF">
                      <a:lumMod val="50000"/>
                    </a:srgbClr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endParaRPr>
              </a:p>
            </p:txBody>
          </p:sp>
        </p:grpSp>
        <p:sp>
          <p:nvSpPr>
            <p:cNvPr id="6" name="文字方塊 5"/>
            <p:cNvSpPr txBox="1"/>
            <p:nvPr/>
          </p:nvSpPr>
          <p:spPr>
            <a:xfrm>
              <a:off x="2288268" y="3706391"/>
              <a:ext cx="6092287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285750" indent="-285750">
                <a:buFont typeface="Wingdings" panose="05000000000000000000" pitchFamily="2" charset="2"/>
                <a:buChar char="ü"/>
              </a:pPr>
              <a:r>
                <a:rPr lang="zh-TW" altLang="en-US" sz="2400" b="1" dirty="0">
                  <a:solidFill>
                    <a:schemeClr val="accent6">
                      <a:lumMod val="50000"/>
                    </a:schemeClr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避免雙重利</a:t>
              </a:r>
              <a:r>
                <a:rPr lang="zh-TW" altLang="en-US" sz="2400" b="1" dirty="0" smtClean="0">
                  <a:solidFill>
                    <a:schemeClr val="accent6">
                      <a:lumMod val="50000"/>
                    </a:schemeClr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得</a:t>
              </a:r>
              <a:endParaRPr lang="en-US" altLang="zh-TW" sz="2400" b="1" dirty="0">
                <a:solidFill>
                  <a:schemeClr val="accent6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  <a:p>
              <a:pPr marL="285750" indent="-285750">
                <a:buFont typeface="Wingdings" panose="05000000000000000000" pitchFamily="2" charset="2"/>
                <a:buChar char="ü"/>
              </a:pPr>
              <a:r>
                <a:rPr lang="zh-TW" altLang="en-US" sz="2400" b="1" dirty="0" smtClean="0">
                  <a:solidFill>
                    <a:schemeClr val="accent6">
                      <a:lumMod val="50000"/>
                    </a:schemeClr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新增</a:t>
              </a:r>
              <a:r>
                <a:rPr lang="zh-TW" altLang="en-US" sz="2400" b="1" dirty="0">
                  <a:solidFill>
                    <a:schemeClr val="accent6">
                      <a:lumMod val="50000"/>
                    </a:schemeClr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長期照護保險法草案第七十四條之一</a:t>
              </a:r>
            </a:p>
          </p:txBody>
        </p:sp>
        <p:grpSp>
          <p:nvGrpSpPr>
            <p:cNvPr id="38" name="群組 37"/>
            <p:cNvGrpSpPr/>
            <p:nvPr/>
          </p:nvGrpSpPr>
          <p:grpSpPr>
            <a:xfrm>
              <a:off x="2378158" y="4525194"/>
              <a:ext cx="2082564" cy="612000"/>
              <a:chOff x="2405366" y="4470171"/>
              <a:chExt cx="2082564" cy="612000"/>
            </a:xfrm>
          </p:grpSpPr>
          <p:sp>
            <p:nvSpPr>
              <p:cNvPr id="39" name="圓角矩形 38"/>
              <p:cNvSpPr/>
              <p:nvPr/>
            </p:nvSpPr>
            <p:spPr>
              <a:xfrm>
                <a:off x="2405366" y="4470171"/>
                <a:ext cx="2082564" cy="612000"/>
              </a:xfrm>
              <a:prstGeom prst="round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zh-TW" alt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40" name="文字方塊 39"/>
              <p:cNvSpPr txBox="1"/>
              <p:nvPr/>
            </p:nvSpPr>
            <p:spPr>
              <a:xfrm>
                <a:off x="2427498" y="4553151"/>
                <a:ext cx="2060432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zh-TW" altLang="en-US" sz="2400" b="1" dirty="0" smtClean="0">
                    <a:solidFill>
                      <a:srgbClr val="BFBFBF">
                        <a:lumMod val="50000"/>
                      </a:srgbClr>
                    </a:solidFill>
                    <a:latin typeface="微軟正黑體" panose="020B0604030504040204" pitchFamily="34" charset="-120"/>
                    <a:ea typeface="微軟正黑體" panose="020B0604030504040204" pitchFamily="34" charset="-120"/>
                  </a:rPr>
                  <a:t>保費重新估</a:t>
                </a:r>
                <a:r>
                  <a:rPr lang="zh-TW" altLang="en-US" sz="2400" b="1" dirty="0">
                    <a:solidFill>
                      <a:srgbClr val="BFBFBF">
                        <a:lumMod val="50000"/>
                      </a:srgbClr>
                    </a:solidFill>
                    <a:latin typeface="微軟正黑體" panose="020B0604030504040204" pitchFamily="34" charset="-120"/>
                    <a:ea typeface="微軟正黑體" panose="020B0604030504040204" pitchFamily="34" charset="-120"/>
                  </a:rPr>
                  <a:t>算</a:t>
                </a:r>
              </a:p>
            </p:txBody>
          </p:sp>
        </p:grpSp>
        <p:sp>
          <p:nvSpPr>
            <p:cNvPr id="11" name="文字方塊 10"/>
            <p:cNvSpPr txBox="1"/>
            <p:nvPr/>
          </p:nvSpPr>
          <p:spPr>
            <a:xfrm>
              <a:off x="2307710" y="5166905"/>
              <a:ext cx="711569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285750" indent="-285750">
                <a:buFont typeface="Wingdings" panose="05000000000000000000" pitchFamily="2" charset="2"/>
                <a:buChar char="ü"/>
              </a:pPr>
              <a:r>
                <a:rPr lang="zh-TW" altLang="en-US" sz="2400" b="1" dirty="0" smtClean="0">
                  <a:solidFill>
                    <a:schemeClr val="accent6">
                      <a:lumMod val="50000"/>
                    </a:schemeClr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修定長期</a:t>
              </a:r>
              <a:r>
                <a:rPr lang="zh-TW" altLang="en-US" sz="2400" b="1" dirty="0">
                  <a:solidFill>
                    <a:schemeClr val="accent6">
                      <a:lumMod val="50000"/>
                    </a:schemeClr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照護保險法草案第十八條、</a:t>
              </a:r>
              <a:r>
                <a:rPr lang="zh-TW" altLang="en-US" sz="2400" b="1" dirty="0" smtClean="0">
                  <a:solidFill>
                    <a:schemeClr val="accent6">
                      <a:lumMod val="50000"/>
                    </a:schemeClr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第二十六</a:t>
              </a:r>
              <a:r>
                <a:rPr lang="zh-TW" altLang="en-US" sz="2400" b="1" dirty="0">
                  <a:solidFill>
                    <a:schemeClr val="accent6">
                      <a:lumMod val="50000"/>
                    </a:schemeClr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條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193974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BD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圓角矩形 3"/>
          <p:cNvSpPr/>
          <p:nvPr/>
        </p:nvSpPr>
        <p:spPr>
          <a:xfrm>
            <a:off x="373118" y="272363"/>
            <a:ext cx="11520000" cy="6300000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TW" altLang="en-US">
              <a:solidFill>
                <a:srgbClr val="E7E6E6">
                  <a:lumMod val="10000"/>
                </a:srgbClr>
              </a:solidFill>
            </a:endParaRPr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AE5B16-0F33-4EE9-AE34-61D676368225}" type="slidenum">
              <a:rPr lang="zh-CN" altLang="en-US" smtClean="0">
                <a:solidFill>
                  <a:srgbClr val="000000">
                    <a:tint val="75000"/>
                  </a:srgbClr>
                </a:solidFill>
              </a:rPr>
              <a:pPr/>
              <a:t>21</a:t>
            </a:fld>
            <a:endParaRPr lang="zh-CN" altLang="en-US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12" name="副標題 2"/>
          <p:cNvSpPr txBox="1">
            <a:spLocks/>
          </p:cNvSpPr>
          <p:nvPr/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zh-TW" altLang="en-US" sz="8000" dirty="0">
              <a:solidFill>
                <a:sysClr val="windowText" lastClr="00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grpSp>
        <p:nvGrpSpPr>
          <p:cNvPr id="10" name="群組 9"/>
          <p:cNvGrpSpPr/>
          <p:nvPr/>
        </p:nvGrpSpPr>
        <p:grpSpPr>
          <a:xfrm>
            <a:off x="1088135" y="736505"/>
            <a:ext cx="10044000" cy="715964"/>
            <a:chOff x="-314633" y="645065"/>
            <a:chExt cx="10044000" cy="715964"/>
          </a:xfrm>
        </p:grpSpPr>
        <p:sp>
          <p:nvSpPr>
            <p:cNvPr id="14" name="文字方塊 13"/>
            <p:cNvSpPr txBox="1"/>
            <p:nvPr/>
          </p:nvSpPr>
          <p:spPr>
            <a:xfrm>
              <a:off x="71521" y="645065"/>
              <a:ext cx="9317657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Bef>
                  <a:spcPct val="20000"/>
                </a:spcBef>
                <a:defRPr/>
              </a:pPr>
              <a:r>
                <a:rPr lang="zh-TW" altLang="en-US" sz="4000" b="1" dirty="0">
                  <a:solidFill>
                    <a:srgbClr val="BFBFBF">
                      <a:lumMod val="50000"/>
                    </a:srgbClr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我方政策之優缺點</a:t>
              </a:r>
              <a:r>
                <a:rPr lang="en-US" altLang="zh-TW" sz="4000" b="1" dirty="0">
                  <a:solidFill>
                    <a:srgbClr val="BFBFBF">
                      <a:lumMod val="50000"/>
                    </a:srgbClr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—</a:t>
              </a:r>
              <a:r>
                <a:rPr lang="zh-TW" altLang="en-US" sz="3200" b="1" dirty="0">
                  <a:solidFill>
                    <a:srgbClr val="BFBFBF">
                      <a:lumMod val="50000"/>
                    </a:srgbClr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以現行政策作為比較對象</a:t>
              </a:r>
              <a:endParaRPr lang="zh-TW" altLang="en-US" sz="1600" b="1" dirty="0">
                <a:solidFill>
                  <a:srgbClr val="BFBFBF">
                    <a:lumMod val="50000"/>
                  </a:srgb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cxnSp>
          <p:nvCxnSpPr>
            <p:cNvPr id="18" name="直線接點 17"/>
            <p:cNvCxnSpPr/>
            <p:nvPr/>
          </p:nvCxnSpPr>
          <p:spPr>
            <a:xfrm flipV="1">
              <a:off x="-314633" y="1321599"/>
              <a:ext cx="10044000" cy="39430"/>
            </a:xfrm>
            <a:prstGeom prst="line">
              <a:avLst/>
            </a:prstGeom>
            <a:ln w="57150">
              <a:solidFill>
                <a:srgbClr val="00BBD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9" name="群組 18"/>
          <p:cNvGrpSpPr/>
          <p:nvPr/>
        </p:nvGrpSpPr>
        <p:grpSpPr>
          <a:xfrm>
            <a:off x="7340444" y="6059408"/>
            <a:ext cx="3570897" cy="584775"/>
            <a:chOff x="7340444" y="6059408"/>
            <a:chExt cx="3570897" cy="584775"/>
          </a:xfrm>
        </p:grpSpPr>
        <p:grpSp>
          <p:nvGrpSpPr>
            <p:cNvPr id="20" name="群組 19"/>
            <p:cNvGrpSpPr/>
            <p:nvPr/>
          </p:nvGrpSpPr>
          <p:grpSpPr>
            <a:xfrm>
              <a:off x="7340444" y="6104013"/>
              <a:ext cx="3570897" cy="468352"/>
              <a:chOff x="7340444" y="6104013"/>
              <a:chExt cx="3570897" cy="468352"/>
            </a:xfrm>
          </p:grpSpPr>
          <p:sp>
            <p:nvSpPr>
              <p:cNvPr id="22" name="矩形 21"/>
              <p:cNvSpPr/>
              <p:nvPr/>
            </p:nvSpPr>
            <p:spPr>
              <a:xfrm rot="16200000">
                <a:off x="7466269" y="5978188"/>
                <a:ext cx="468350" cy="720000"/>
              </a:xfrm>
              <a:prstGeom prst="rect">
                <a:avLst/>
              </a:prstGeom>
              <a:solidFill>
                <a:srgbClr val="F23B49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zh-TW" alt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23" name="矩形 22"/>
              <p:cNvSpPr/>
              <p:nvPr/>
            </p:nvSpPr>
            <p:spPr>
              <a:xfrm rot="16200000">
                <a:off x="9368451" y="5978190"/>
                <a:ext cx="468350" cy="720000"/>
              </a:xfrm>
              <a:prstGeom prst="rect">
                <a:avLst/>
              </a:prstGeom>
              <a:solidFill>
                <a:srgbClr val="00BBD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zh-TW" alt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24" name="矩形 23"/>
              <p:cNvSpPr/>
              <p:nvPr/>
            </p:nvSpPr>
            <p:spPr>
              <a:xfrm rot="16200000">
                <a:off x="10317166" y="5978189"/>
                <a:ext cx="468350" cy="720000"/>
              </a:xfrm>
              <a:prstGeom prst="rect">
                <a:avLst/>
              </a:prstGeom>
              <a:solidFill>
                <a:srgbClr val="B3D23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zh-TW" alt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25" name="矩形 24"/>
              <p:cNvSpPr/>
              <p:nvPr/>
            </p:nvSpPr>
            <p:spPr>
              <a:xfrm rot="16200000">
                <a:off x="8421029" y="5978190"/>
                <a:ext cx="468350" cy="720000"/>
              </a:xfrm>
              <a:prstGeom prst="rect">
                <a:avLst/>
              </a:prstGeom>
              <a:solidFill>
                <a:srgbClr val="FFC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zh-TW" altLang="en-US">
                  <a:solidFill>
                    <a:srgbClr val="FFFFFF"/>
                  </a:solidFill>
                </a:endParaRPr>
              </a:p>
            </p:txBody>
          </p:sp>
        </p:grpSp>
        <p:sp>
          <p:nvSpPr>
            <p:cNvPr id="21" name="文字方塊 20"/>
            <p:cNvSpPr txBox="1"/>
            <p:nvPr/>
          </p:nvSpPr>
          <p:spPr>
            <a:xfrm>
              <a:off x="9405100" y="6059408"/>
              <a:ext cx="413061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3200" b="1" dirty="0">
                  <a:solidFill>
                    <a:srgbClr val="000000">
                      <a:lumMod val="75000"/>
                      <a:lumOff val="25000"/>
                    </a:srgbClr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3</a:t>
              </a:r>
              <a:endParaRPr lang="zh-TW" altLang="en-US" sz="3200" b="1" dirty="0">
                <a:solidFill>
                  <a:srgbClr val="000000">
                    <a:lumMod val="75000"/>
                    <a:lumOff val="25000"/>
                  </a:srgb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</p:grpSp>
      <p:sp>
        <p:nvSpPr>
          <p:cNvPr id="30" name="圓角矩形 29"/>
          <p:cNvSpPr/>
          <p:nvPr/>
        </p:nvSpPr>
        <p:spPr>
          <a:xfrm>
            <a:off x="11457432" y="3519661"/>
            <a:ext cx="914400" cy="914400"/>
          </a:xfrm>
          <a:prstGeom prst="roundRect">
            <a:avLst/>
          </a:prstGeom>
          <a:grp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TW" altLang="en-US">
              <a:solidFill>
                <a:srgbClr val="FFFFFF"/>
              </a:solidFill>
            </a:endParaRPr>
          </a:p>
        </p:txBody>
      </p:sp>
      <p:sp>
        <p:nvSpPr>
          <p:cNvPr id="31" name="圓角矩形 30"/>
          <p:cNvSpPr/>
          <p:nvPr/>
        </p:nvSpPr>
        <p:spPr>
          <a:xfrm>
            <a:off x="3282696" y="2081496"/>
            <a:ext cx="1444846" cy="647266"/>
          </a:xfrm>
          <a:prstGeom prst="roundRect">
            <a:avLst/>
          </a:prstGeom>
          <a:grp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TW" altLang="en-US">
              <a:solidFill>
                <a:srgbClr val="FFFFFF"/>
              </a:solidFill>
            </a:endParaRPr>
          </a:p>
        </p:txBody>
      </p:sp>
      <p:sp>
        <p:nvSpPr>
          <p:cNvPr id="8" name="圓角矩形 7"/>
          <p:cNvSpPr/>
          <p:nvPr/>
        </p:nvSpPr>
        <p:spPr>
          <a:xfrm>
            <a:off x="7340444" y="2405129"/>
            <a:ext cx="1229734" cy="1114532"/>
          </a:xfrm>
          <a:prstGeom prst="roundRect">
            <a:avLst/>
          </a:prstGeom>
          <a:grp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TW" altLang="en-US">
              <a:solidFill>
                <a:srgbClr val="FFFFFF"/>
              </a:solidFill>
            </a:endParaRPr>
          </a:p>
        </p:txBody>
      </p:sp>
      <p:sp>
        <p:nvSpPr>
          <p:cNvPr id="17" name="圓角矩形 16"/>
          <p:cNvSpPr/>
          <p:nvPr/>
        </p:nvSpPr>
        <p:spPr>
          <a:xfrm>
            <a:off x="987552" y="2354391"/>
            <a:ext cx="5257800" cy="2144457"/>
          </a:xfrm>
          <a:prstGeom prst="roundRect">
            <a:avLst/>
          </a:prstGeom>
          <a:grp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TW" altLang="en-US">
              <a:solidFill>
                <a:srgbClr val="FFFFFF"/>
              </a:solidFill>
            </a:endParaRPr>
          </a:p>
        </p:txBody>
      </p:sp>
      <p:sp>
        <p:nvSpPr>
          <p:cNvPr id="26" name="圓角矩形 25"/>
          <p:cNvSpPr/>
          <p:nvPr/>
        </p:nvSpPr>
        <p:spPr>
          <a:xfrm>
            <a:off x="5074920" y="1926778"/>
            <a:ext cx="3081528" cy="2142302"/>
          </a:xfrm>
          <a:prstGeom prst="roundRect">
            <a:avLst/>
          </a:prstGeom>
          <a:grp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TW" altLang="en-US">
              <a:solidFill>
                <a:srgbClr val="FFFFFF"/>
              </a:solidFill>
            </a:endParaRPr>
          </a:p>
        </p:txBody>
      </p:sp>
      <p:grpSp>
        <p:nvGrpSpPr>
          <p:cNvPr id="6" name="群組 5"/>
          <p:cNvGrpSpPr/>
          <p:nvPr/>
        </p:nvGrpSpPr>
        <p:grpSpPr>
          <a:xfrm>
            <a:off x="1371600" y="1610355"/>
            <a:ext cx="6923604" cy="4061700"/>
            <a:chOff x="1371600" y="1610355"/>
            <a:chExt cx="6923604" cy="4061700"/>
          </a:xfrm>
        </p:grpSpPr>
        <p:grpSp>
          <p:nvGrpSpPr>
            <p:cNvPr id="34" name="群組 33"/>
            <p:cNvGrpSpPr/>
            <p:nvPr/>
          </p:nvGrpSpPr>
          <p:grpSpPr>
            <a:xfrm>
              <a:off x="1371600" y="1610355"/>
              <a:ext cx="4785936" cy="1946801"/>
              <a:chOff x="1053018" y="2316344"/>
              <a:chExt cx="4785936" cy="1946801"/>
            </a:xfrm>
          </p:grpSpPr>
          <p:sp>
            <p:nvSpPr>
              <p:cNvPr id="28" name="圓角矩形 27"/>
              <p:cNvSpPr/>
              <p:nvPr/>
            </p:nvSpPr>
            <p:spPr>
              <a:xfrm>
                <a:off x="1053018" y="2316344"/>
                <a:ext cx="4785936" cy="1946801"/>
              </a:xfrm>
              <a:prstGeom prst="roundRect">
                <a:avLst/>
              </a:prstGeom>
              <a:solidFill>
                <a:srgbClr val="FFC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zh-TW" alt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7" name="文字方塊 6"/>
              <p:cNvSpPr txBox="1"/>
              <p:nvPr/>
            </p:nvSpPr>
            <p:spPr>
              <a:xfrm>
                <a:off x="2346813" y="2514304"/>
                <a:ext cx="2441703" cy="1569660"/>
              </a:xfrm>
              <a:prstGeom prst="rect">
                <a:avLst/>
              </a:prstGeom>
              <a:solidFill>
                <a:srgbClr val="FFC000"/>
              </a:solidFill>
            </p:spPr>
            <p:txBody>
              <a:bodyPr wrap="square" rtlCol="0">
                <a:spAutoFit/>
              </a:bodyPr>
              <a:lstStyle/>
              <a:p>
                <a:pPr marL="342900" indent="-342900">
                  <a:buFont typeface="Wingdings" panose="05000000000000000000" pitchFamily="2" charset="2"/>
                  <a:buChar char="ü"/>
                </a:pPr>
                <a:r>
                  <a:rPr lang="zh-TW" altLang="en-US" sz="2400" b="1" dirty="0">
                    <a:solidFill>
                      <a:schemeClr val="bg1"/>
                    </a:solidFill>
                    <a:latin typeface="微軟正黑體" panose="020B0604030504040204" pitchFamily="34" charset="-120"/>
                    <a:ea typeface="微軟正黑體" panose="020B0604030504040204" pitchFamily="34" charset="-120"/>
                  </a:rPr>
                  <a:t>稅賦壓力</a:t>
                </a:r>
              </a:p>
              <a:p>
                <a:pPr marL="342900" indent="-342900">
                  <a:buFont typeface="Wingdings" panose="05000000000000000000" pitchFamily="2" charset="2"/>
                  <a:buChar char="ü"/>
                </a:pPr>
                <a:r>
                  <a:rPr lang="zh-TW" altLang="en-US" sz="2400" b="1" dirty="0">
                    <a:solidFill>
                      <a:schemeClr val="bg1"/>
                    </a:solidFill>
                    <a:latin typeface="微軟正黑體" panose="020B0604030504040204" pitchFamily="34" charset="-120"/>
                    <a:ea typeface="微軟正黑體" panose="020B0604030504040204" pitchFamily="34" charset="-120"/>
                  </a:rPr>
                  <a:t>期待與需求</a:t>
                </a:r>
              </a:p>
              <a:p>
                <a:pPr marL="342900" indent="-342900">
                  <a:buFont typeface="Wingdings" panose="05000000000000000000" pitchFamily="2" charset="2"/>
                  <a:buChar char="ü"/>
                </a:pPr>
                <a:r>
                  <a:rPr lang="zh-TW" altLang="en-US" sz="2400" b="1" dirty="0">
                    <a:solidFill>
                      <a:schemeClr val="bg1"/>
                    </a:solidFill>
                    <a:latin typeface="微軟正黑體" panose="020B0604030504040204" pitchFamily="34" charset="-120"/>
                    <a:ea typeface="微軟正黑體" panose="020B0604030504040204" pitchFamily="34" charset="-120"/>
                  </a:rPr>
                  <a:t>財政穩定</a:t>
                </a:r>
              </a:p>
              <a:p>
                <a:pPr marL="342900" indent="-342900">
                  <a:buFont typeface="Wingdings" panose="05000000000000000000" pitchFamily="2" charset="2"/>
                  <a:buChar char="ü"/>
                </a:pPr>
                <a:r>
                  <a:rPr lang="zh-TW" altLang="en-US" sz="2400" b="1" dirty="0">
                    <a:solidFill>
                      <a:schemeClr val="bg1"/>
                    </a:solidFill>
                    <a:latin typeface="微軟正黑體" panose="020B0604030504040204" pitchFamily="34" charset="-120"/>
                    <a:ea typeface="微軟正黑體" panose="020B0604030504040204" pitchFamily="34" charset="-120"/>
                  </a:rPr>
                  <a:t>減少社會問題</a:t>
                </a:r>
              </a:p>
            </p:txBody>
          </p:sp>
          <p:grpSp>
            <p:nvGrpSpPr>
              <p:cNvPr id="33" name="群組 32"/>
              <p:cNvGrpSpPr/>
              <p:nvPr/>
            </p:nvGrpSpPr>
            <p:grpSpPr>
              <a:xfrm>
                <a:off x="1204673" y="2437667"/>
                <a:ext cx="972000" cy="612000"/>
                <a:chOff x="1206826" y="2483568"/>
                <a:chExt cx="972000" cy="612000"/>
              </a:xfrm>
            </p:grpSpPr>
            <p:sp>
              <p:nvSpPr>
                <p:cNvPr id="32" name="圓角矩形 31"/>
                <p:cNvSpPr/>
                <p:nvPr/>
              </p:nvSpPr>
              <p:spPr>
                <a:xfrm>
                  <a:off x="1206826" y="2483568"/>
                  <a:ext cx="972000" cy="612000"/>
                </a:xfrm>
                <a:prstGeom prst="roundRect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zh-TW" altLang="en-US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29" name="文字方塊 28"/>
                <p:cNvSpPr txBox="1"/>
                <p:nvPr/>
              </p:nvSpPr>
              <p:spPr>
                <a:xfrm>
                  <a:off x="1293610" y="2566548"/>
                  <a:ext cx="85246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zh-TW" altLang="en-US" sz="2400" b="1" dirty="0" smtClean="0">
                      <a:solidFill>
                        <a:srgbClr val="00BBD6"/>
                      </a:solidFill>
                      <a:latin typeface="微軟正黑體" panose="020B0604030504040204" pitchFamily="34" charset="-120"/>
                      <a:ea typeface="微軟正黑體" panose="020B0604030504040204" pitchFamily="34" charset="-120"/>
                    </a:rPr>
                    <a:t>優點</a:t>
                  </a:r>
                  <a:endParaRPr lang="zh-TW" altLang="en-US" sz="2400" b="1" dirty="0">
                    <a:solidFill>
                      <a:srgbClr val="00BBD6"/>
                    </a:solidFill>
                    <a:latin typeface="微軟正黑體" panose="020B0604030504040204" pitchFamily="34" charset="-120"/>
                    <a:ea typeface="微軟正黑體" panose="020B0604030504040204" pitchFamily="34" charset="-120"/>
                  </a:endParaRPr>
                </a:p>
              </p:txBody>
            </p:sp>
          </p:grpSp>
        </p:grpSp>
        <p:grpSp>
          <p:nvGrpSpPr>
            <p:cNvPr id="5" name="群組 4"/>
            <p:cNvGrpSpPr/>
            <p:nvPr/>
          </p:nvGrpSpPr>
          <p:grpSpPr>
            <a:xfrm>
              <a:off x="1371600" y="3587768"/>
              <a:ext cx="5488186" cy="1199549"/>
              <a:chOff x="6668869" y="1724840"/>
              <a:chExt cx="5488186" cy="1199549"/>
            </a:xfrm>
          </p:grpSpPr>
          <p:sp>
            <p:nvSpPr>
              <p:cNvPr id="35" name="圓角矩形 34"/>
              <p:cNvSpPr/>
              <p:nvPr/>
            </p:nvSpPr>
            <p:spPr>
              <a:xfrm>
                <a:off x="6668869" y="1724840"/>
                <a:ext cx="5488186" cy="1199549"/>
              </a:xfrm>
              <a:prstGeom prst="roundRect">
                <a:avLst/>
              </a:prstGeom>
              <a:solidFill>
                <a:srgbClr val="F23B49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zh-TW" alt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36" name="圓角矩形 35"/>
              <p:cNvSpPr/>
              <p:nvPr/>
            </p:nvSpPr>
            <p:spPr>
              <a:xfrm>
                <a:off x="6818963" y="1875106"/>
                <a:ext cx="972000" cy="612000"/>
              </a:xfrm>
              <a:prstGeom prst="round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zh-TW" alt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37" name="文字方塊 36"/>
              <p:cNvSpPr txBox="1"/>
              <p:nvPr/>
            </p:nvSpPr>
            <p:spPr>
              <a:xfrm>
                <a:off x="6926664" y="1952059"/>
                <a:ext cx="845736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zh-TW" altLang="en-US" sz="2400" b="1" dirty="0">
                    <a:solidFill>
                      <a:srgbClr val="00BBD6"/>
                    </a:solidFill>
                    <a:latin typeface="微軟正黑體" panose="020B0604030504040204" pitchFamily="34" charset="-120"/>
                    <a:ea typeface="微軟正黑體" panose="020B0604030504040204" pitchFamily="34" charset="-120"/>
                  </a:rPr>
                  <a:t>缺</a:t>
                </a:r>
                <a:r>
                  <a:rPr lang="zh-TW" altLang="en-US" sz="2400" b="1" dirty="0" smtClean="0">
                    <a:solidFill>
                      <a:srgbClr val="00BBD6"/>
                    </a:solidFill>
                    <a:latin typeface="微軟正黑體" panose="020B0604030504040204" pitchFamily="34" charset="-120"/>
                    <a:ea typeface="微軟正黑體" panose="020B0604030504040204" pitchFamily="34" charset="-120"/>
                  </a:rPr>
                  <a:t>點</a:t>
                </a:r>
                <a:endParaRPr lang="zh-TW" altLang="en-US" sz="2400" b="1" dirty="0">
                  <a:solidFill>
                    <a:srgbClr val="00BBD6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endParaRPr>
              </a:p>
            </p:txBody>
          </p:sp>
          <p:sp>
            <p:nvSpPr>
              <p:cNvPr id="41" name="文字方塊 40"/>
              <p:cNvSpPr txBox="1"/>
              <p:nvPr/>
            </p:nvSpPr>
            <p:spPr>
              <a:xfrm>
                <a:off x="7962664" y="1922742"/>
                <a:ext cx="2996112" cy="830997"/>
              </a:xfrm>
              <a:prstGeom prst="rect">
                <a:avLst/>
              </a:prstGeom>
              <a:solidFill>
                <a:srgbClr val="F23B49"/>
              </a:solidFill>
            </p:spPr>
            <p:txBody>
              <a:bodyPr wrap="square" rtlCol="0">
                <a:spAutoFit/>
              </a:bodyPr>
              <a:lstStyle/>
              <a:p>
                <a:pPr marL="342900" indent="-342900">
                  <a:buFont typeface="Wingdings" panose="05000000000000000000" pitchFamily="2" charset="2"/>
                  <a:buChar char="ü"/>
                </a:pPr>
                <a:r>
                  <a:rPr lang="zh-TW" altLang="en-US" sz="2400" b="1" dirty="0">
                    <a:solidFill>
                      <a:srgbClr val="FFFFFF"/>
                    </a:solidFill>
                    <a:latin typeface="微軟正黑體" panose="020B0604030504040204" pitchFamily="34" charset="-120"/>
                    <a:ea typeface="微軟正黑體" panose="020B0604030504040204" pitchFamily="34" charset="-120"/>
                  </a:rPr>
                  <a:t>適應成本</a:t>
                </a:r>
              </a:p>
              <a:p>
                <a:pPr marL="342900" indent="-342900">
                  <a:buFont typeface="Wingdings" panose="05000000000000000000" pitchFamily="2" charset="2"/>
                  <a:buChar char="ü"/>
                </a:pPr>
                <a:r>
                  <a:rPr lang="zh-TW" altLang="en-US" sz="2400" b="1" dirty="0">
                    <a:solidFill>
                      <a:srgbClr val="FFFFFF"/>
                    </a:solidFill>
                    <a:latin typeface="微軟正黑體" panose="020B0604030504040204" pitchFamily="34" charset="-120"/>
                    <a:ea typeface="微軟正黑體" panose="020B0604030504040204" pitchFamily="34" charset="-120"/>
                  </a:rPr>
                  <a:t>行政成本</a:t>
                </a:r>
              </a:p>
            </p:txBody>
          </p:sp>
        </p:grpSp>
        <p:grpSp>
          <p:nvGrpSpPr>
            <p:cNvPr id="3" name="群組 2"/>
            <p:cNvGrpSpPr/>
            <p:nvPr/>
          </p:nvGrpSpPr>
          <p:grpSpPr>
            <a:xfrm>
              <a:off x="1371600" y="4819923"/>
              <a:ext cx="6923604" cy="852132"/>
              <a:chOff x="2212788" y="4280756"/>
              <a:chExt cx="6923604" cy="852132"/>
            </a:xfrm>
          </p:grpSpPr>
          <p:sp>
            <p:nvSpPr>
              <p:cNvPr id="38" name="圓角矩形 37"/>
              <p:cNvSpPr/>
              <p:nvPr/>
            </p:nvSpPr>
            <p:spPr>
              <a:xfrm>
                <a:off x="2212788" y="4280756"/>
                <a:ext cx="6923604" cy="852132"/>
              </a:xfrm>
              <a:prstGeom prst="roundRect">
                <a:avLst/>
              </a:prstGeom>
              <a:solidFill>
                <a:srgbClr val="B3D23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zh-TW" alt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39" name="圓角矩形 38"/>
              <p:cNvSpPr/>
              <p:nvPr/>
            </p:nvSpPr>
            <p:spPr>
              <a:xfrm>
                <a:off x="2358962" y="4389725"/>
                <a:ext cx="1584676" cy="612000"/>
              </a:xfrm>
              <a:prstGeom prst="round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zh-TW" alt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40" name="文字方塊 39"/>
              <p:cNvSpPr txBox="1"/>
              <p:nvPr/>
            </p:nvSpPr>
            <p:spPr>
              <a:xfrm>
                <a:off x="2443501" y="4476643"/>
                <a:ext cx="1415597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zh-TW" altLang="en-US" sz="2400" b="1" dirty="0" smtClean="0">
                    <a:solidFill>
                      <a:srgbClr val="00BBD6"/>
                    </a:solidFill>
                    <a:latin typeface="微軟正黑體" panose="020B0604030504040204" pitchFamily="34" charset="-120"/>
                    <a:ea typeface="微軟正黑體" panose="020B0604030504040204" pitchFamily="34" charset="-120"/>
                  </a:rPr>
                  <a:t>中性</a:t>
                </a:r>
                <a:r>
                  <a:rPr lang="zh-TW" altLang="en-US" sz="2400" b="1" dirty="0">
                    <a:solidFill>
                      <a:srgbClr val="00BBD6"/>
                    </a:solidFill>
                    <a:latin typeface="微軟正黑體" panose="020B0604030504040204" pitchFamily="34" charset="-120"/>
                    <a:ea typeface="微軟正黑體" panose="020B0604030504040204" pitchFamily="34" charset="-120"/>
                  </a:rPr>
                  <a:t>評價</a:t>
                </a:r>
              </a:p>
            </p:txBody>
          </p:sp>
          <p:sp>
            <p:nvSpPr>
              <p:cNvPr id="43" name="文字方塊 42"/>
              <p:cNvSpPr txBox="1"/>
              <p:nvPr/>
            </p:nvSpPr>
            <p:spPr>
              <a:xfrm>
                <a:off x="4002612" y="4464892"/>
                <a:ext cx="2996112" cy="461665"/>
              </a:xfrm>
              <a:prstGeom prst="rect">
                <a:avLst/>
              </a:prstGeom>
              <a:solidFill>
                <a:srgbClr val="B3D236"/>
              </a:solidFill>
            </p:spPr>
            <p:txBody>
              <a:bodyPr wrap="square" rtlCol="0">
                <a:spAutoFit/>
              </a:bodyPr>
              <a:lstStyle/>
              <a:p>
                <a:pPr marL="342900" indent="-342900">
                  <a:buFont typeface="Wingdings" panose="05000000000000000000" pitchFamily="2" charset="2"/>
                  <a:buChar char="ü"/>
                </a:pPr>
                <a:r>
                  <a:rPr lang="zh-TW" altLang="en-US" sz="2400" b="1" dirty="0">
                    <a:solidFill>
                      <a:schemeClr val="bg1"/>
                    </a:solidFill>
                    <a:latin typeface="微軟正黑體" panose="020B0604030504040204" pitchFamily="34" charset="-120"/>
                    <a:ea typeface="微軟正黑體" panose="020B0604030504040204" pitchFamily="34" charset="-120"/>
                  </a:rPr>
                  <a:t>經濟負擔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860649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BD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圓角矩形 3"/>
          <p:cNvSpPr/>
          <p:nvPr/>
        </p:nvSpPr>
        <p:spPr>
          <a:xfrm>
            <a:off x="373118" y="272363"/>
            <a:ext cx="11520000" cy="6300000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457200" lvl="0" indent="-457200">
              <a:spcBef>
                <a:spcPct val="20000"/>
              </a:spcBef>
              <a:buFont typeface="Wingdings" panose="05000000000000000000" pitchFamily="2" charset="2"/>
              <a:buChar char="ü"/>
            </a:pPr>
            <a:endParaRPr lang="en-US" altLang="zh-TW" sz="3200" b="1" dirty="0">
              <a:solidFill>
                <a:srgbClr val="00B0F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AE5B16-0F33-4EE9-AE34-61D676368225}" type="slidenum">
              <a:rPr lang="zh-CN" altLang="en-US" smtClean="0">
                <a:solidFill>
                  <a:srgbClr val="000000">
                    <a:tint val="75000"/>
                  </a:srgbClr>
                </a:solidFill>
              </a:rPr>
              <a:pPr/>
              <a:t>22</a:t>
            </a:fld>
            <a:endParaRPr lang="zh-CN" altLang="en-US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12" name="副標題 2"/>
          <p:cNvSpPr txBox="1">
            <a:spLocks/>
          </p:cNvSpPr>
          <p:nvPr/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zh-TW" altLang="en-US" sz="8000" dirty="0">
              <a:solidFill>
                <a:sysClr val="windowText" lastClr="00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grpSp>
        <p:nvGrpSpPr>
          <p:cNvPr id="10" name="群組 9"/>
          <p:cNvGrpSpPr/>
          <p:nvPr/>
        </p:nvGrpSpPr>
        <p:grpSpPr>
          <a:xfrm>
            <a:off x="1088135" y="736505"/>
            <a:ext cx="10044000" cy="715964"/>
            <a:chOff x="-314633" y="645065"/>
            <a:chExt cx="10044000" cy="715964"/>
          </a:xfrm>
        </p:grpSpPr>
        <p:sp>
          <p:nvSpPr>
            <p:cNvPr id="14" name="文字方塊 13"/>
            <p:cNvSpPr txBox="1"/>
            <p:nvPr/>
          </p:nvSpPr>
          <p:spPr>
            <a:xfrm>
              <a:off x="71521" y="645065"/>
              <a:ext cx="9317657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spcBef>
                  <a:spcPct val="20000"/>
                </a:spcBef>
                <a:defRPr/>
              </a:pPr>
              <a:r>
                <a:rPr lang="zh-TW" altLang="en-US" sz="4000" b="1" dirty="0" smtClean="0">
                  <a:solidFill>
                    <a:srgbClr val="BFBFBF">
                      <a:lumMod val="50000"/>
                    </a:srgbClr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體系整合</a:t>
              </a:r>
              <a:endParaRPr lang="zh-TW" altLang="en-US" sz="1600" b="1" dirty="0">
                <a:solidFill>
                  <a:srgbClr val="BFBFBF">
                    <a:lumMod val="50000"/>
                  </a:srgb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cxnSp>
          <p:nvCxnSpPr>
            <p:cNvPr id="18" name="直線接點 17"/>
            <p:cNvCxnSpPr/>
            <p:nvPr/>
          </p:nvCxnSpPr>
          <p:spPr>
            <a:xfrm flipV="1">
              <a:off x="-314633" y="1321599"/>
              <a:ext cx="10044000" cy="39430"/>
            </a:xfrm>
            <a:prstGeom prst="line">
              <a:avLst/>
            </a:prstGeom>
            <a:ln w="57150">
              <a:solidFill>
                <a:srgbClr val="00BBD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9" name="群組 18"/>
          <p:cNvGrpSpPr/>
          <p:nvPr/>
        </p:nvGrpSpPr>
        <p:grpSpPr>
          <a:xfrm>
            <a:off x="7340444" y="6059408"/>
            <a:ext cx="3570897" cy="584775"/>
            <a:chOff x="7340444" y="6059408"/>
            <a:chExt cx="3570897" cy="584775"/>
          </a:xfrm>
        </p:grpSpPr>
        <p:grpSp>
          <p:nvGrpSpPr>
            <p:cNvPr id="20" name="群組 19"/>
            <p:cNvGrpSpPr/>
            <p:nvPr/>
          </p:nvGrpSpPr>
          <p:grpSpPr>
            <a:xfrm>
              <a:off x="7340444" y="6104013"/>
              <a:ext cx="3570897" cy="468352"/>
              <a:chOff x="7340444" y="6104013"/>
              <a:chExt cx="3570897" cy="468352"/>
            </a:xfrm>
          </p:grpSpPr>
          <p:sp>
            <p:nvSpPr>
              <p:cNvPr id="22" name="矩形 21"/>
              <p:cNvSpPr/>
              <p:nvPr/>
            </p:nvSpPr>
            <p:spPr>
              <a:xfrm rot="16200000">
                <a:off x="7466269" y="5978188"/>
                <a:ext cx="468350" cy="720000"/>
              </a:xfrm>
              <a:prstGeom prst="rect">
                <a:avLst/>
              </a:prstGeom>
              <a:solidFill>
                <a:srgbClr val="F23B49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zh-TW" alt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23" name="矩形 22"/>
              <p:cNvSpPr/>
              <p:nvPr/>
            </p:nvSpPr>
            <p:spPr>
              <a:xfrm rot="16200000">
                <a:off x="9368451" y="5978190"/>
                <a:ext cx="468350" cy="720000"/>
              </a:xfrm>
              <a:prstGeom prst="rect">
                <a:avLst/>
              </a:prstGeom>
              <a:solidFill>
                <a:srgbClr val="00BBD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zh-TW" alt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24" name="矩形 23"/>
              <p:cNvSpPr/>
              <p:nvPr/>
            </p:nvSpPr>
            <p:spPr>
              <a:xfrm rot="16200000">
                <a:off x="10317166" y="5978189"/>
                <a:ext cx="468350" cy="720000"/>
              </a:xfrm>
              <a:prstGeom prst="rect">
                <a:avLst/>
              </a:prstGeom>
              <a:solidFill>
                <a:srgbClr val="B3D23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zh-TW" alt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25" name="矩形 24"/>
              <p:cNvSpPr/>
              <p:nvPr/>
            </p:nvSpPr>
            <p:spPr>
              <a:xfrm rot="16200000">
                <a:off x="8421029" y="5978190"/>
                <a:ext cx="468350" cy="720000"/>
              </a:xfrm>
              <a:prstGeom prst="rect">
                <a:avLst/>
              </a:prstGeom>
              <a:solidFill>
                <a:srgbClr val="FFC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zh-TW" altLang="en-US">
                  <a:solidFill>
                    <a:srgbClr val="FFFFFF"/>
                  </a:solidFill>
                </a:endParaRPr>
              </a:p>
            </p:txBody>
          </p:sp>
        </p:grpSp>
        <p:sp>
          <p:nvSpPr>
            <p:cNvPr id="21" name="文字方塊 20"/>
            <p:cNvSpPr txBox="1"/>
            <p:nvPr/>
          </p:nvSpPr>
          <p:spPr>
            <a:xfrm>
              <a:off x="9405100" y="6059408"/>
              <a:ext cx="413061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3200" b="1" dirty="0">
                  <a:solidFill>
                    <a:srgbClr val="000000">
                      <a:lumMod val="75000"/>
                      <a:lumOff val="25000"/>
                    </a:srgbClr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3</a:t>
              </a:r>
              <a:endParaRPr lang="zh-TW" altLang="en-US" sz="3200" b="1" dirty="0">
                <a:solidFill>
                  <a:srgbClr val="000000">
                    <a:lumMod val="75000"/>
                    <a:lumOff val="25000"/>
                  </a:srgb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</p:grpSp>
      <p:sp>
        <p:nvSpPr>
          <p:cNvPr id="30" name="圓角矩形 29"/>
          <p:cNvSpPr/>
          <p:nvPr/>
        </p:nvSpPr>
        <p:spPr>
          <a:xfrm>
            <a:off x="11457432" y="3519661"/>
            <a:ext cx="914400" cy="914400"/>
          </a:xfrm>
          <a:prstGeom prst="roundRect">
            <a:avLst/>
          </a:prstGeom>
          <a:grp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TW" altLang="en-US">
              <a:solidFill>
                <a:srgbClr val="FFFFFF"/>
              </a:solidFill>
            </a:endParaRPr>
          </a:p>
        </p:txBody>
      </p:sp>
      <p:sp>
        <p:nvSpPr>
          <p:cNvPr id="31" name="圓角矩形 30"/>
          <p:cNvSpPr/>
          <p:nvPr/>
        </p:nvSpPr>
        <p:spPr>
          <a:xfrm>
            <a:off x="3282696" y="2081496"/>
            <a:ext cx="1444846" cy="647266"/>
          </a:xfrm>
          <a:prstGeom prst="roundRect">
            <a:avLst/>
          </a:prstGeom>
          <a:grp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TW" altLang="en-US">
              <a:solidFill>
                <a:srgbClr val="FFFFFF"/>
              </a:solidFill>
            </a:endParaRPr>
          </a:p>
        </p:txBody>
      </p:sp>
      <p:sp>
        <p:nvSpPr>
          <p:cNvPr id="8" name="圓角矩形 7"/>
          <p:cNvSpPr/>
          <p:nvPr/>
        </p:nvSpPr>
        <p:spPr>
          <a:xfrm>
            <a:off x="7340444" y="2405129"/>
            <a:ext cx="1229734" cy="1114532"/>
          </a:xfrm>
          <a:prstGeom prst="roundRect">
            <a:avLst/>
          </a:prstGeom>
          <a:grp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TW" altLang="en-US">
              <a:solidFill>
                <a:srgbClr val="FFFFFF"/>
              </a:solidFill>
            </a:endParaRPr>
          </a:p>
        </p:txBody>
      </p:sp>
      <p:sp>
        <p:nvSpPr>
          <p:cNvPr id="17" name="圓角矩形 16"/>
          <p:cNvSpPr/>
          <p:nvPr/>
        </p:nvSpPr>
        <p:spPr>
          <a:xfrm>
            <a:off x="987552" y="2354391"/>
            <a:ext cx="5257800" cy="2144457"/>
          </a:xfrm>
          <a:prstGeom prst="roundRect">
            <a:avLst/>
          </a:prstGeom>
          <a:grp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TW" altLang="en-US">
              <a:solidFill>
                <a:srgbClr val="FFFFFF"/>
              </a:solidFill>
            </a:endParaRPr>
          </a:p>
        </p:txBody>
      </p:sp>
      <p:sp>
        <p:nvSpPr>
          <p:cNvPr id="26" name="圓角矩形 25"/>
          <p:cNvSpPr/>
          <p:nvPr/>
        </p:nvSpPr>
        <p:spPr>
          <a:xfrm>
            <a:off x="5074920" y="1926778"/>
            <a:ext cx="3081528" cy="2142302"/>
          </a:xfrm>
          <a:prstGeom prst="roundRect">
            <a:avLst/>
          </a:prstGeom>
          <a:grp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TW" altLang="en-US">
              <a:solidFill>
                <a:srgbClr val="FFFFFF"/>
              </a:solidFill>
            </a:endParaRPr>
          </a:p>
        </p:txBody>
      </p:sp>
      <p:grpSp>
        <p:nvGrpSpPr>
          <p:cNvPr id="61" name="群組 60"/>
          <p:cNvGrpSpPr/>
          <p:nvPr/>
        </p:nvGrpSpPr>
        <p:grpSpPr>
          <a:xfrm>
            <a:off x="1071443" y="1810930"/>
            <a:ext cx="10044000" cy="3588435"/>
            <a:chOff x="1088135" y="2012453"/>
            <a:chExt cx="10044000" cy="3588435"/>
          </a:xfrm>
        </p:grpSpPr>
        <p:sp>
          <p:nvSpPr>
            <p:cNvPr id="9" name="圓角矩形 8"/>
            <p:cNvSpPr/>
            <p:nvPr/>
          </p:nvSpPr>
          <p:spPr>
            <a:xfrm>
              <a:off x="1088135" y="2012453"/>
              <a:ext cx="10044000" cy="3588435"/>
            </a:xfrm>
            <a:prstGeom prst="round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TW" altLang="en-US"/>
            </a:p>
          </p:txBody>
        </p:sp>
        <p:grpSp>
          <p:nvGrpSpPr>
            <p:cNvPr id="27" name="群組 26"/>
            <p:cNvGrpSpPr/>
            <p:nvPr/>
          </p:nvGrpSpPr>
          <p:grpSpPr>
            <a:xfrm>
              <a:off x="1335024" y="2450483"/>
              <a:ext cx="9736316" cy="2759107"/>
              <a:chOff x="1913140" y="2328210"/>
              <a:chExt cx="9736316" cy="2759107"/>
            </a:xfrm>
          </p:grpSpPr>
          <p:sp>
            <p:nvSpPr>
              <p:cNvPr id="59" name="圓角矩形 58"/>
              <p:cNvSpPr/>
              <p:nvPr/>
            </p:nvSpPr>
            <p:spPr>
              <a:xfrm>
                <a:off x="1913140" y="2328210"/>
                <a:ext cx="3986668" cy="816864"/>
              </a:xfrm>
              <a:prstGeom prst="round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zh-TW" altLang="en-US"/>
              </a:p>
            </p:txBody>
          </p:sp>
          <p:sp>
            <p:nvSpPr>
              <p:cNvPr id="6" name="文字方塊 5"/>
              <p:cNvSpPr txBox="1"/>
              <p:nvPr/>
            </p:nvSpPr>
            <p:spPr>
              <a:xfrm>
                <a:off x="1940928" y="2458983"/>
                <a:ext cx="9708528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457200" lvl="0" indent="-457200">
                  <a:spcBef>
                    <a:spcPct val="20000"/>
                  </a:spcBef>
                  <a:buFont typeface="Wingdings" panose="05000000000000000000" pitchFamily="2" charset="2"/>
                  <a:buChar char="ü"/>
                </a:pPr>
                <a:r>
                  <a:rPr lang="zh-TW" altLang="en-US" sz="3200" b="1" dirty="0" smtClean="0">
                    <a:solidFill>
                      <a:srgbClr val="00B0F0"/>
                    </a:solidFill>
                    <a:latin typeface="微軟正黑體" panose="020B0604030504040204" pitchFamily="34" charset="-120"/>
                    <a:ea typeface="微軟正黑體" panose="020B0604030504040204" pitchFamily="34" charset="-120"/>
                  </a:rPr>
                  <a:t>長照相關資源整合</a:t>
                </a:r>
                <a:r>
                  <a:rPr lang="zh-TW" altLang="en-US" sz="3200" b="1" dirty="0">
                    <a:solidFill>
                      <a:srgbClr val="00B0F0"/>
                    </a:solidFill>
                    <a:latin typeface="微軟正黑體" panose="020B0604030504040204" pitchFamily="34" charset="-120"/>
                    <a:ea typeface="微軟正黑體" panose="020B0604030504040204" pitchFamily="34" charset="-120"/>
                  </a:rPr>
                  <a:t> </a:t>
                </a:r>
                <a:r>
                  <a:rPr lang="zh-TW" altLang="en-US" sz="3200" b="1" dirty="0" smtClean="0">
                    <a:solidFill>
                      <a:srgbClr val="00B0F0"/>
                    </a:solidFill>
                    <a:latin typeface="微軟正黑體" panose="020B0604030504040204" pitchFamily="34" charset="-120"/>
                    <a:ea typeface="微軟正黑體" panose="020B0604030504040204" pitchFamily="34" charset="-120"/>
                  </a:rPr>
                  <a:t>  </a:t>
                </a:r>
                <a:r>
                  <a:rPr lang="zh-TW" altLang="en-US" sz="2400" b="1" dirty="0" smtClean="0">
                    <a:solidFill>
                      <a:srgbClr val="BFBFBF">
                        <a:lumMod val="50000"/>
                      </a:srgbClr>
                    </a:solidFill>
                    <a:latin typeface="微軟正黑體" panose="020B0604030504040204" pitchFamily="34" charset="-120"/>
                    <a:ea typeface="微軟正黑體" panose="020B0604030504040204" pitchFamily="34" charset="-120"/>
                  </a:rPr>
                  <a:t>社</a:t>
                </a:r>
                <a:r>
                  <a:rPr lang="zh-TW" altLang="en-US" sz="2400" b="1" dirty="0">
                    <a:solidFill>
                      <a:srgbClr val="BFBFBF">
                        <a:lumMod val="50000"/>
                      </a:srgbClr>
                    </a:solidFill>
                    <a:latin typeface="微軟正黑體" panose="020B0604030504040204" pitchFamily="34" charset="-120"/>
                    <a:ea typeface="微軟正黑體" panose="020B0604030504040204" pitchFamily="34" charset="-120"/>
                  </a:rPr>
                  <a:t>政、衛政、退輔體系等相關法令之</a:t>
                </a:r>
                <a:r>
                  <a:rPr lang="zh-TW" altLang="en-US" sz="2400" b="1" dirty="0" smtClean="0">
                    <a:solidFill>
                      <a:srgbClr val="BFBFBF">
                        <a:lumMod val="50000"/>
                      </a:srgbClr>
                    </a:solidFill>
                    <a:latin typeface="微軟正黑體" panose="020B0604030504040204" pitchFamily="34" charset="-120"/>
                    <a:ea typeface="微軟正黑體" panose="020B0604030504040204" pitchFamily="34" charset="-120"/>
                  </a:rPr>
                  <a:t>整合</a:t>
                </a:r>
              </a:p>
            </p:txBody>
          </p:sp>
          <p:grpSp>
            <p:nvGrpSpPr>
              <p:cNvPr id="16" name="群組 15"/>
              <p:cNvGrpSpPr/>
              <p:nvPr/>
            </p:nvGrpSpPr>
            <p:grpSpPr>
              <a:xfrm>
                <a:off x="1940928" y="3300207"/>
                <a:ext cx="7534656" cy="1787110"/>
                <a:chOff x="1936093" y="3693417"/>
                <a:chExt cx="7534656" cy="1787110"/>
              </a:xfrm>
            </p:grpSpPr>
            <p:sp>
              <p:nvSpPr>
                <p:cNvPr id="11" name="圓角矩形 10"/>
                <p:cNvSpPr/>
                <p:nvPr/>
              </p:nvSpPr>
              <p:spPr>
                <a:xfrm>
                  <a:off x="1940456" y="4663663"/>
                  <a:ext cx="6830426" cy="816864"/>
                </a:xfrm>
                <a:prstGeom prst="roundRect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15" name="文字方塊 14"/>
                <p:cNvSpPr txBox="1"/>
                <p:nvPr/>
              </p:nvSpPr>
              <p:spPr>
                <a:xfrm>
                  <a:off x="1936093" y="4769462"/>
                  <a:ext cx="7534656" cy="58477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marL="457200" lvl="0" indent="-457200">
                    <a:spcBef>
                      <a:spcPct val="20000"/>
                    </a:spcBef>
                    <a:buFont typeface="Wingdings" panose="05000000000000000000" pitchFamily="2" charset="2"/>
                    <a:buChar char="ü"/>
                  </a:pPr>
                  <a:r>
                    <a:rPr lang="zh-TW" altLang="en-US" sz="3200" b="1" dirty="0">
                      <a:solidFill>
                        <a:srgbClr val="00B0F0"/>
                      </a:solidFill>
                      <a:latin typeface="微軟正黑體" panose="020B0604030504040204" pitchFamily="34" charset="-120"/>
                      <a:ea typeface="微軟正黑體" panose="020B0604030504040204" pitchFamily="34" charset="-120"/>
                    </a:rPr>
                    <a:t>特定長期照護特種基金之使用目的</a:t>
                  </a:r>
                </a:p>
              </p:txBody>
            </p:sp>
            <p:sp>
              <p:nvSpPr>
                <p:cNvPr id="60" name="圓角矩形 59"/>
                <p:cNvSpPr/>
                <p:nvPr/>
              </p:nvSpPr>
              <p:spPr>
                <a:xfrm>
                  <a:off x="1940456" y="3693417"/>
                  <a:ext cx="3986668" cy="816864"/>
                </a:xfrm>
                <a:prstGeom prst="roundRect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13" name="文字方塊 12"/>
                <p:cNvSpPr txBox="1"/>
                <p:nvPr/>
              </p:nvSpPr>
              <p:spPr>
                <a:xfrm>
                  <a:off x="1940456" y="3827389"/>
                  <a:ext cx="3986667" cy="58477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marL="457200" lvl="0" indent="-457200">
                    <a:spcBef>
                      <a:spcPct val="20000"/>
                    </a:spcBef>
                    <a:buFont typeface="Wingdings" panose="05000000000000000000" pitchFamily="2" charset="2"/>
                    <a:buChar char="ü"/>
                  </a:pPr>
                  <a:r>
                    <a:rPr lang="zh-TW" altLang="en-US" sz="3200" b="1" dirty="0">
                      <a:solidFill>
                        <a:srgbClr val="00B0F0"/>
                      </a:solidFill>
                      <a:latin typeface="微軟正黑體" panose="020B0604030504040204" pitchFamily="34" charset="-120"/>
                      <a:ea typeface="微軟正黑體" panose="020B0604030504040204" pitchFamily="34" charset="-120"/>
                    </a:rPr>
                    <a:t>提高公私協力比率</a:t>
                  </a:r>
                  <a:endParaRPr lang="en-US" altLang="zh-TW" sz="3200" b="1" dirty="0">
                    <a:solidFill>
                      <a:srgbClr val="00B0F0"/>
                    </a:solidFill>
                    <a:latin typeface="微軟正黑體" panose="020B0604030504040204" pitchFamily="34" charset="-120"/>
                    <a:ea typeface="微軟正黑體" panose="020B0604030504040204" pitchFamily="34" charset="-120"/>
                  </a:endParaRPr>
                </a:p>
              </p:txBody>
            </p:sp>
          </p:grpSp>
        </p:grpSp>
      </p:grpSp>
    </p:spTree>
    <p:extLst>
      <p:ext uri="{BB962C8B-B14F-4D97-AF65-F5344CB8AC3E}">
        <p14:creationId xmlns:p14="http://schemas.microsoft.com/office/powerpoint/2010/main" val="903711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BD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圓角矩形 3"/>
          <p:cNvSpPr/>
          <p:nvPr/>
        </p:nvSpPr>
        <p:spPr>
          <a:xfrm>
            <a:off x="373118" y="272363"/>
            <a:ext cx="11520000" cy="6300000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457200" indent="-457200">
              <a:spcBef>
                <a:spcPct val="20000"/>
              </a:spcBef>
              <a:buFont typeface="Wingdings" panose="05000000000000000000" pitchFamily="2" charset="2"/>
              <a:buChar char="ü"/>
            </a:pPr>
            <a:endParaRPr lang="en-US" altLang="zh-TW" sz="3200" b="1" dirty="0">
              <a:solidFill>
                <a:srgbClr val="00B0F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AE5B16-0F33-4EE9-AE34-61D676368225}" type="slidenum">
              <a:rPr lang="zh-CN" altLang="en-US" smtClean="0">
                <a:solidFill>
                  <a:srgbClr val="000000">
                    <a:tint val="75000"/>
                  </a:srgbClr>
                </a:solidFill>
              </a:rPr>
              <a:pPr/>
              <a:t>23</a:t>
            </a:fld>
            <a:endParaRPr lang="zh-CN" altLang="en-US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12" name="副標題 2"/>
          <p:cNvSpPr txBox="1">
            <a:spLocks/>
          </p:cNvSpPr>
          <p:nvPr/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zh-TW" altLang="en-US" sz="8000" dirty="0">
              <a:solidFill>
                <a:sysClr val="windowText" lastClr="00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grpSp>
        <p:nvGrpSpPr>
          <p:cNvPr id="10" name="群組 9"/>
          <p:cNvGrpSpPr/>
          <p:nvPr/>
        </p:nvGrpSpPr>
        <p:grpSpPr>
          <a:xfrm>
            <a:off x="1088135" y="736505"/>
            <a:ext cx="10044000" cy="715964"/>
            <a:chOff x="-314633" y="645065"/>
            <a:chExt cx="10044000" cy="715964"/>
          </a:xfrm>
        </p:grpSpPr>
        <p:sp>
          <p:nvSpPr>
            <p:cNvPr id="14" name="文字方塊 13"/>
            <p:cNvSpPr txBox="1"/>
            <p:nvPr/>
          </p:nvSpPr>
          <p:spPr>
            <a:xfrm>
              <a:off x="71521" y="645065"/>
              <a:ext cx="9317657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spcBef>
                  <a:spcPct val="20000"/>
                </a:spcBef>
                <a:defRPr/>
              </a:pPr>
              <a:r>
                <a:rPr lang="zh-TW" altLang="en-US" sz="4000" b="1" dirty="0">
                  <a:solidFill>
                    <a:srgbClr val="BFBFBF">
                      <a:lumMod val="50000"/>
                    </a:srgbClr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我方政策之合憲性</a:t>
              </a:r>
              <a:endParaRPr lang="zh-TW" altLang="en-US" sz="1600" b="1" dirty="0">
                <a:solidFill>
                  <a:srgbClr val="BFBFBF">
                    <a:lumMod val="50000"/>
                  </a:srgb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cxnSp>
          <p:nvCxnSpPr>
            <p:cNvPr id="18" name="直線接點 17"/>
            <p:cNvCxnSpPr/>
            <p:nvPr/>
          </p:nvCxnSpPr>
          <p:spPr>
            <a:xfrm flipV="1">
              <a:off x="-314633" y="1321599"/>
              <a:ext cx="10044000" cy="39430"/>
            </a:xfrm>
            <a:prstGeom prst="line">
              <a:avLst/>
            </a:prstGeom>
            <a:ln w="57150">
              <a:solidFill>
                <a:srgbClr val="00BBD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9" name="群組 18"/>
          <p:cNvGrpSpPr/>
          <p:nvPr/>
        </p:nvGrpSpPr>
        <p:grpSpPr>
          <a:xfrm>
            <a:off x="7340444" y="6059408"/>
            <a:ext cx="3570897" cy="584775"/>
            <a:chOff x="7340444" y="6059408"/>
            <a:chExt cx="3570897" cy="584775"/>
          </a:xfrm>
        </p:grpSpPr>
        <p:grpSp>
          <p:nvGrpSpPr>
            <p:cNvPr id="20" name="群組 19"/>
            <p:cNvGrpSpPr/>
            <p:nvPr/>
          </p:nvGrpSpPr>
          <p:grpSpPr>
            <a:xfrm>
              <a:off x="7340444" y="6104013"/>
              <a:ext cx="3570897" cy="468352"/>
              <a:chOff x="7340444" y="6104013"/>
              <a:chExt cx="3570897" cy="468352"/>
            </a:xfrm>
          </p:grpSpPr>
          <p:sp>
            <p:nvSpPr>
              <p:cNvPr id="22" name="矩形 21"/>
              <p:cNvSpPr/>
              <p:nvPr/>
            </p:nvSpPr>
            <p:spPr>
              <a:xfrm rot="16200000">
                <a:off x="7466269" y="5978188"/>
                <a:ext cx="468350" cy="720000"/>
              </a:xfrm>
              <a:prstGeom prst="rect">
                <a:avLst/>
              </a:prstGeom>
              <a:solidFill>
                <a:srgbClr val="F23B49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zh-TW" alt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23" name="矩形 22"/>
              <p:cNvSpPr/>
              <p:nvPr/>
            </p:nvSpPr>
            <p:spPr>
              <a:xfrm rot="16200000">
                <a:off x="9368451" y="5978190"/>
                <a:ext cx="468350" cy="720000"/>
              </a:xfrm>
              <a:prstGeom prst="rect">
                <a:avLst/>
              </a:prstGeom>
              <a:solidFill>
                <a:srgbClr val="00BBD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zh-TW" alt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24" name="矩形 23"/>
              <p:cNvSpPr/>
              <p:nvPr/>
            </p:nvSpPr>
            <p:spPr>
              <a:xfrm rot="16200000">
                <a:off x="10317166" y="5978189"/>
                <a:ext cx="468350" cy="720000"/>
              </a:xfrm>
              <a:prstGeom prst="rect">
                <a:avLst/>
              </a:prstGeom>
              <a:solidFill>
                <a:srgbClr val="B3D23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zh-TW" alt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25" name="矩形 24"/>
              <p:cNvSpPr/>
              <p:nvPr/>
            </p:nvSpPr>
            <p:spPr>
              <a:xfrm rot="16200000">
                <a:off x="8421029" y="5978190"/>
                <a:ext cx="468350" cy="720000"/>
              </a:xfrm>
              <a:prstGeom prst="rect">
                <a:avLst/>
              </a:prstGeom>
              <a:solidFill>
                <a:srgbClr val="FFC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zh-TW" altLang="en-US">
                  <a:solidFill>
                    <a:srgbClr val="FFFFFF"/>
                  </a:solidFill>
                </a:endParaRPr>
              </a:p>
            </p:txBody>
          </p:sp>
        </p:grpSp>
        <p:sp>
          <p:nvSpPr>
            <p:cNvPr id="21" name="文字方塊 20"/>
            <p:cNvSpPr txBox="1"/>
            <p:nvPr/>
          </p:nvSpPr>
          <p:spPr>
            <a:xfrm>
              <a:off x="9405100" y="6059408"/>
              <a:ext cx="413061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3200" b="1" dirty="0">
                  <a:solidFill>
                    <a:srgbClr val="000000">
                      <a:lumMod val="75000"/>
                      <a:lumOff val="25000"/>
                    </a:srgbClr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3</a:t>
              </a:r>
              <a:endParaRPr lang="zh-TW" altLang="en-US" sz="3200" b="1" dirty="0">
                <a:solidFill>
                  <a:srgbClr val="000000">
                    <a:lumMod val="75000"/>
                    <a:lumOff val="25000"/>
                  </a:srgb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</p:grpSp>
      <p:sp>
        <p:nvSpPr>
          <p:cNvPr id="30" name="圓角矩形 29"/>
          <p:cNvSpPr/>
          <p:nvPr/>
        </p:nvSpPr>
        <p:spPr>
          <a:xfrm>
            <a:off x="11457432" y="3519661"/>
            <a:ext cx="914400" cy="914400"/>
          </a:xfrm>
          <a:prstGeom prst="roundRect">
            <a:avLst/>
          </a:prstGeom>
          <a:grp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TW" altLang="en-US">
              <a:solidFill>
                <a:srgbClr val="FFFFFF"/>
              </a:solidFill>
            </a:endParaRPr>
          </a:p>
        </p:txBody>
      </p:sp>
      <p:sp>
        <p:nvSpPr>
          <p:cNvPr id="31" name="圓角矩形 30"/>
          <p:cNvSpPr/>
          <p:nvPr/>
        </p:nvSpPr>
        <p:spPr>
          <a:xfrm>
            <a:off x="3282696" y="2081496"/>
            <a:ext cx="1444846" cy="647266"/>
          </a:xfrm>
          <a:prstGeom prst="roundRect">
            <a:avLst/>
          </a:prstGeom>
          <a:grp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TW" altLang="en-US">
              <a:solidFill>
                <a:srgbClr val="FFFFFF"/>
              </a:solidFill>
            </a:endParaRPr>
          </a:p>
        </p:txBody>
      </p:sp>
      <p:sp>
        <p:nvSpPr>
          <p:cNvPr id="8" name="圓角矩形 7"/>
          <p:cNvSpPr/>
          <p:nvPr/>
        </p:nvSpPr>
        <p:spPr>
          <a:xfrm>
            <a:off x="7340444" y="2405129"/>
            <a:ext cx="1229734" cy="1114532"/>
          </a:xfrm>
          <a:prstGeom prst="roundRect">
            <a:avLst/>
          </a:prstGeom>
          <a:grp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TW" altLang="en-US">
              <a:solidFill>
                <a:srgbClr val="FFFFFF"/>
              </a:solidFill>
            </a:endParaRPr>
          </a:p>
        </p:txBody>
      </p:sp>
      <p:sp>
        <p:nvSpPr>
          <p:cNvPr id="17" name="圓角矩形 16"/>
          <p:cNvSpPr/>
          <p:nvPr/>
        </p:nvSpPr>
        <p:spPr>
          <a:xfrm>
            <a:off x="987552" y="2354391"/>
            <a:ext cx="5257800" cy="2144457"/>
          </a:xfrm>
          <a:prstGeom prst="roundRect">
            <a:avLst/>
          </a:prstGeom>
          <a:grp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TW" altLang="en-US">
              <a:solidFill>
                <a:srgbClr val="FFFFFF"/>
              </a:solidFill>
            </a:endParaRPr>
          </a:p>
        </p:txBody>
      </p:sp>
      <p:sp>
        <p:nvSpPr>
          <p:cNvPr id="26" name="圓角矩形 25"/>
          <p:cNvSpPr/>
          <p:nvPr/>
        </p:nvSpPr>
        <p:spPr>
          <a:xfrm>
            <a:off x="5074920" y="1926778"/>
            <a:ext cx="3081528" cy="2142302"/>
          </a:xfrm>
          <a:prstGeom prst="roundRect">
            <a:avLst/>
          </a:prstGeom>
          <a:grp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TW" altLang="en-US">
              <a:solidFill>
                <a:srgbClr val="FFFFFF"/>
              </a:solidFill>
            </a:endParaRPr>
          </a:p>
        </p:txBody>
      </p:sp>
      <p:sp>
        <p:nvSpPr>
          <p:cNvPr id="32" name="內容版面配置區 2"/>
          <p:cNvSpPr txBox="1">
            <a:spLocks/>
          </p:cNvSpPr>
          <p:nvPr/>
        </p:nvSpPr>
        <p:spPr>
          <a:xfrm>
            <a:off x="299763" y="5451508"/>
            <a:ext cx="8229600" cy="5472608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altLang="zh-TW" dirty="0" smtClean="0"/>
          </a:p>
          <a:p>
            <a:pPr marL="457200" lvl="1" indent="0">
              <a:buFont typeface="Arial" panose="020B0604020202020204" pitchFamily="34" charset="0"/>
              <a:buNone/>
            </a:pPr>
            <a:endParaRPr lang="en-US" altLang="zh-TW" dirty="0" smtClean="0"/>
          </a:p>
          <a:p>
            <a:pPr lvl="1"/>
            <a:endParaRPr lang="en-US" altLang="zh-TW" dirty="0" smtClean="0"/>
          </a:p>
          <a:p>
            <a:pPr marL="457200" lvl="1" indent="0">
              <a:buFont typeface="Arial" panose="020B0604020202020204" pitchFamily="34" charset="0"/>
              <a:buNone/>
            </a:pPr>
            <a:endParaRPr lang="en-US" altLang="zh-TW" dirty="0" smtClean="0"/>
          </a:p>
          <a:p>
            <a:endParaRPr lang="en-US" altLang="zh-TW" dirty="0" smtClean="0"/>
          </a:p>
          <a:p>
            <a:pPr marL="457200" lvl="1" indent="0">
              <a:buFont typeface="Arial" panose="020B0604020202020204" pitchFamily="34" charset="0"/>
              <a:buNone/>
            </a:pPr>
            <a:endParaRPr lang="en-US" altLang="zh-TW" dirty="0" smtClean="0"/>
          </a:p>
          <a:p>
            <a:pPr marL="457200" lvl="1" indent="0">
              <a:buFont typeface="Arial" panose="020B0604020202020204" pitchFamily="34" charset="0"/>
              <a:buNone/>
            </a:pPr>
            <a:endParaRPr lang="en-US" altLang="zh-TW" dirty="0" smtClean="0"/>
          </a:p>
          <a:p>
            <a:pPr marL="57150" indent="0">
              <a:buFont typeface="Arial" panose="020B0604020202020204" pitchFamily="34" charset="0"/>
              <a:buNone/>
            </a:pPr>
            <a:endParaRPr lang="en-US" altLang="zh-TW" dirty="0" smtClean="0"/>
          </a:p>
        </p:txBody>
      </p:sp>
      <p:grpSp>
        <p:nvGrpSpPr>
          <p:cNvPr id="33" name="群組 32"/>
          <p:cNvGrpSpPr/>
          <p:nvPr/>
        </p:nvGrpSpPr>
        <p:grpSpPr>
          <a:xfrm>
            <a:off x="1060705" y="1600372"/>
            <a:ext cx="10075284" cy="4248238"/>
            <a:chOff x="1023397" y="1583738"/>
            <a:chExt cx="10075284" cy="4248238"/>
          </a:xfrm>
        </p:grpSpPr>
        <p:grpSp>
          <p:nvGrpSpPr>
            <p:cNvPr id="34" name="群組 33"/>
            <p:cNvGrpSpPr/>
            <p:nvPr/>
          </p:nvGrpSpPr>
          <p:grpSpPr>
            <a:xfrm>
              <a:off x="1023397" y="2557042"/>
              <a:ext cx="10075284" cy="1328732"/>
              <a:chOff x="704815" y="3263031"/>
              <a:chExt cx="10075284" cy="1328732"/>
            </a:xfrm>
          </p:grpSpPr>
          <p:sp>
            <p:nvSpPr>
              <p:cNvPr id="45" name="圓角矩形 44"/>
              <p:cNvSpPr/>
              <p:nvPr/>
            </p:nvSpPr>
            <p:spPr>
              <a:xfrm>
                <a:off x="704815" y="3263031"/>
                <a:ext cx="10075284" cy="1328732"/>
              </a:xfrm>
              <a:prstGeom prst="roundRect">
                <a:avLst/>
              </a:prstGeom>
              <a:solidFill>
                <a:srgbClr val="B3D23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zh-TW" alt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46" name="文字方塊 45"/>
              <p:cNvSpPr txBox="1"/>
              <p:nvPr/>
            </p:nvSpPr>
            <p:spPr>
              <a:xfrm>
                <a:off x="3797110" y="3354752"/>
                <a:ext cx="6832497" cy="1200329"/>
              </a:xfrm>
              <a:prstGeom prst="rect">
                <a:avLst/>
              </a:prstGeom>
              <a:solidFill>
                <a:srgbClr val="B3D236"/>
              </a:solidFill>
            </p:spPr>
            <p:txBody>
              <a:bodyPr wrap="square" rtlCol="0">
                <a:spAutoFit/>
              </a:bodyPr>
              <a:lstStyle/>
              <a:p>
                <a:pPr marL="342900" indent="-342900">
                  <a:buFont typeface="Wingdings" panose="05000000000000000000" pitchFamily="2" charset="2"/>
                  <a:buChar char="ü"/>
                </a:pPr>
                <a:r>
                  <a:rPr lang="zh-TW" altLang="en-US" sz="2400" b="1" dirty="0">
                    <a:solidFill>
                      <a:schemeClr val="bg1"/>
                    </a:solidFill>
                    <a:latin typeface="微軟正黑體" panose="020B0604030504040204" pitchFamily="34" charset="-120"/>
                    <a:ea typeface="微軟正黑體" panose="020B0604030504040204" pitchFamily="34" charset="-120"/>
                  </a:rPr>
                  <a:t>財產權 </a:t>
                </a:r>
                <a:r>
                  <a:rPr lang="en-US" altLang="zh-TW" sz="2400" b="1" dirty="0">
                    <a:solidFill>
                      <a:schemeClr val="bg1"/>
                    </a:solidFill>
                    <a:latin typeface="微軟正黑體" panose="020B0604030504040204" pitchFamily="34" charset="-120"/>
                    <a:ea typeface="微軟正黑體" panose="020B0604030504040204" pitchFamily="34" charset="-120"/>
                  </a:rPr>
                  <a:t>(</a:t>
                </a:r>
                <a:r>
                  <a:rPr lang="zh-TW" altLang="en-US" sz="2400" b="1" dirty="0">
                    <a:solidFill>
                      <a:schemeClr val="bg1"/>
                    </a:solidFill>
                    <a:latin typeface="微軟正黑體" panose="020B0604030504040204" pitchFamily="34" charset="-120"/>
                    <a:ea typeface="微軟正黑體" panose="020B0604030504040204" pitchFamily="34" charset="-120"/>
                  </a:rPr>
                  <a:t>憲法</a:t>
                </a:r>
                <a:r>
                  <a:rPr lang="en-US" altLang="zh-TW" sz="2400" b="1" dirty="0">
                    <a:solidFill>
                      <a:schemeClr val="bg1"/>
                    </a:solidFill>
                    <a:latin typeface="微軟正黑體" panose="020B0604030504040204" pitchFamily="34" charset="-120"/>
                    <a:ea typeface="微軟正黑體" panose="020B0604030504040204" pitchFamily="34" charset="-120"/>
                  </a:rPr>
                  <a:t>§15)</a:t>
                </a:r>
              </a:p>
              <a:p>
                <a:pPr marL="342900" indent="-342900">
                  <a:buFont typeface="Wingdings" panose="05000000000000000000" pitchFamily="2" charset="2"/>
                  <a:buChar char="ü"/>
                </a:pPr>
                <a:r>
                  <a:rPr lang="zh-TW" altLang="en-US" sz="2400" b="1" dirty="0">
                    <a:solidFill>
                      <a:schemeClr val="bg1"/>
                    </a:solidFill>
                    <a:latin typeface="微軟正黑體" panose="020B0604030504040204" pitchFamily="34" charset="-120"/>
                    <a:ea typeface="微軟正黑體" panose="020B0604030504040204" pitchFamily="34" charset="-120"/>
                  </a:rPr>
                  <a:t>納稅義務 </a:t>
                </a:r>
                <a:r>
                  <a:rPr lang="en-US" altLang="zh-TW" sz="2400" b="1" dirty="0">
                    <a:solidFill>
                      <a:schemeClr val="bg1"/>
                    </a:solidFill>
                    <a:latin typeface="微軟正黑體" panose="020B0604030504040204" pitchFamily="34" charset="-120"/>
                    <a:ea typeface="微軟正黑體" panose="020B0604030504040204" pitchFamily="34" charset="-120"/>
                  </a:rPr>
                  <a:t>(</a:t>
                </a:r>
                <a:r>
                  <a:rPr lang="zh-TW" altLang="en-US" sz="2400" b="1" dirty="0">
                    <a:solidFill>
                      <a:schemeClr val="bg1"/>
                    </a:solidFill>
                    <a:latin typeface="微軟正黑體" panose="020B0604030504040204" pitchFamily="34" charset="-120"/>
                    <a:ea typeface="微軟正黑體" panose="020B0604030504040204" pitchFamily="34" charset="-120"/>
                  </a:rPr>
                  <a:t>憲法</a:t>
                </a:r>
                <a:r>
                  <a:rPr lang="en-US" altLang="zh-TW" sz="2400" b="1" dirty="0">
                    <a:solidFill>
                      <a:schemeClr val="bg1"/>
                    </a:solidFill>
                    <a:latin typeface="微軟正黑體" panose="020B0604030504040204" pitchFamily="34" charset="-120"/>
                    <a:ea typeface="微軟正黑體" panose="020B0604030504040204" pitchFamily="34" charset="-120"/>
                  </a:rPr>
                  <a:t>§ 19)</a:t>
                </a:r>
              </a:p>
              <a:p>
                <a:pPr marL="342900" indent="-342900">
                  <a:buFont typeface="Wingdings" panose="05000000000000000000" pitchFamily="2" charset="2"/>
                  <a:buChar char="ü"/>
                </a:pPr>
                <a:r>
                  <a:rPr lang="zh-TW" altLang="en-US" sz="2400" b="1" dirty="0">
                    <a:solidFill>
                      <a:schemeClr val="bg1"/>
                    </a:solidFill>
                    <a:latin typeface="微軟正黑體" panose="020B0604030504040204" pitchFamily="34" charset="-120"/>
                    <a:ea typeface="微軟正黑體" panose="020B0604030504040204" pitchFamily="34" charset="-120"/>
                  </a:rPr>
                  <a:t>限制上開基本權之合憲性</a:t>
                </a:r>
                <a:r>
                  <a:rPr lang="en-US" altLang="zh-TW" sz="2400" b="1" dirty="0">
                    <a:solidFill>
                      <a:schemeClr val="bg1"/>
                    </a:solidFill>
                    <a:latin typeface="微軟正黑體" panose="020B0604030504040204" pitchFamily="34" charset="-120"/>
                    <a:ea typeface="微軟正黑體" panose="020B0604030504040204" pitchFamily="34" charset="-120"/>
                  </a:rPr>
                  <a:t>(</a:t>
                </a:r>
                <a:r>
                  <a:rPr lang="zh-TW" altLang="en-US" sz="2400" b="1" dirty="0">
                    <a:solidFill>
                      <a:schemeClr val="bg1"/>
                    </a:solidFill>
                    <a:latin typeface="微軟正黑體" panose="020B0604030504040204" pitchFamily="34" charset="-120"/>
                    <a:ea typeface="微軟正黑體" panose="020B0604030504040204" pitchFamily="34" charset="-120"/>
                  </a:rPr>
                  <a:t>形式、實質合憲性</a:t>
                </a:r>
                <a:r>
                  <a:rPr lang="en-US" altLang="zh-TW" sz="2400" b="1" dirty="0">
                    <a:solidFill>
                      <a:schemeClr val="bg1"/>
                    </a:solidFill>
                    <a:latin typeface="微軟正黑體" panose="020B0604030504040204" pitchFamily="34" charset="-120"/>
                    <a:ea typeface="微軟正黑體" panose="020B0604030504040204" pitchFamily="34" charset="-120"/>
                  </a:rPr>
                  <a:t>)</a:t>
                </a:r>
              </a:p>
            </p:txBody>
          </p:sp>
          <p:grpSp>
            <p:nvGrpSpPr>
              <p:cNvPr id="47" name="群組 46"/>
              <p:cNvGrpSpPr/>
              <p:nvPr/>
            </p:nvGrpSpPr>
            <p:grpSpPr>
              <a:xfrm>
                <a:off x="915727" y="3389275"/>
                <a:ext cx="2773907" cy="612000"/>
                <a:chOff x="917880" y="3435176"/>
                <a:chExt cx="2773907" cy="612000"/>
              </a:xfrm>
            </p:grpSpPr>
            <p:sp>
              <p:nvSpPr>
                <p:cNvPr id="48" name="圓角矩形 47"/>
                <p:cNvSpPr/>
                <p:nvPr/>
              </p:nvSpPr>
              <p:spPr>
                <a:xfrm>
                  <a:off x="917880" y="3435176"/>
                  <a:ext cx="2733502" cy="612000"/>
                </a:xfrm>
                <a:prstGeom prst="roundRect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zh-TW" altLang="en-US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49" name="文字方塊 48"/>
                <p:cNvSpPr txBox="1"/>
                <p:nvPr/>
              </p:nvSpPr>
              <p:spPr>
                <a:xfrm>
                  <a:off x="934862" y="3510343"/>
                  <a:ext cx="2756925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zh-TW" altLang="en-US" sz="2400" b="1" dirty="0">
                      <a:solidFill>
                        <a:srgbClr val="00BBD6"/>
                      </a:solidFill>
                      <a:latin typeface="微軟正黑體" panose="020B0604030504040204" pitchFamily="34" charset="-120"/>
                      <a:ea typeface="微軟正黑體" panose="020B0604030504040204" pitchFamily="34" charset="-120"/>
                    </a:rPr>
                    <a:t>稅收制部分之審查</a:t>
                  </a:r>
                </a:p>
              </p:txBody>
            </p:sp>
          </p:grpSp>
        </p:grpSp>
        <p:grpSp>
          <p:nvGrpSpPr>
            <p:cNvPr id="35" name="群組 34"/>
            <p:cNvGrpSpPr/>
            <p:nvPr/>
          </p:nvGrpSpPr>
          <p:grpSpPr>
            <a:xfrm>
              <a:off x="1023397" y="4002254"/>
              <a:ext cx="10075283" cy="1829722"/>
              <a:chOff x="6320666" y="2139326"/>
              <a:chExt cx="10075283" cy="1829722"/>
            </a:xfrm>
          </p:grpSpPr>
          <p:sp>
            <p:nvSpPr>
              <p:cNvPr id="41" name="圓角矩形 40"/>
              <p:cNvSpPr/>
              <p:nvPr/>
            </p:nvSpPr>
            <p:spPr>
              <a:xfrm>
                <a:off x="6320666" y="2139326"/>
                <a:ext cx="10075283" cy="1829722"/>
              </a:xfrm>
              <a:prstGeom prst="roundRect">
                <a:avLst/>
              </a:prstGeom>
              <a:solidFill>
                <a:srgbClr val="F23B49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zh-TW" alt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42" name="圓角矩形 41"/>
              <p:cNvSpPr/>
              <p:nvPr/>
            </p:nvSpPr>
            <p:spPr>
              <a:xfrm>
                <a:off x="6498191" y="2307880"/>
                <a:ext cx="2232000" cy="612000"/>
              </a:xfrm>
              <a:prstGeom prst="round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zh-TW" alt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43" name="文字方塊 42"/>
              <p:cNvSpPr txBox="1"/>
              <p:nvPr/>
            </p:nvSpPr>
            <p:spPr>
              <a:xfrm>
                <a:off x="6605891" y="2384833"/>
                <a:ext cx="2148864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zh-TW" altLang="en-US" sz="2400" b="1" dirty="0">
                    <a:solidFill>
                      <a:srgbClr val="00BBD6"/>
                    </a:solidFill>
                    <a:latin typeface="微軟正黑體" panose="020B0604030504040204" pitchFamily="34" charset="-120"/>
                    <a:ea typeface="微軟正黑體" panose="020B0604030504040204" pitchFamily="34" charset="-120"/>
                  </a:rPr>
                  <a:t>保險制之審查</a:t>
                </a:r>
              </a:p>
            </p:txBody>
          </p:sp>
          <p:sp>
            <p:nvSpPr>
              <p:cNvPr id="44" name="文字方塊 43"/>
              <p:cNvSpPr txBox="1"/>
              <p:nvPr/>
            </p:nvSpPr>
            <p:spPr>
              <a:xfrm>
                <a:off x="8803546" y="2334569"/>
                <a:ext cx="7126015" cy="1569660"/>
              </a:xfrm>
              <a:prstGeom prst="rect">
                <a:avLst/>
              </a:prstGeom>
              <a:solidFill>
                <a:srgbClr val="F23B49"/>
              </a:solidFill>
            </p:spPr>
            <p:txBody>
              <a:bodyPr wrap="square" rtlCol="0">
                <a:spAutoFit/>
              </a:bodyPr>
              <a:lstStyle/>
              <a:p>
                <a:pPr marL="342900" indent="-342900">
                  <a:buFont typeface="Wingdings" panose="05000000000000000000" pitchFamily="2" charset="2"/>
                  <a:buChar char="ü"/>
                </a:pPr>
                <a:r>
                  <a:rPr lang="zh-TW" altLang="en-US" sz="2400" b="1" dirty="0">
                    <a:solidFill>
                      <a:srgbClr val="FFFFFF"/>
                    </a:solidFill>
                    <a:latin typeface="微軟正黑體" panose="020B0604030504040204" pitchFamily="34" charset="-120"/>
                    <a:ea typeface="微軟正黑體" panose="020B0604030504040204" pitchFamily="34" charset="-120"/>
                  </a:rPr>
                  <a:t>財產權</a:t>
                </a:r>
                <a:r>
                  <a:rPr lang="en-US" altLang="zh-TW" sz="2400" b="1" dirty="0">
                    <a:solidFill>
                      <a:srgbClr val="FFFFFF"/>
                    </a:solidFill>
                    <a:latin typeface="微軟正黑體" panose="020B0604030504040204" pitchFamily="34" charset="-120"/>
                    <a:ea typeface="微軟正黑體" panose="020B0604030504040204" pitchFamily="34" charset="-120"/>
                  </a:rPr>
                  <a:t>(</a:t>
                </a:r>
                <a:r>
                  <a:rPr lang="zh-TW" altLang="en-US" sz="2400" b="1" dirty="0">
                    <a:solidFill>
                      <a:srgbClr val="FFFFFF"/>
                    </a:solidFill>
                    <a:latin typeface="微軟正黑體" panose="020B0604030504040204" pitchFamily="34" charset="-120"/>
                    <a:ea typeface="微軟正黑體" panose="020B0604030504040204" pitchFamily="34" charset="-120"/>
                  </a:rPr>
                  <a:t>憲法</a:t>
                </a:r>
                <a:r>
                  <a:rPr lang="en-US" altLang="zh-TW" sz="2400" b="1" dirty="0">
                    <a:solidFill>
                      <a:srgbClr val="FFFFFF"/>
                    </a:solidFill>
                    <a:latin typeface="微軟正黑體" panose="020B0604030504040204" pitchFamily="34" charset="-120"/>
                    <a:ea typeface="微軟正黑體" panose="020B0604030504040204" pitchFamily="34" charset="-120"/>
                  </a:rPr>
                  <a:t>§ 15)</a:t>
                </a:r>
              </a:p>
              <a:p>
                <a:pPr marL="342900" indent="-342900">
                  <a:buFont typeface="Wingdings" panose="05000000000000000000" pitchFamily="2" charset="2"/>
                  <a:buChar char="ü"/>
                </a:pPr>
                <a:r>
                  <a:rPr lang="zh-TW" altLang="en-US" sz="2400" b="1" dirty="0">
                    <a:solidFill>
                      <a:srgbClr val="FFFFFF"/>
                    </a:solidFill>
                    <a:latin typeface="微軟正黑體" panose="020B0604030504040204" pitchFamily="34" charset="-120"/>
                    <a:ea typeface="微軟正黑體" panose="020B0604030504040204" pitchFamily="34" charset="-120"/>
                  </a:rPr>
                  <a:t>契約自由</a:t>
                </a:r>
                <a:r>
                  <a:rPr lang="en-US" altLang="zh-TW" sz="2400" b="1" dirty="0">
                    <a:solidFill>
                      <a:srgbClr val="FFFFFF"/>
                    </a:solidFill>
                    <a:latin typeface="微軟正黑體" panose="020B0604030504040204" pitchFamily="34" charset="-120"/>
                    <a:ea typeface="微軟正黑體" panose="020B0604030504040204" pitchFamily="34" charset="-120"/>
                  </a:rPr>
                  <a:t>(</a:t>
                </a:r>
                <a:r>
                  <a:rPr lang="zh-TW" altLang="en-US" sz="2400" b="1" dirty="0">
                    <a:solidFill>
                      <a:srgbClr val="FFFFFF"/>
                    </a:solidFill>
                    <a:latin typeface="微軟正黑體" panose="020B0604030504040204" pitchFamily="34" charset="-120"/>
                    <a:ea typeface="微軟正黑體" panose="020B0604030504040204" pitchFamily="34" charset="-120"/>
                  </a:rPr>
                  <a:t>憲法</a:t>
                </a:r>
                <a:r>
                  <a:rPr lang="en-US" altLang="zh-TW" sz="2400" b="1" dirty="0">
                    <a:solidFill>
                      <a:srgbClr val="FFFFFF"/>
                    </a:solidFill>
                    <a:latin typeface="微軟正黑體" panose="020B0604030504040204" pitchFamily="34" charset="-120"/>
                    <a:ea typeface="微軟正黑體" panose="020B0604030504040204" pitchFamily="34" charset="-120"/>
                  </a:rPr>
                  <a:t>§ 15</a:t>
                </a:r>
                <a:r>
                  <a:rPr lang="zh-TW" altLang="en-US" sz="2400" b="1" dirty="0">
                    <a:solidFill>
                      <a:srgbClr val="FFFFFF"/>
                    </a:solidFill>
                    <a:latin typeface="微軟正黑體" panose="020B0604030504040204" pitchFamily="34" charset="-120"/>
                    <a:ea typeface="微軟正黑體" panose="020B0604030504040204" pitchFamily="34" charset="-120"/>
                  </a:rPr>
                  <a:t>、 </a:t>
                </a:r>
                <a:r>
                  <a:rPr lang="en-US" altLang="zh-TW" sz="2400" b="1" dirty="0">
                    <a:solidFill>
                      <a:srgbClr val="FFFFFF"/>
                    </a:solidFill>
                    <a:latin typeface="微軟正黑體" panose="020B0604030504040204" pitchFamily="34" charset="-120"/>
                    <a:ea typeface="微軟正黑體" panose="020B0604030504040204" pitchFamily="34" charset="-120"/>
                  </a:rPr>
                  <a:t>§ 22)</a:t>
                </a:r>
              </a:p>
              <a:p>
                <a:pPr marL="342900" indent="-342900">
                  <a:buFont typeface="Wingdings" panose="05000000000000000000" pitchFamily="2" charset="2"/>
                  <a:buChar char="ü"/>
                </a:pPr>
                <a:r>
                  <a:rPr lang="zh-TW" altLang="en-US" sz="2400" b="1" dirty="0">
                    <a:solidFill>
                      <a:srgbClr val="FFFFFF"/>
                    </a:solidFill>
                    <a:latin typeface="微軟正黑體" panose="020B0604030504040204" pitchFamily="34" charset="-120"/>
                    <a:ea typeface="微軟正黑體" panose="020B0604030504040204" pitchFamily="34" charset="-120"/>
                  </a:rPr>
                  <a:t>一般行為自由</a:t>
                </a:r>
                <a:r>
                  <a:rPr lang="en-US" altLang="zh-TW" sz="2400" b="1" dirty="0">
                    <a:solidFill>
                      <a:srgbClr val="FFFFFF"/>
                    </a:solidFill>
                    <a:latin typeface="微軟正黑體" panose="020B0604030504040204" pitchFamily="34" charset="-120"/>
                    <a:ea typeface="微軟正黑體" panose="020B0604030504040204" pitchFamily="34" charset="-120"/>
                  </a:rPr>
                  <a:t>(</a:t>
                </a:r>
                <a:r>
                  <a:rPr lang="zh-TW" altLang="en-US" sz="2400" b="1" dirty="0">
                    <a:solidFill>
                      <a:srgbClr val="FFFFFF"/>
                    </a:solidFill>
                    <a:latin typeface="微軟正黑體" panose="020B0604030504040204" pitchFamily="34" charset="-120"/>
                    <a:ea typeface="微軟正黑體" panose="020B0604030504040204" pitchFamily="34" charset="-120"/>
                  </a:rPr>
                  <a:t>憲法</a:t>
                </a:r>
                <a:r>
                  <a:rPr lang="en-US" altLang="zh-TW" sz="2400" b="1" dirty="0">
                    <a:solidFill>
                      <a:srgbClr val="FFFFFF"/>
                    </a:solidFill>
                    <a:latin typeface="微軟正黑體" panose="020B0604030504040204" pitchFamily="34" charset="-120"/>
                    <a:ea typeface="微軟正黑體" panose="020B0604030504040204" pitchFamily="34" charset="-120"/>
                  </a:rPr>
                  <a:t>§ 22)</a:t>
                </a:r>
              </a:p>
              <a:p>
                <a:pPr marL="342900" indent="-342900">
                  <a:buFont typeface="Wingdings" panose="05000000000000000000" pitchFamily="2" charset="2"/>
                  <a:buChar char="ü"/>
                </a:pPr>
                <a:r>
                  <a:rPr lang="zh-TW" altLang="en-US" sz="2400" b="1" dirty="0">
                    <a:solidFill>
                      <a:srgbClr val="FFFFFF"/>
                    </a:solidFill>
                    <a:latin typeface="微軟正黑體" panose="020B0604030504040204" pitchFamily="34" charset="-120"/>
                    <a:ea typeface="微軟正黑體" panose="020B0604030504040204" pitchFamily="34" charset="-120"/>
                  </a:rPr>
                  <a:t>限制上開基本權之合憲性</a:t>
                </a:r>
                <a:r>
                  <a:rPr lang="en-US" altLang="zh-TW" sz="2400" b="1" dirty="0">
                    <a:solidFill>
                      <a:srgbClr val="FFFFFF"/>
                    </a:solidFill>
                    <a:latin typeface="微軟正黑體" panose="020B0604030504040204" pitchFamily="34" charset="-120"/>
                    <a:ea typeface="微軟正黑體" panose="020B0604030504040204" pitchFamily="34" charset="-120"/>
                  </a:rPr>
                  <a:t>(</a:t>
                </a:r>
                <a:r>
                  <a:rPr lang="zh-TW" altLang="en-US" sz="2400" b="1" dirty="0">
                    <a:solidFill>
                      <a:srgbClr val="FFFFFF"/>
                    </a:solidFill>
                    <a:latin typeface="微軟正黑體" panose="020B0604030504040204" pitchFamily="34" charset="-120"/>
                    <a:ea typeface="微軟正黑體" panose="020B0604030504040204" pitchFamily="34" charset="-120"/>
                  </a:rPr>
                  <a:t>形式、實質合憲性</a:t>
                </a:r>
                <a:r>
                  <a:rPr lang="en-US" altLang="zh-TW" sz="2400" b="1" dirty="0">
                    <a:solidFill>
                      <a:srgbClr val="FFFFFF"/>
                    </a:solidFill>
                    <a:latin typeface="微軟正黑體" panose="020B0604030504040204" pitchFamily="34" charset="-120"/>
                    <a:ea typeface="微軟正黑體" panose="020B0604030504040204" pitchFamily="34" charset="-120"/>
                  </a:rPr>
                  <a:t>)</a:t>
                </a:r>
              </a:p>
            </p:txBody>
          </p:sp>
        </p:grpSp>
        <p:grpSp>
          <p:nvGrpSpPr>
            <p:cNvPr id="36" name="群組 35"/>
            <p:cNvGrpSpPr/>
            <p:nvPr/>
          </p:nvGrpSpPr>
          <p:grpSpPr>
            <a:xfrm>
              <a:off x="1023397" y="1583738"/>
              <a:ext cx="10075284" cy="852132"/>
              <a:chOff x="1864585" y="1044571"/>
              <a:chExt cx="10075284" cy="852132"/>
            </a:xfrm>
          </p:grpSpPr>
          <p:sp>
            <p:nvSpPr>
              <p:cNvPr id="37" name="圓角矩形 36"/>
              <p:cNvSpPr/>
              <p:nvPr/>
            </p:nvSpPr>
            <p:spPr>
              <a:xfrm>
                <a:off x="1864585" y="1044571"/>
                <a:ext cx="10075284" cy="852132"/>
              </a:xfrm>
              <a:prstGeom prst="roundRect">
                <a:avLst/>
              </a:prstGeom>
              <a:solidFill>
                <a:srgbClr val="FFC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zh-TW" alt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38" name="圓角矩形 37"/>
              <p:cNvSpPr/>
              <p:nvPr/>
            </p:nvSpPr>
            <p:spPr>
              <a:xfrm>
                <a:off x="2075497" y="1153540"/>
                <a:ext cx="1584676" cy="612000"/>
              </a:xfrm>
              <a:prstGeom prst="round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zh-TW" alt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39" name="文字方塊 38"/>
              <p:cNvSpPr txBox="1"/>
              <p:nvPr/>
            </p:nvSpPr>
            <p:spPr>
              <a:xfrm>
                <a:off x="2160036" y="1240458"/>
                <a:ext cx="1415597" cy="461665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rtlCol="0">
                <a:spAutoFit/>
              </a:bodyPr>
              <a:lstStyle/>
              <a:p>
                <a:r>
                  <a:rPr lang="zh-TW" altLang="en-US" sz="2400" b="1" dirty="0">
                    <a:solidFill>
                      <a:srgbClr val="00BBD6"/>
                    </a:solidFill>
                    <a:latin typeface="微軟正黑體" panose="020B0604030504040204" pitchFamily="34" charset="-120"/>
                    <a:ea typeface="微軟正黑體" panose="020B0604030504040204" pitchFamily="34" charset="-120"/>
                  </a:rPr>
                  <a:t>體系整合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11972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BD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圓角矩形 3"/>
          <p:cNvSpPr/>
          <p:nvPr/>
        </p:nvSpPr>
        <p:spPr>
          <a:xfrm>
            <a:off x="345686" y="272365"/>
            <a:ext cx="11520000" cy="6300000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TW" altLang="en-US">
              <a:solidFill>
                <a:srgbClr val="E7E6E6">
                  <a:lumMod val="10000"/>
                </a:srgbClr>
              </a:solidFill>
            </a:endParaRPr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AE5B16-0F33-4EE9-AE34-61D676368225}" type="slidenum">
              <a:rPr lang="zh-CN" altLang="en-US" smtClean="0">
                <a:solidFill>
                  <a:srgbClr val="000000">
                    <a:tint val="75000"/>
                  </a:srgbClr>
                </a:solidFill>
              </a:rPr>
              <a:pPr/>
              <a:t>24</a:t>
            </a:fld>
            <a:endParaRPr lang="zh-CN" altLang="en-US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11" name="標題 1"/>
          <p:cNvSpPr txBox="1">
            <a:spLocks/>
          </p:cNvSpPr>
          <p:nvPr/>
        </p:nvSpPr>
        <p:spPr>
          <a:xfrm>
            <a:off x="2164390" y="1604450"/>
            <a:ext cx="7772400" cy="363582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ct val="20000"/>
              </a:spcBef>
              <a:defRPr/>
            </a:pPr>
            <a:r>
              <a:rPr lang="zh-TW" altLang="en-US" sz="8000" b="1" dirty="0" smtClean="0">
                <a:solidFill>
                  <a:srgbClr val="BFBFBF">
                    <a:lumMod val="50000"/>
                  </a:srgb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小結</a:t>
            </a:r>
            <a:endParaRPr lang="zh-TW" altLang="en-US" sz="4000" b="1" dirty="0">
              <a:solidFill>
                <a:srgbClr val="BFBFBF">
                  <a:lumMod val="50000"/>
                </a:srgb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2" name="副標題 2"/>
          <p:cNvSpPr txBox="1">
            <a:spLocks/>
          </p:cNvSpPr>
          <p:nvPr/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zh-TW" altLang="en-US" sz="8000" dirty="0">
              <a:solidFill>
                <a:sysClr val="windowText" lastClr="00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440210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BD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圓角矩形 3"/>
          <p:cNvSpPr/>
          <p:nvPr/>
        </p:nvSpPr>
        <p:spPr>
          <a:xfrm>
            <a:off x="345686" y="272365"/>
            <a:ext cx="11520000" cy="6300000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TW" altLang="en-US">
              <a:solidFill>
                <a:srgbClr val="FFFFFF"/>
              </a:solidFill>
            </a:endParaRPr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AE5B16-0F33-4EE9-AE34-61D676368225}" type="slidenum">
              <a:rPr lang="zh-CN" altLang="en-US" smtClean="0">
                <a:solidFill>
                  <a:srgbClr val="000000">
                    <a:tint val="75000"/>
                  </a:srgbClr>
                </a:solidFill>
              </a:rPr>
              <a:pPr/>
              <a:t>25</a:t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grpSp>
        <p:nvGrpSpPr>
          <p:cNvPr id="11" name="群組 10"/>
          <p:cNvGrpSpPr/>
          <p:nvPr/>
        </p:nvGrpSpPr>
        <p:grpSpPr>
          <a:xfrm>
            <a:off x="7340444" y="6104013"/>
            <a:ext cx="3570897" cy="468352"/>
            <a:chOff x="7340444" y="6104013"/>
            <a:chExt cx="3570897" cy="468352"/>
          </a:xfrm>
        </p:grpSpPr>
        <p:sp>
          <p:nvSpPr>
            <p:cNvPr id="16" name="矩形 15"/>
            <p:cNvSpPr/>
            <p:nvPr/>
          </p:nvSpPr>
          <p:spPr>
            <a:xfrm rot="16200000">
              <a:off x="7466269" y="5978188"/>
              <a:ext cx="468350" cy="720000"/>
            </a:xfrm>
            <a:prstGeom prst="rect">
              <a:avLst/>
            </a:prstGeom>
            <a:solidFill>
              <a:srgbClr val="F23B4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TW" altLang="en-US">
                <a:solidFill>
                  <a:srgbClr val="FFFFFF"/>
                </a:solidFill>
              </a:endParaRPr>
            </a:p>
          </p:txBody>
        </p:sp>
        <p:sp>
          <p:nvSpPr>
            <p:cNvPr id="17" name="矩形 16"/>
            <p:cNvSpPr/>
            <p:nvPr/>
          </p:nvSpPr>
          <p:spPr>
            <a:xfrm rot="16200000">
              <a:off x="9368451" y="5978190"/>
              <a:ext cx="468350" cy="720000"/>
            </a:xfrm>
            <a:prstGeom prst="rect">
              <a:avLst/>
            </a:prstGeom>
            <a:solidFill>
              <a:srgbClr val="00BBD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TW" altLang="en-US">
                <a:solidFill>
                  <a:srgbClr val="FFFFFF"/>
                </a:solidFill>
              </a:endParaRPr>
            </a:p>
          </p:txBody>
        </p:sp>
        <p:sp>
          <p:nvSpPr>
            <p:cNvPr id="18" name="矩形 17"/>
            <p:cNvSpPr/>
            <p:nvPr/>
          </p:nvSpPr>
          <p:spPr>
            <a:xfrm rot="16200000">
              <a:off x="10317166" y="5978189"/>
              <a:ext cx="468350" cy="720000"/>
            </a:xfrm>
            <a:prstGeom prst="rect">
              <a:avLst/>
            </a:prstGeom>
            <a:solidFill>
              <a:srgbClr val="B3D23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TW" altLang="en-US">
                <a:solidFill>
                  <a:srgbClr val="FFFFFF"/>
                </a:solidFill>
              </a:endParaRPr>
            </a:p>
          </p:txBody>
        </p:sp>
        <p:sp>
          <p:nvSpPr>
            <p:cNvPr id="19" name="矩形 18"/>
            <p:cNvSpPr/>
            <p:nvPr/>
          </p:nvSpPr>
          <p:spPr>
            <a:xfrm rot="16200000">
              <a:off x="8421029" y="5978190"/>
              <a:ext cx="468350" cy="720000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TW" altLang="en-US">
                <a:solidFill>
                  <a:srgbClr val="FFFFFF"/>
                </a:solidFill>
              </a:endParaRPr>
            </a:p>
          </p:txBody>
        </p:sp>
      </p:grpSp>
      <p:sp>
        <p:nvSpPr>
          <p:cNvPr id="14" name="文字方塊 13"/>
          <p:cNvSpPr txBox="1"/>
          <p:nvPr/>
        </p:nvSpPr>
        <p:spPr>
          <a:xfrm>
            <a:off x="9405100" y="6059408"/>
            <a:ext cx="41306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3200" b="1" dirty="0">
                <a:solidFill>
                  <a:srgbClr val="000000">
                    <a:lumMod val="75000"/>
                    <a:lumOff val="25000"/>
                  </a:srgb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3</a:t>
            </a:r>
            <a:endParaRPr lang="zh-TW" altLang="en-US" sz="3200" b="1" dirty="0">
              <a:solidFill>
                <a:srgbClr val="000000">
                  <a:lumMod val="75000"/>
                  <a:lumOff val="25000"/>
                </a:srgb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5" name="橢圓 4"/>
          <p:cNvSpPr/>
          <p:nvPr/>
        </p:nvSpPr>
        <p:spPr>
          <a:xfrm>
            <a:off x="8610600" y="3511296"/>
            <a:ext cx="1207561" cy="1426464"/>
          </a:xfrm>
          <a:prstGeom prst="ellipse">
            <a:avLst/>
          </a:prstGeom>
          <a:grp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TW" altLang="en-US">
              <a:solidFill>
                <a:srgbClr val="FFFFFF"/>
              </a:solidFill>
            </a:endParaRPr>
          </a:p>
        </p:txBody>
      </p:sp>
      <p:grpSp>
        <p:nvGrpSpPr>
          <p:cNvPr id="8" name="群組 7"/>
          <p:cNvGrpSpPr/>
          <p:nvPr/>
        </p:nvGrpSpPr>
        <p:grpSpPr>
          <a:xfrm>
            <a:off x="1063563" y="847721"/>
            <a:ext cx="10073827" cy="4739263"/>
            <a:chOff x="1063565" y="1098196"/>
            <a:chExt cx="10073827" cy="4883920"/>
          </a:xfrm>
        </p:grpSpPr>
        <p:sp>
          <p:nvSpPr>
            <p:cNvPr id="21" name="圓角矩形 20"/>
            <p:cNvSpPr/>
            <p:nvPr/>
          </p:nvSpPr>
          <p:spPr>
            <a:xfrm>
              <a:off x="1063565" y="1098196"/>
              <a:ext cx="10073827" cy="4883920"/>
            </a:xfrm>
            <a:prstGeom prst="round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TW" altLang="en-US"/>
            </a:p>
          </p:txBody>
        </p:sp>
        <p:sp>
          <p:nvSpPr>
            <p:cNvPr id="22" name="文字方塊 21"/>
            <p:cNvSpPr txBox="1"/>
            <p:nvPr/>
          </p:nvSpPr>
          <p:spPr>
            <a:xfrm>
              <a:off x="1510961" y="1477243"/>
              <a:ext cx="8889128" cy="255454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514350" indent="-514350">
                <a:buFont typeface="Wingdings" panose="05000000000000000000" pitchFamily="2" charset="2"/>
                <a:buChar char="ü"/>
              </a:pPr>
              <a:r>
                <a:rPr lang="zh-TW" altLang="en-US" sz="3200" b="1" dirty="0">
                  <a:solidFill>
                    <a:schemeClr val="accent6">
                      <a:lumMod val="50000"/>
                    </a:schemeClr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先改變社會才能改變政策</a:t>
              </a:r>
              <a:r>
                <a:rPr lang="en-US" altLang="zh-TW" sz="3200" b="1" dirty="0">
                  <a:solidFill>
                    <a:schemeClr val="accent6">
                      <a:lumMod val="50000"/>
                    </a:schemeClr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—</a:t>
              </a:r>
              <a:r>
                <a:rPr lang="zh-TW" altLang="en-US" sz="3200" b="1" dirty="0">
                  <a:solidFill>
                    <a:schemeClr val="accent6">
                      <a:lumMod val="50000"/>
                    </a:schemeClr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過渡性</a:t>
              </a:r>
              <a:r>
                <a:rPr lang="zh-TW" altLang="en-US" sz="3200" b="1" dirty="0" smtClean="0">
                  <a:solidFill>
                    <a:schemeClr val="accent6">
                      <a:lumMod val="50000"/>
                    </a:schemeClr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政策</a:t>
              </a:r>
              <a:endParaRPr lang="en-US" altLang="zh-TW" sz="3200" b="1" dirty="0" smtClean="0">
                <a:solidFill>
                  <a:schemeClr val="accent6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  <a:p>
              <a:endParaRPr lang="en-US" altLang="zh-TW" sz="3200" b="1" dirty="0" smtClean="0">
                <a:solidFill>
                  <a:schemeClr val="accent6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  <a:p>
              <a:pPr marL="514350" indent="-514350">
                <a:buFont typeface="Wingdings" panose="05000000000000000000" pitchFamily="2" charset="2"/>
                <a:buChar char="ü"/>
              </a:pPr>
              <a:r>
                <a:rPr lang="zh-TW" altLang="en-US" sz="3200" b="1" dirty="0" smtClean="0">
                  <a:solidFill>
                    <a:schemeClr val="accent6">
                      <a:lumMod val="50000"/>
                    </a:schemeClr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近</a:t>
              </a:r>
              <a:r>
                <a:rPr lang="zh-TW" altLang="en-US" sz="3200" b="1" dirty="0">
                  <a:solidFill>
                    <a:schemeClr val="accent6">
                      <a:lumMod val="50000"/>
                    </a:schemeClr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程目標及遠程展望</a:t>
              </a:r>
            </a:p>
            <a:p>
              <a:pPr marL="514350" indent="-514350">
                <a:buFont typeface="Wingdings" panose="05000000000000000000" pitchFamily="2" charset="2"/>
                <a:buChar char="ü"/>
              </a:pPr>
              <a:endParaRPr lang="zh-TW" altLang="en-US" sz="3200" b="1" dirty="0">
                <a:solidFill>
                  <a:schemeClr val="accent6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  <a:p>
              <a:endParaRPr lang="zh-TW" altLang="en-US" sz="3200" b="1" dirty="0">
                <a:solidFill>
                  <a:schemeClr val="accent6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28" name="文字方塊 27"/>
            <p:cNvSpPr txBox="1"/>
            <p:nvPr/>
          </p:nvSpPr>
          <p:spPr>
            <a:xfrm>
              <a:off x="1816757" y="2324025"/>
              <a:ext cx="2583110" cy="461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endParaRPr lang="zh-TW" altLang="en-US" sz="2400" b="1" dirty="0">
                <a:solidFill>
                  <a:srgbClr val="00BBD6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</p:grpSp>
      <p:graphicFrame>
        <p:nvGraphicFramePr>
          <p:cNvPr id="7" name="表格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9770883"/>
              </p:ext>
            </p:extLst>
          </p:nvPr>
        </p:nvGraphicFramePr>
        <p:xfrm>
          <a:off x="1510959" y="2850829"/>
          <a:ext cx="9127229" cy="215392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030373"/>
                <a:gridCol w="3548428"/>
                <a:gridCol w="3548428"/>
              </a:tblGrid>
              <a:tr h="370840">
                <a:tc>
                  <a:txBody>
                    <a:bodyPr/>
                    <a:lstStyle/>
                    <a:p>
                      <a:pPr rtl="0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zh-TW" altLang="en-US" sz="1600" b="1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63500" marR="63500" marT="63500" marB="63500">
                    <a:lnL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altLang="en-US" sz="2400" b="1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近程</a:t>
                      </a:r>
                      <a:endParaRPr lang="zh-TW" altLang="en-US" sz="2400" b="1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63500" marR="63500" marT="63500" marB="63500">
                    <a:lnL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altLang="en-US" sz="2400" b="1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遠程</a:t>
                      </a:r>
                      <a:endParaRPr lang="zh-TW" altLang="en-US" sz="2400" b="1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63500" marR="63500" marT="63500" marB="63500">
                    <a:lnL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altLang="en-US" sz="2400" b="1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保險費率</a:t>
                      </a:r>
                      <a:endParaRPr lang="zh-TW" altLang="en-US" sz="2400" b="1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63500" marR="63500" marT="63500" marB="63500">
                    <a:lnL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altLang="en-US" sz="2800" b="1" u="none" strike="noStrike" dirty="0">
                          <a:solidFill>
                            <a:srgbClr val="00BBD6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授權主管機關訂定</a:t>
                      </a:r>
                      <a:endParaRPr lang="zh-TW" altLang="en-US" sz="2800" b="1" dirty="0">
                        <a:solidFill>
                          <a:srgbClr val="00BBD6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63500" marR="63500" marT="63500" marB="63500">
                    <a:lnL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altLang="en-US" sz="2800" b="1" u="none" strike="noStrike" dirty="0">
                          <a:solidFill>
                            <a:srgbClr val="00BBD6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彈性調整</a:t>
                      </a:r>
                      <a:endParaRPr lang="zh-TW" altLang="en-US" sz="2800" b="1" dirty="0">
                        <a:solidFill>
                          <a:srgbClr val="00BBD6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63500" marR="63500" marT="63500" marB="63500">
                    <a:lnL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altLang="en-US" sz="2400" b="1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稅收</a:t>
                      </a:r>
                      <a:endParaRPr lang="zh-TW" altLang="en-US" sz="2400" b="1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63500" marR="63500" marT="63500" marB="63500">
                    <a:lnL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altLang="en-US" sz="2800" b="1" u="none" strike="noStrike" dirty="0">
                          <a:solidFill>
                            <a:srgbClr val="00BBD6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恆定</a:t>
                      </a:r>
                      <a:endParaRPr lang="zh-TW" altLang="en-US" sz="2800" b="1" dirty="0">
                        <a:solidFill>
                          <a:srgbClr val="00BBD6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63500" marR="63500" marT="63500" marB="63500">
                    <a:lnL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altLang="en-US" sz="2800" b="1" u="none" strike="noStrike" dirty="0">
                          <a:solidFill>
                            <a:srgbClr val="00BBD6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恆定</a:t>
                      </a:r>
                      <a:endParaRPr lang="zh-TW" altLang="en-US" sz="2800" b="1" dirty="0">
                        <a:solidFill>
                          <a:srgbClr val="00BBD6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63500" marR="63500" marT="63500" marB="63500">
                    <a:lnL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altLang="en-US" sz="2400" b="1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預期目標</a:t>
                      </a:r>
                      <a:endParaRPr lang="zh-TW" altLang="en-US" sz="2400" b="1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63500" marR="63500" marT="63500" marB="63500">
                    <a:lnL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altLang="en-US" sz="2800" b="1" u="none" strike="noStrike">
                          <a:solidFill>
                            <a:srgbClr val="00BBD6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普及長照制度</a:t>
                      </a:r>
                      <a:endParaRPr lang="zh-TW" altLang="en-US" sz="2800" b="1">
                        <a:solidFill>
                          <a:srgbClr val="00BBD6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63500" marR="63500" marT="63500" marB="63500">
                    <a:lnL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altLang="en-US" sz="2800" b="1" u="none" strike="noStrike" dirty="0">
                          <a:solidFill>
                            <a:srgbClr val="00BBD6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衡平代際不正義</a:t>
                      </a:r>
                      <a:endParaRPr lang="zh-TW" altLang="en-US" sz="2800" b="1" dirty="0">
                        <a:solidFill>
                          <a:srgbClr val="00BBD6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63500" marR="63500" marT="63500" marB="63500">
                    <a:lnL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29575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3D23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圓角矩形 3"/>
          <p:cNvSpPr/>
          <p:nvPr/>
        </p:nvSpPr>
        <p:spPr>
          <a:xfrm>
            <a:off x="345686" y="272365"/>
            <a:ext cx="11520000" cy="6300000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TW" altLang="en-US">
              <a:solidFill>
                <a:srgbClr val="E7E6E6">
                  <a:lumMod val="10000"/>
                </a:srgbClr>
              </a:solidFill>
            </a:endParaRPr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AE5B16-0F33-4EE9-AE34-61D676368225}" type="slidenum">
              <a:rPr lang="zh-CN" altLang="en-US" smtClean="0">
                <a:solidFill>
                  <a:srgbClr val="000000">
                    <a:tint val="75000"/>
                  </a:srgbClr>
                </a:solidFill>
              </a:rPr>
              <a:pPr/>
              <a:t>26</a:t>
            </a:fld>
            <a:endParaRPr lang="zh-CN" altLang="en-US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11" name="標題 1"/>
          <p:cNvSpPr txBox="1">
            <a:spLocks/>
          </p:cNvSpPr>
          <p:nvPr/>
        </p:nvSpPr>
        <p:spPr>
          <a:xfrm>
            <a:off x="2219486" y="1604450"/>
            <a:ext cx="7772400" cy="363582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ct val="20000"/>
              </a:spcBef>
              <a:defRPr/>
            </a:pPr>
            <a:r>
              <a:rPr lang="zh-TW" altLang="en-US" sz="8000" b="1" dirty="0" smtClean="0">
                <a:solidFill>
                  <a:schemeClr val="accent6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擬定行動計畫</a:t>
            </a:r>
            <a:endParaRPr lang="zh-TW" altLang="en-US" sz="4000" b="1" dirty="0">
              <a:solidFill>
                <a:schemeClr val="accent6">
                  <a:lumMod val="50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2" name="副標題 2"/>
          <p:cNvSpPr txBox="1">
            <a:spLocks/>
          </p:cNvSpPr>
          <p:nvPr/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zh-TW" altLang="en-US" sz="8000" dirty="0">
              <a:solidFill>
                <a:sysClr val="windowText" lastClr="00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9" name="矩形 18"/>
          <p:cNvSpPr/>
          <p:nvPr/>
        </p:nvSpPr>
        <p:spPr>
          <a:xfrm rot="16200000">
            <a:off x="-610167" y="2105598"/>
            <a:ext cx="2409055" cy="676659"/>
          </a:xfrm>
          <a:prstGeom prst="rect">
            <a:avLst/>
          </a:prstGeom>
          <a:solidFill>
            <a:srgbClr val="B3D2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eaVert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zh-TW" altLang="en-US" sz="3200" b="1" dirty="0" smtClean="0">
                <a:solidFill>
                  <a:srgbClr val="FFFF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第</a:t>
            </a:r>
            <a:r>
              <a:rPr lang="zh-TW" altLang="en-US" sz="3200" b="1" dirty="0">
                <a:solidFill>
                  <a:srgbClr val="FFFF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四</a:t>
            </a:r>
            <a:r>
              <a:rPr lang="zh-TW" altLang="en-US" sz="3200" b="1" dirty="0" smtClean="0">
                <a:solidFill>
                  <a:srgbClr val="FFFF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步驟</a:t>
            </a:r>
            <a:endParaRPr lang="zh-TW" altLang="en-US" sz="3200" b="1" dirty="0">
              <a:solidFill>
                <a:srgbClr val="FFFFFF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34800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3D23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圓角矩形 3"/>
          <p:cNvSpPr/>
          <p:nvPr/>
        </p:nvSpPr>
        <p:spPr>
          <a:xfrm>
            <a:off x="345686" y="272365"/>
            <a:ext cx="11520000" cy="6300000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TW" altLang="en-US">
              <a:solidFill>
                <a:srgbClr val="FFFFFF"/>
              </a:solidFill>
            </a:endParaRPr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AE5B16-0F33-4EE9-AE34-61D676368225}" type="slidenum">
              <a:rPr lang="zh-CN" altLang="en-US" smtClean="0">
                <a:solidFill>
                  <a:srgbClr val="000000">
                    <a:tint val="75000"/>
                  </a:srgbClr>
                </a:solidFill>
              </a:rPr>
              <a:pPr/>
              <a:t>27</a:t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grpSp>
        <p:nvGrpSpPr>
          <p:cNvPr id="10" name="群組 9"/>
          <p:cNvGrpSpPr/>
          <p:nvPr/>
        </p:nvGrpSpPr>
        <p:grpSpPr>
          <a:xfrm>
            <a:off x="7340444" y="6070559"/>
            <a:ext cx="3570897" cy="584775"/>
            <a:chOff x="7340444" y="6070559"/>
            <a:chExt cx="3570897" cy="584775"/>
          </a:xfrm>
        </p:grpSpPr>
        <p:grpSp>
          <p:nvGrpSpPr>
            <p:cNvPr id="11" name="群組 10"/>
            <p:cNvGrpSpPr/>
            <p:nvPr/>
          </p:nvGrpSpPr>
          <p:grpSpPr>
            <a:xfrm>
              <a:off x="7340444" y="6104013"/>
              <a:ext cx="3570897" cy="468352"/>
              <a:chOff x="7340444" y="6104013"/>
              <a:chExt cx="3570897" cy="468352"/>
            </a:xfrm>
          </p:grpSpPr>
          <p:sp>
            <p:nvSpPr>
              <p:cNvPr id="16" name="矩形 15"/>
              <p:cNvSpPr/>
              <p:nvPr/>
            </p:nvSpPr>
            <p:spPr>
              <a:xfrm rot="16200000">
                <a:off x="7466269" y="5978188"/>
                <a:ext cx="468350" cy="720000"/>
              </a:xfrm>
              <a:prstGeom prst="rect">
                <a:avLst/>
              </a:prstGeom>
              <a:solidFill>
                <a:srgbClr val="F23B49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zh-TW" alt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17" name="矩形 16"/>
              <p:cNvSpPr/>
              <p:nvPr/>
            </p:nvSpPr>
            <p:spPr>
              <a:xfrm rot="16200000">
                <a:off x="9368451" y="5978190"/>
                <a:ext cx="468350" cy="720000"/>
              </a:xfrm>
              <a:prstGeom prst="rect">
                <a:avLst/>
              </a:prstGeom>
              <a:solidFill>
                <a:srgbClr val="00BBD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zh-TW" alt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18" name="矩形 17"/>
              <p:cNvSpPr/>
              <p:nvPr/>
            </p:nvSpPr>
            <p:spPr>
              <a:xfrm rot="16200000">
                <a:off x="10317166" y="5978189"/>
                <a:ext cx="468350" cy="720000"/>
              </a:xfrm>
              <a:prstGeom prst="rect">
                <a:avLst/>
              </a:prstGeom>
              <a:solidFill>
                <a:srgbClr val="B3D23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zh-TW" alt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19" name="矩形 18"/>
              <p:cNvSpPr/>
              <p:nvPr/>
            </p:nvSpPr>
            <p:spPr>
              <a:xfrm rot="16200000">
                <a:off x="8421029" y="5978190"/>
                <a:ext cx="468350" cy="720000"/>
              </a:xfrm>
              <a:prstGeom prst="rect">
                <a:avLst/>
              </a:prstGeom>
              <a:solidFill>
                <a:srgbClr val="FFC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zh-TW" altLang="en-US">
                  <a:solidFill>
                    <a:srgbClr val="FFFFFF"/>
                  </a:solidFill>
                </a:endParaRPr>
              </a:p>
            </p:txBody>
          </p:sp>
        </p:grpSp>
        <p:sp>
          <p:nvSpPr>
            <p:cNvPr id="15" name="文字方塊 14"/>
            <p:cNvSpPr txBox="1"/>
            <p:nvPr/>
          </p:nvSpPr>
          <p:spPr>
            <a:xfrm>
              <a:off x="10361885" y="6070559"/>
              <a:ext cx="413061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3200" b="1" dirty="0">
                  <a:solidFill>
                    <a:srgbClr val="000000">
                      <a:lumMod val="75000"/>
                      <a:lumOff val="25000"/>
                    </a:srgbClr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4</a:t>
              </a:r>
              <a:endParaRPr lang="zh-TW" altLang="en-US" sz="3200" b="1" dirty="0">
                <a:solidFill>
                  <a:srgbClr val="000000">
                    <a:lumMod val="75000"/>
                    <a:lumOff val="25000"/>
                  </a:srgb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</p:grpSp>
      <p:grpSp>
        <p:nvGrpSpPr>
          <p:cNvPr id="12" name="群組 11"/>
          <p:cNvGrpSpPr/>
          <p:nvPr/>
        </p:nvGrpSpPr>
        <p:grpSpPr>
          <a:xfrm>
            <a:off x="1060703" y="584720"/>
            <a:ext cx="3593593" cy="715964"/>
            <a:chOff x="-314633" y="645065"/>
            <a:chExt cx="10044000" cy="715964"/>
          </a:xfrm>
        </p:grpSpPr>
        <p:sp>
          <p:nvSpPr>
            <p:cNvPr id="13" name="文字方塊 12"/>
            <p:cNvSpPr txBox="1"/>
            <p:nvPr/>
          </p:nvSpPr>
          <p:spPr>
            <a:xfrm>
              <a:off x="71521" y="645065"/>
              <a:ext cx="9317657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spcBef>
                  <a:spcPct val="20000"/>
                </a:spcBef>
                <a:defRPr/>
              </a:pPr>
              <a:r>
                <a:rPr lang="zh-TW" altLang="en-US" sz="4000" b="1" dirty="0" smtClean="0">
                  <a:solidFill>
                    <a:srgbClr val="BFBFBF">
                      <a:lumMod val="50000"/>
                    </a:srgbClr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模式採擇</a:t>
              </a:r>
              <a:endParaRPr lang="zh-TW" altLang="en-US" sz="1600" b="1" dirty="0">
                <a:solidFill>
                  <a:srgbClr val="BFBFBF">
                    <a:lumMod val="50000"/>
                  </a:srgb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cxnSp>
          <p:nvCxnSpPr>
            <p:cNvPr id="14" name="直線接點 13"/>
            <p:cNvCxnSpPr/>
            <p:nvPr/>
          </p:nvCxnSpPr>
          <p:spPr>
            <a:xfrm flipV="1">
              <a:off x="-314633" y="1321599"/>
              <a:ext cx="10044000" cy="39430"/>
            </a:xfrm>
            <a:prstGeom prst="line">
              <a:avLst/>
            </a:prstGeom>
            <a:ln w="57150">
              <a:solidFill>
                <a:srgbClr val="B3D23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1" name="群組 20"/>
          <p:cNvGrpSpPr/>
          <p:nvPr/>
        </p:nvGrpSpPr>
        <p:grpSpPr>
          <a:xfrm>
            <a:off x="1499666" y="1678691"/>
            <a:ext cx="9212040" cy="3677360"/>
            <a:chOff x="1575887" y="1432754"/>
            <a:chExt cx="9212040" cy="3677360"/>
          </a:xfrm>
        </p:grpSpPr>
        <p:sp>
          <p:nvSpPr>
            <p:cNvPr id="6" name="文字方塊 5"/>
            <p:cNvSpPr txBox="1"/>
            <p:nvPr/>
          </p:nvSpPr>
          <p:spPr>
            <a:xfrm>
              <a:off x="1575887" y="3980422"/>
              <a:ext cx="1882468" cy="1107996"/>
            </a:xfrm>
            <a:prstGeom prst="rect">
              <a:avLst/>
            </a:prstGeom>
            <a:solidFill>
              <a:srgbClr val="FFC000"/>
            </a:solidFill>
          </p:spPr>
          <p:txBody>
            <a:bodyPr wrap="square" rtlCol="0">
              <a:spAutoFit/>
            </a:bodyPr>
            <a:lstStyle/>
            <a:p>
              <a:pPr lvl="0"/>
              <a:r>
                <a:rPr lang="zh-TW" altLang="en-US" sz="6600" b="1" dirty="0">
                  <a:solidFill>
                    <a:schemeClr val="bg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支持</a:t>
              </a:r>
            </a:p>
          </p:txBody>
        </p:sp>
        <p:sp>
          <p:nvSpPr>
            <p:cNvPr id="7" name="文字方塊 6"/>
            <p:cNvSpPr txBox="1"/>
            <p:nvPr/>
          </p:nvSpPr>
          <p:spPr>
            <a:xfrm>
              <a:off x="5228115" y="1432754"/>
              <a:ext cx="1872000" cy="1107996"/>
            </a:xfrm>
            <a:prstGeom prst="rect">
              <a:avLst/>
            </a:prstGeom>
            <a:solidFill>
              <a:srgbClr val="F23B49"/>
            </a:solidFill>
          </p:spPr>
          <p:txBody>
            <a:bodyPr wrap="square" rtlCol="0">
              <a:spAutoFit/>
            </a:bodyPr>
            <a:lstStyle/>
            <a:p>
              <a:pPr lvl="0"/>
              <a:r>
                <a:rPr lang="zh-TW" altLang="en-US" sz="6600" b="1" dirty="0">
                  <a:solidFill>
                    <a:schemeClr val="bg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遊說</a:t>
              </a:r>
            </a:p>
          </p:txBody>
        </p:sp>
        <p:sp>
          <p:nvSpPr>
            <p:cNvPr id="8" name="文字方塊 7"/>
            <p:cNvSpPr txBox="1"/>
            <p:nvPr/>
          </p:nvSpPr>
          <p:spPr>
            <a:xfrm>
              <a:off x="8915927" y="3980422"/>
              <a:ext cx="1872000" cy="1107996"/>
            </a:xfrm>
            <a:prstGeom prst="rect">
              <a:avLst/>
            </a:prstGeom>
            <a:solidFill>
              <a:srgbClr val="00BBD6"/>
            </a:solidFill>
          </p:spPr>
          <p:txBody>
            <a:bodyPr wrap="square" rtlCol="0">
              <a:spAutoFit/>
            </a:bodyPr>
            <a:lstStyle/>
            <a:p>
              <a:pPr lvl="0" algn="r"/>
              <a:r>
                <a:rPr lang="zh-TW" altLang="en-US" sz="6600" b="1" dirty="0">
                  <a:solidFill>
                    <a:schemeClr val="bg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監督</a:t>
              </a:r>
            </a:p>
          </p:txBody>
        </p:sp>
        <p:sp>
          <p:nvSpPr>
            <p:cNvPr id="20" name="左-右-上三向箭號 19"/>
            <p:cNvSpPr/>
            <p:nvPr/>
          </p:nvSpPr>
          <p:spPr>
            <a:xfrm>
              <a:off x="3639313" y="2593143"/>
              <a:ext cx="5095656" cy="2516971"/>
            </a:xfrm>
            <a:prstGeom prst="leftRightUpArrow">
              <a:avLst/>
            </a:prstGeom>
            <a:solidFill>
              <a:srgbClr val="B3D23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TW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1667293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3D23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圓角矩形 3"/>
          <p:cNvSpPr/>
          <p:nvPr/>
        </p:nvSpPr>
        <p:spPr>
          <a:xfrm>
            <a:off x="343619" y="263219"/>
            <a:ext cx="11520000" cy="6300000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TW" altLang="en-US">
              <a:solidFill>
                <a:srgbClr val="FFFFFF"/>
              </a:solidFill>
            </a:endParaRPr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AE5B16-0F33-4EE9-AE34-61D676368225}" type="slidenum">
              <a:rPr lang="zh-CN" altLang="en-US" smtClean="0">
                <a:solidFill>
                  <a:srgbClr val="000000">
                    <a:tint val="75000"/>
                  </a:srgbClr>
                </a:solidFill>
              </a:rPr>
              <a:pPr/>
              <a:t>28</a:t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grpSp>
        <p:nvGrpSpPr>
          <p:cNvPr id="10" name="群組 9"/>
          <p:cNvGrpSpPr/>
          <p:nvPr/>
        </p:nvGrpSpPr>
        <p:grpSpPr>
          <a:xfrm>
            <a:off x="7340444" y="6070559"/>
            <a:ext cx="3570897" cy="584775"/>
            <a:chOff x="7340444" y="6070559"/>
            <a:chExt cx="3570897" cy="584775"/>
          </a:xfrm>
        </p:grpSpPr>
        <p:grpSp>
          <p:nvGrpSpPr>
            <p:cNvPr id="11" name="群組 10"/>
            <p:cNvGrpSpPr/>
            <p:nvPr/>
          </p:nvGrpSpPr>
          <p:grpSpPr>
            <a:xfrm>
              <a:off x="7340444" y="6104013"/>
              <a:ext cx="3570897" cy="468352"/>
              <a:chOff x="7340444" y="6104013"/>
              <a:chExt cx="3570897" cy="468352"/>
            </a:xfrm>
          </p:grpSpPr>
          <p:sp>
            <p:nvSpPr>
              <p:cNvPr id="16" name="矩形 15"/>
              <p:cNvSpPr/>
              <p:nvPr/>
            </p:nvSpPr>
            <p:spPr>
              <a:xfrm rot="16200000">
                <a:off x="7466269" y="5978188"/>
                <a:ext cx="468350" cy="720000"/>
              </a:xfrm>
              <a:prstGeom prst="rect">
                <a:avLst/>
              </a:prstGeom>
              <a:solidFill>
                <a:srgbClr val="F23B49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zh-TW" alt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17" name="矩形 16"/>
              <p:cNvSpPr/>
              <p:nvPr/>
            </p:nvSpPr>
            <p:spPr>
              <a:xfrm rot="16200000">
                <a:off x="9368451" y="5978190"/>
                <a:ext cx="468350" cy="720000"/>
              </a:xfrm>
              <a:prstGeom prst="rect">
                <a:avLst/>
              </a:prstGeom>
              <a:solidFill>
                <a:srgbClr val="00BBD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zh-TW" alt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18" name="矩形 17"/>
              <p:cNvSpPr/>
              <p:nvPr/>
            </p:nvSpPr>
            <p:spPr>
              <a:xfrm rot="16200000">
                <a:off x="10317166" y="5978189"/>
                <a:ext cx="468350" cy="720000"/>
              </a:xfrm>
              <a:prstGeom prst="rect">
                <a:avLst/>
              </a:prstGeom>
              <a:solidFill>
                <a:srgbClr val="B3D23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zh-TW" alt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19" name="矩形 18"/>
              <p:cNvSpPr/>
              <p:nvPr/>
            </p:nvSpPr>
            <p:spPr>
              <a:xfrm rot="16200000">
                <a:off x="8421029" y="5978190"/>
                <a:ext cx="468350" cy="720000"/>
              </a:xfrm>
              <a:prstGeom prst="rect">
                <a:avLst/>
              </a:prstGeom>
              <a:solidFill>
                <a:srgbClr val="FFC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zh-TW" altLang="en-US">
                  <a:solidFill>
                    <a:srgbClr val="FFFFFF"/>
                  </a:solidFill>
                </a:endParaRPr>
              </a:p>
            </p:txBody>
          </p:sp>
        </p:grpSp>
        <p:sp>
          <p:nvSpPr>
            <p:cNvPr id="15" name="文字方塊 14"/>
            <p:cNvSpPr txBox="1"/>
            <p:nvPr/>
          </p:nvSpPr>
          <p:spPr>
            <a:xfrm>
              <a:off x="10361885" y="6070559"/>
              <a:ext cx="413061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3200" b="1" dirty="0">
                  <a:solidFill>
                    <a:srgbClr val="000000">
                      <a:lumMod val="75000"/>
                      <a:lumOff val="25000"/>
                    </a:srgbClr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4</a:t>
              </a:r>
              <a:endParaRPr lang="zh-TW" altLang="en-US" sz="3200" b="1" dirty="0">
                <a:solidFill>
                  <a:srgbClr val="000000">
                    <a:lumMod val="75000"/>
                    <a:lumOff val="25000"/>
                  </a:srgb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</p:grpSp>
      <p:grpSp>
        <p:nvGrpSpPr>
          <p:cNvPr id="12" name="群組 11"/>
          <p:cNvGrpSpPr/>
          <p:nvPr/>
        </p:nvGrpSpPr>
        <p:grpSpPr>
          <a:xfrm>
            <a:off x="1088134" y="571913"/>
            <a:ext cx="10067545" cy="1323439"/>
            <a:chOff x="-314633" y="645065"/>
            <a:chExt cx="10044000" cy="1323439"/>
          </a:xfrm>
        </p:grpSpPr>
        <p:sp>
          <p:nvSpPr>
            <p:cNvPr id="13" name="文字方塊 12"/>
            <p:cNvSpPr txBox="1"/>
            <p:nvPr/>
          </p:nvSpPr>
          <p:spPr>
            <a:xfrm>
              <a:off x="71521" y="645065"/>
              <a:ext cx="9317656" cy="13234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spcBef>
                  <a:spcPct val="20000"/>
                </a:spcBef>
                <a:defRPr/>
              </a:pPr>
              <a:r>
                <a:rPr lang="zh-TW" altLang="en-US" sz="4000" b="1" dirty="0" smtClean="0">
                  <a:solidFill>
                    <a:srgbClr val="BFBFBF">
                      <a:lumMod val="50000"/>
                    </a:srgbClr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行動計劃四步驟</a:t>
              </a:r>
              <a:endParaRPr lang="zh-TW" altLang="en-US" sz="1600" b="1" dirty="0">
                <a:solidFill>
                  <a:srgbClr val="BFBFBF">
                    <a:lumMod val="50000"/>
                  </a:srgb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cxnSp>
          <p:nvCxnSpPr>
            <p:cNvPr id="14" name="直線接點 13"/>
            <p:cNvCxnSpPr/>
            <p:nvPr/>
          </p:nvCxnSpPr>
          <p:spPr>
            <a:xfrm flipV="1">
              <a:off x="-314633" y="1321599"/>
              <a:ext cx="10044000" cy="39430"/>
            </a:xfrm>
            <a:prstGeom prst="line">
              <a:avLst/>
            </a:prstGeom>
            <a:ln w="57150">
              <a:solidFill>
                <a:srgbClr val="B3D23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25" name="資料庫圖表 24"/>
          <p:cNvGraphicFramePr/>
          <p:nvPr>
            <p:extLst>
              <p:ext uri="{D42A27DB-BD31-4B8C-83A1-F6EECF244321}">
                <p14:modId xmlns:p14="http://schemas.microsoft.com/office/powerpoint/2010/main" val="2799682488"/>
              </p:ext>
            </p:extLst>
          </p:nvPr>
        </p:nvGraphicFramePr>
        <p:xfrm>
          <a:off x="898989" y="1601192"/>
          <a:ext cx="10491905" cy="389534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596167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3D23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圓角矩形 3"/>
          <p:cNvSpPr/>
          <p:nvPr/>
        </p:nvSpPr>
        <p:spPr>
          <a:xfrm>
            <a:off x="361907" y="272363"/>
            <a:ext cx="11520000" cy="6300000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TW" altLang="en-US">
              <a:solidFill>
                <a:srgbClr val="FFFFFF"/>
              </a:solidFill>
            </a:endParaRPr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AE5B16-0F33-4EE9-AE34-61D676368225}" type="slidenum">
              <a:rPr lang="zh-CN" altLang="en-US" smtClean="0">
                <a:solidFill>
                  <a:srgbClr val="000000">
                    <a:tint val="75000"/>
                  </a:srgbClr>
                </a:solidFill>
              </a:rPr>
              <a:pPr/>
              <a:t>29</a:t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grpSp>
        <p:nvGrpSpPr>
          <p:cNvPr id="10" name="群組 9"/>
          <p:cNvGrpSpPr/>
          <p:nvPr/>
        </p:nvGrpSpPr>
        <p:grpSpPr>
          <a:xfrm>
            <a:off x="7340444" y="6070559"/>
            <a:ext cx="3570897" cy="584775"/>
            <a:chOff x="7340444" y="6070559"/>
            <a:chExt cx="3570897" cy="584775"/>
          </a:xfrm>
        </p:grpSpPr>
        <p:grpSp>
          <p:nvGrpSpPr>
            <p:cNvPr id="11" name="群組 10"/>
            <p:cNvGrpSpPr/>
            <p:nvPr/>
          </p:nvGrpSpPr>
          <p:grpSpPr>
            <a:xfrm>
              <a:off x="7340444" y="6104013"/>
              <a:ext cx="3570897" cy="468352"/>
              <a:chOff x="7340444" y="6104013"/>
              <a:chExt cx="3570897" cy="468352"/>
            </a:xfrm>
          </p:grpSpPr>
          <p:sp>
            <p:nvSpPr>
              <p:cNvPr id="16" name="矩形 15"/>
              <p:cNvSpPr/>
              <p:nvPr/>
            </p:nvSpPr>
            <p:spPr>
              <a:xfrm rot="16200000">
                <a:off x="7466269" y="5978188"/>
                <a:ext cx="468350" cy="720000"/>
              </a:xfrm>
              <a:prstGeom prst="rect">
                <a:avLst/>
              </a:prstGeom>
              <a:solidFill>
                <a:srgbClr val="F23B49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zh-TW" alt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17" name="矩形 16"/>
              <p:cNvSpPr/>
              <p:nvPr/>
            </p:nvSpPr>
            <p:spPr>
              <a:xfrm rot="16200000">
                <a:off x="9368451" y="5978190"/>
                <a:ext cx="468350" cy="720000"/>
              </a:xfrm>
              <a:prstGeom prst="rect">
                <a:avLst/>
              </a:prstGeom>
              <a:solidFill>
                <a:srgbClr val="00BBD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zh-TW" alt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18" name="矩形 17"/>
              <p:cNvSpPr/>
              <p:nvPr/>
            </p:nvSpPr>
            <p:spPr>
              <a:xfrm rot="16200000">
                <a:off x="10317166" y="5978189"/>
                <a:ext cx="468350" cy="720000"/>
              </a:xfrm>
              <a:prstGeom prst="rect">
                <a:avLst/>
              </a:prstGeom>
              <a:solidFill>
                <a:srgbClr val="B3D23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zh-TW" alt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19" name="矩形 18"/>
              <p:cNvSpPr/>
              <p:nvPr/>
            </p:nvSpPr>
            <p:spPr>
              <a:xfrm rot="16200000">
                <a:off x="8421029" y="5978190"/>
                <a:ext cx="468350" cy="720000"/>
              </a:xfrm>
              <a:prstGeom prst="rect">
                <a:avLst/>
              </a:prstGeom>
              <a:solidFill>
                <a:srgbClr val="FFC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zh-TW" altLang="en-US">
                  <a:solidFill>
                    <a:srgbClr val="FFFFFF"/>
                  </a:solidFill>
                </a:endParaRPr>
              </a:p>
            </p:txBody>
          </p:sp>
        </p:grpSp>
        <p:sp>
          <p:nvSpPr>
            <p:cNvPr id="15" name="文字方塊 14"/>
            <p:cNvSpPr txBox="1"/>
            <p:nvPr/>
          </p:nvSpPr>
          <p:spPr>
            <a:xfrm>
              <a:off x="10361885" y="6070559"/>
              <a:ext cx="413061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3200" b="1" dirty="0">
                  <a:solidFill>
                    <a:srgbClr val="000000">
                      <a:lumMod val="75000"/>
                      <a:lumOff val="25000"/>
                    </a:srgbClr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4</a:t>
              </a:r>
              <a:endParaRPr lang="zh-TW" altLang="en-US" sz="3200" b="1" dirty="0">
                <a:solidFill>
                  <a:srgbClr val="000000">
                    <a:lumMod val="75000"/>
                    <a:lumOff val="25000"/>
                  </a:srgb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</p:grpSp>
      <p:graphicFrame>
        <p:nvGraphicFramePr>
          <p:cNvPr id="25" name="資料庫圖表 24"/>
          <p:cNvGraphicFramePr/>
          <p:nvPr>
            <p:extLst>
              <p:ext uri="{D42A27DB-BD31-4B8C-83A1-F6EECF244321}">
                <p14:modId xmlns:p14="http://schemas.microsoft.com/office/powerpoint/2010/main" val="3050098625"/>
              </p:ext>
            </p:extLst>
          </p:nvPr>
        </p:nvGraphicFramePr>
        <p:xfrm>
          <a:off x="861895" y="366753"/>
          <a:ext cx="10491905" cy="10505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7" name="資料庫圖表 6"/>
          <p:cNvGraphicFramePr/>
          <p:nvPr>
            <p:extLst>
              <p:ext uri="{D42A27DB-BD31-4B8C-83A1-F6EECF244321}">
                <p14:modId xmlns:p14="http://schemas.microsoft.com/office/powerpoint/2010/main" val="3199043829"/>
              </p:ext>
            </p:extLst>
          </p:nvPr>
        </p:nvGraphicFramePr>
        <p:xfrm>
          <a:off x="2025559" y="892036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</p:spTree>
    <p:extLst>
      <p:ext uri="{BB962C8B-B14F-4D97-AF65-F5344CB8AC3E}">
        <p14:creationId xmlns:p14="http://schemas.microsoft.com/office/powerpoint/2010/main" val="3407346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23B4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圓角矩形 3"/>
          <p:cNvSpPr/>
          <p:nvPr/>
        </p:nvSpPr>
        <p:spPr>
          <a:xfrm>
            <a:off x="345688" y="272363"/>
            <a:ext cx="11520000" cy="6300000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TW" altLang="en-US">
              <a:solidFill>
                <a:srgbClr val="E7E6E6">
                  <a:lumMod val="10000"/>
                </a:srgbClr>
              </a:solidFill>
            </a:endParaRPr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2"/>
          </p:nvPr>
        </p:nvSpPr>
        <p:spPr>
          <a:xfrm>
            <a:off x="8610600" y="6301922"/>
            <a:ext cx="2743200" cy="365125"/>
          </a:xfrm>
        </p:spPr>
        <p:txBody>
          <a:bodyPr/>
          <a:lstStyle/>
          <a:p>
            <a:fld id="{AFAE5B16-0F33-4EE9-AE34-61D676368225}" type="slidenum">
              <a:rPr lang="zh-CN" altLang="en-US" smtClean="0">
                <a:solidFill>
                  <a:srgbClr val="000000">
                    <a:tint val="75000"/>
                  </a:srgbClr>
                </a:solidFill>
              </a:rPr>
              <a:pPr/>
              <a:t>3</a:t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grpSp>
        <p:nvGrpSpPr>
          <p:cNvPr id="3" name="群組 2"/>
          <p:cNvGrpSpPr/>
          <p:nvPr/>
        </p:nvGrpSpPr>
        <p:grpSpPr>
          <a:xfrm>
            <a:off x="7340444" y="6104013"/>
            <a:ext cx="3570897" cy="468352"/>
            <a:chOff x="7340444" y="6104013"/>
            <a:chExt cx="3570897" cy="468352"/>
          </a:xfrm>
        </p:grpSpPr>
        <p:sp>
          <p:nvSpPr>
            <p:cNvPr id="6" name="矩形 5"/>
            <p:cNvSpPr/>
            <p:nvPr/>
          </p:nvSpPr>
          <p:spPr>
            <a:xfrm rot="16200000">
              <a:off x="7466269" y="5978188"/>
              <a:ext cx="468350" cy="720000"/>
            </a:xfrm>
            <a:prstGeom prst="rect">
              <a:avLst/>
            </a:prstGeom>
            <a:solidFill>
              <a:srgbClr val="F23B4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TW" altLang="en-US">
                <a:solidFill>
                  <a:srgbClr val="FFFFFF"/>
                </a:solidFill>
              </a:endParaRPr>
            </a:p>
          </p:txBody>
        </p:sp>
        <p:sp>
          <p:nvSpPr>
            <p:cNvPr id="7" name="矩形 6"/>
            <p:cNvSpPr/>
            <p:nvPr/>
          </p:nvSpPr>
          <p:spPr>
            <a:xfrm rot="16200000">
              <a:off x="9368451" y="5978190"/>
              <a:ext cx="468350" cy="720000"/>
            </a:xfrm>
            <a:prstGeom prst="rect">
              <a:avLst/>
            </a:prstGeom>
            <a:solidFill>
              <a:srgbClr val="00BBD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TW" altLang="en-US">
                <a:solidFill>
                  <a:srgbClr val="FFFFFF"/>
                </a:solidFill>
              </a:endParaRPr>
            </a:p>
          </p:txBody>
        </p:sp>
        <p:sp>
          <p:nvSpPr>
            <p:cNvPr id="8" name="矩形 7"/>
            <p:cNvSpPr/>
            <p:nvPr/>
          </p:nvSpPr>
          <p:spPr>
            <a:xfrm rot="16200000">
              <a:off x="10317166" y="5978189"/>
              <a:ext cx="468350" cy="720000"/>
            </a:xfrm>
            <a:prstGeom prst="rect">
              <a:avLst/>
            </a:prstGeom>
            <a:solidFill>
              <a:srgbClr val="B3D23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TW" altLang="en-US">
                <a:solidFill>
                  <a:srgbClr val="FFFFFF"/>
                </a:solidFill>
              </a:endParaRPr>
            </a:p>
          </p:txBody>
        </p:sp>
        <p:sp>
          <p:nvSpPr>
            <p:cNvPr id="9" name="矩形 8"/>
            <p:cNvSpPr/>
            <p:nvPr/>
          </p:nvSpPr>
          <p:spPr>
            <a:xfrm rot="16200000">
              <a:off x="8421029" y="5978190"/>
              <a:ext cx="468350" cy="720000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TW" altLang="en-US">
                <a:solidFill>
                  <a:srgbClr val="FFFFFF"/>
                </a:solidFill>
              </a:endParaRPr>
            </a:p>
          </p:txBody>
        </p:sp>
      </p:grpSp>
      <p:sp>
        <p:nvSpPr>
          <p:cNvPr id="10" name="文字方塊 9"/>
          <p:cNvSpPr txBox="1"/>
          <p:nvPr/>
        </p:nvSpPr>
        <p:spPr>
          <a:xfrm>
            <a:off x="7505297" y="6059408"/>
            <a:ext cx="41306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3200" b="1" dirty="0">
                <a:solidFill>
                  <a:srgbClr val="000000">
                    <a:lumMod val="75000"/>
                    <a:lumOff val="25000"/>
                  </a:srgb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</a:t>
            </a:r>
            <a:endParaRPr lang="zh-TW" altLang="en-US" sz="3200" b="1" dirty="0">
              <a:solidFill>
                <a:srgbClr val="000000">
                  <a:lumMod val="75000"/>
                  <a:lumOff val="25000"/>
                </a:srgb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grpSp>
        <p:nvGrpSpPr>
          <p:cNvPr id="34" name="群組 33"/>
          <p:cNvGrpSpPr/>
          <p:nvPr/>
        </p:nvGrpSpPr>
        <p:grpSpPr>
          <a:xfrm>
            <a:off x="1023257" y="653143"/>
            <a:ext cx="7184572" cy="707886"/>
            <a:chOff x="1023257" y="653143"/>
            <a:chExt cx="7184572" cy="707886"/>
          </a:xfrm>
        </p:grpSpPr>
        <p:sp>
          <p:nvSpPr>
            <p:cNvPr id="5" name="文字方塊 4"/>
            <p:cNvSpPr txBox="1"/>
            <p:nvPr/>
          </p:nvSpPr>
          <p:spPr>
            <a:xfrm>
              <a:off x="1279498" y="653143"/>
              <a:ext cx="6928331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TW" altLang="en-US" sz="4000" b="1" dirty="0">
                  <a:solidFill>
                    <a:schemeClr val="accent6">
                      <a:lumMod val="50000"/>
                    </a:schemeClr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長期照顧服務需求大量</a:t>
              </a:r>
              <a:r>
                <a:rPr lang="zh-TW" altLang="en-US" sz="4000" b="1" dirty="0" smtClean="0">
                  <a:solidFill>
                    <a:schemeClr val="accent6">
                      <a:lumMod val="50000"/>
                    </a:schemeClr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產生！</a:t>
              </a:r>
              <a:endParaRPr lang="zh-TW" altLang="en-US" sz="4000" b="1" dirty="0">
                <a:solidFill>
                  <a:schemeClr val="accent6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cxnSp>
          <p:nvCxnSpPr>
            <p:cNvPr id="12" name="直線接點 11"/>
            <p:cNvCxnSpPr/>
            <p:nvPr/>
          </p:nvCxnSpPr>
          <p:spPr>
            <a:xfrm>
              <a:off x="1023257" y="1361029"/>
              <a:ext cx="7184572" cy="0"/>
            </a:xfrm>
            <a:prstGeom prst="line">
              <a:avLst/>
            </a:prstGeom>
            <a:ln w="57150">
              <a:solidFill>
                <a:srgbClr val="F23B4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5" name="群組 34"/>
          <p:cNvGrpSpPr/>
          <p:nvPr/>
        </p:nvGrpSpPr>
        <p:grpSpPr>
          <a:xfrm>
            <a:off x="587827" y="2449695"/>
            <a:ext cx="11212288" cy="1970317"/>
            <a:chOff x="544284" y="2209798"/>
            <a:chExt cx="11212288" cy="1970317"/>
          </a:xfrm>
        </p:grpSpPr>
        <p:grpSp>
          <p:nvGrpSpPr>
            <p:cNvPr id="32" name="群組 31"/>
            <p:cNvGrpSpPr/>
            <p:nvPr/>
          </p:nvGrpSpPr>
          <p:grpSpPr>
            <a:xfrm>
              <a:off x="544284" y="2209798"/>
              <a:ext cx="11047545" cy="1970317"/>
              <a:chOff x="544284" y="2209798"/>
              <a:chExt cx="11047545" cy="1970317"/>
            </a:xfrm>
          </p:grpSpPr>
          <p:sp>
            <p:nvSpPr>
              <p:cNvPr id="22" name="五邊形 21"/>
              <p:cNvSpPr/>
              <p:nvPr/>
            </p:nvSpPr>
            <p:spPr>
              <a:xfrm>
                <a:off x="544284" y="2220687"/>
                <a:ext cx="3420000" cy="1948542"/>
              </a:xfrm>
              <a:prstGeom prst="homePlate">
                <a:avLst/>
              </a:prstGeom>
              <a:solidFill>
                <a:srgbClr val="F23B49"/>
              </a:solidFill>
              <a:ln w="57150">
                <a:solidFill>
                  <a:schemeClr val="accent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zh-TW" altLang="en-US"/>
              </a:p>
            </p:txBody>
          </p:sp>
          <p:sp>
            <p:nvSpPr>
              <p:cNvPr id="24" name="＞形箭號 23"/>
              <p:cNvSpPr/>
              <p:nvPr/>
            </p:nvSpPr>
            <p:spPr>
              <a:xfrm>
                <a:off x="3113313" y="2209799"/>
                <a:ext cx="3384000" cy="1970315"/>
              </a:xfrm>
              <a:prstGeom prst="chevron">
                <a:avLst/>
              </a:prstGeom>
              <a:solidFill>
                <a:srgbClr val="FFC000"/>
              </a:solidFill>
              <a:ln w="57150"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zh-TW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6" name="＞形箭號 25"/>
              <p:cNvSpPr/>
              <p:nvPr/>
            </p:nvSpPr>
            <p:spPr>
              <a:xfrm>
                <a:off x="5660570" y="2209798"/>
                <a:ext cx="3384000" cy="1970315"/>
              </a:xfrm>
              <a:prstGeom prst="chevron">
                <a:avLst/>
              </a:prstGeom>
              <a:solidFill>
                <a:srgbClr val="00BBD6"/>
              </a:solidFill>
              <a:ln w="57150">
                <a:solidFill>
                  <a:srgbClr val="00BBD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zh-TW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9" name="＞形箭號 28"/>
              <p:cNvSpPr/>
              <p:nvPr/>
            </p:nvSpPr>
            <p:spPr>
              <a:xfrm>
                <a:off x="8207829" y="2209800"/>
                <a:ext cx="3384000" cy="1970315"/>
              </a:xfrm>
              <a:prstGeom prst="chevron">
                <a:avLst/>
              </a:prstGeom>
              <a:solidFill>
                <a:srgbClr val="B3D236"/>
              </a:solidFill>
              <a:ln w="57150">
                <a:solidFill>
                  <a:srgbClr val="B3D23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zh-TW" altLang="en-US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23" name="文字方塊 22"/>
            <p:cNvSpPr txBox="1"/>
            <p:nvPr/>
          </p:nvSpPr>
          <p:spPr>
            <a:xfrm>
              <a:off x="707571" y="2710543"/>
              <a:ext cx="3777343" cy="954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TW" altLang="en-US" sz="2800" b="1" dirty="0">
                  <a:solidFill>
                    <a:schemeClr val="bg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踏入</a:t>
              </a:r>
              <a:r>
                <a:rPr lang="zh-TW" altLang="en-US" sz="2800" b="1" dirty="0" smtClean="0">
                  <a:solidFill>
                    <a:schemeClr val="bg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高齡社會</a:t>
              </a:r>
              <a:endParaRPr lang="en-US" altLang="zh-TW" sz="2800" b="1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  <a:p>
              <a:r>
                <a:rPr lang="zh-TW" altLang="en-US" sz="2800" b="1" dirty="0" smtClean="0">
                  <a:solidFill>
                    <a:schemeClr val="bg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邁向</a:t>
              </a:r>
              <a:r>
                <a:rPr lang="zh-TW" altLang="en-US" sz="2800" b="1" dirty="0">
                  <a:solidFill>
                    <a:schemeClr val="bg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超</a:t>
              </a:r>
              <a:r>
                <a:rPr lang="zh-TW" altLang="en-US" sz="2800" b="1" dirty="0" smtClean="0">
                  <a:solidFill>
                    <a:schemeClr val="bg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高齡社會</a:t>
              </a:r>
              <a:endParaRPr lang="en-US" altLang="zh-TW" sz="2800" b="1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25" name="文字方塊 24"/>
            <p:cNvSpPr txBox="1"/>
            <p:nvPr/>
          </p:nvSpPr>
          <p:spPr>
            <a:xfrm>
              <a:off x="4125688" y="2688771"/>
              <a:ext cx="2296883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0"/>
              <a:r>
                <a:rPr lang="zh-TW" altLang="en-US" sz="2800" b="1" dirty="0">
                  <a:solidFill>
                    <a:schemeClr val="bg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失能</a:t>
              </a:r>
              <a:r>
                <a:rPr lang="zh-TW" altLang="en-US" sz="2800" b="1" dirty="0" smtClean="0">
                  <a:solidFill>
                    <a:schemeClr val="bg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人口</a:t>
              </a:r>
              <a:r>
                <a:rPr lang="zh-TW" altLang="en-US" sz="4800" b="1" dirty="0" smtClean="0">
                  <a:solidFill>
                    <a:schemeClr val="bg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↑</a:t>
              </a:r>
              <a:endParaRPr lang="zh-TW" altLang="en-US" sz="4000" b="1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30" name="文字方塊 29"/>
            <p:cNvSpPr txBox="1"/>
            <p:nvPr/>
          </p:nvSpPr>
          <p:spPr>
            <a:xfrm>
              <a:off x="6804632" y="2717901"/>
              <a:ext cx="1850572" cy="954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0"/>
              <a:r>
                <a:rPr lang="zh-TW" altLang="en-US" sz="2800" b="1" dirty="0">
                  <a:solidFill>
                    <a:schemeClr val="bg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長期照顧問題浮現</a:t>
              </a:r>
            </a:p>
          </p:txBody>
        </p:sp>
        <p:sp>
          <p:nvSpPr>
            <p:cNvPr id="31" name="文字方塊 30"/>
            <p:cNvSpPr txBox="1"/>
            <p:nvPr/>
          </p:nvSpPr>
          <p:spPr>
            <a:xfrm>
              <a:off x="9296400" y="2928257"/>
              <a:ext cx="246017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TW" altLang="en-US" sz="2800" b="1" dirty="0" smtClean="0">
                  <a:solidFill>
                    <a:schemeClr val="bg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國家對策</a:t>
              </a:r>
              <a:r>
                <a:rPr lang="zh-TW" altLang="en-US" sz="2800" b="1" dirty="0">
                  <a:solidFill>
                    <a:schemeClr val="bg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？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832657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3D23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圓角矩形 3"/>
          <p:cNvSpPr/>
          <p:nvPr/>
        </p:nvSpPr>
        <p:spPr>
          <a:xfrm>
            <a:off x="361907" y="272363"/>
            <a:ext cx="11520000" cy="6300000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TW" altLang="en-US">
              <a:solidFill>
                <a:srgbClr val="FFFFFF"/>
              </a:solidFill>
            </a:endParaRPr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AE5B16-0F33-4EE9-AE34-61D676368225}" type="slidenum">
              <a:rPr lang="zh-CN" altLang="en-US" smtClean="0">
                <a:solidFill>
                  <a:srgbClr val="000000">
                    <a:tint val="75000"/>
                  </a:srgbClr>
                </a:solidFill>
              </a:rPr>
              <a:pPr/>
              <a:t>30</a:t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grpSp>
        <p:nvGrpSpPr>
          <p:cNvPr id="10" name="群組 9"/>
          <p:cNvGrpSpPr/>
          <p:nvPr/>
        </p:nvGrpSpPr>
        <p:grpSpPr>
          <a:xfrm>
            <a:off x="7340444" y="6070559"/>
            <a:ext cx="3570897" cy="584775"/>
            <a:chOff x="7340444" y="6070559"/>
            <a:chExt cx="3570897" cy="584775"/>
          </a:xfrm>
        </p:grpSpPr>
        <p:grpSp>
          <p:nvGrpSpPr>
            <p:cNvPr id="11" name="群組 10"/>
            <p:cNvGrpSpPr/>
            <p:nvPr/>
          </p:nvGrpSpPr>
          <p:grpSpPr>
            <a:xfrm>
              <a:off x="7340444" y="6104013"/>
              <a:ext cx="3570897" cy="468352"/>
              <a:chOff x="7340444" y="6104013"/>
              <a:chExt cx="3570897" cy="468352"/>
            </a:xfrm>
          </p:grpSpPr>
          <p:sp>
            <p:nvSpPr>
              <p:cNvPr id="16" name="矩形 15"/>
              <p:cNvSpPr/>
              <p:nvPr/>
            </p:nvSpPr>
            <p:spPr>
              <a:xfrm rot="16200000">
                <a:off x="7466269" y="5978188"/>
                <a:ext cx="468350" cy="720000"/>
              </a:xfrm>
              <a:prstGeom prst="rect">
                <a:avLst/>
              </a:prstGeom>
              <a:solidFill>
                <a:srgbClr val="F23B49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zh-TW" alt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17" name="矩形 16"/>
              <p:cNvSpPr/>
              <p:nvPr/>
            </p:nvSpPr>
            <p:spPr>
              <a:xfrm rot="16200000">
                <a:off x="9368451" y="5978190"/>
                <a:ext cx="468350" cy="720000"/>
              </a:xfrm>
              <a:prstGeom prst="rect">
                <a:avLst/>
              </a:prstGeom>
              <a:solidFill>
                <a:srgbClr val="00BBD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zh-TW" alt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18" name="矩形 17"/>
              <p:cNvSpPr/>
              <p:nvPr/>
            </p:nvSpPr>
            <p:spPr>
              <a:xfrm rot="16200000">
                <a:off x="10317166" y="5978189"/>
                <a:ext cx="468350" cy="720000"/>
              </a:xfrm>
              <a:prstGeom prst="rect">
                <a:avLst/>
              </a:prstGeom>
              <a:solidFill>
                <a:srgbClr val="B3D23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zh-TW" alt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19" name="矩形 18"/>
              <p:cNvSpPr/>
              <p:nvPr/>
            </p:nvSpPr>
            <p:spPr>
              <a:xfrm rot="16200000">
                <a:off x="8421029" y="5978190"/>
                <a:ext cx="468350" cy="720000"/>
              </a:xfrm>
              <a:prstGeom prst="rect">
                <a:avLst/>
              </a:prstGeom>
              <a:solidFill>
                <a:srgbClr val="FFC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zh-TW" altLang="en-US">
                  <a:solidFill>
                    <a:srgbClr val="FFFFFF"/>
                  </a:solidFill>
                </a:endParaRPr>
              </a:p>
            </p:txBody>
          </p:sp>
        </p:grpSp>
        <p:sp>
          <p:nvSpPr>
            <p:cNvPr id="15" name="文字方塊 14"/>
            <p:cNvSpPr txBox="1"/>
            <p:nvPr/>
          </p:nvSpPr>
          <p:spPr>
            <a:xfrm>
              <a:off x="10361885" y="6070559"/>
              <a:ext cx="413061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3200" b="1" dirty="0">
                  <a:solidFill>
                    <a:srgbClr val="000000">
                      <a:lumMod val="75000"/>
                      <a:lumOff val="25000"/>
                    </a:srgbClr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4</a:t>
              </a:r>
              <a:endParaRPr lang="zh-TW" altLang="en-US" sz="3200" b="1" dirty="0">
                <a:solidFill>
                  <a:srgbClr val="000000">
                    <a:lumMod val="75000"/>
                    <a:lumOff val="25000"/>
                  </a:srgb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</p:grpSp>
      <p:graphicFrame>
        <p:nvGraphicFramePr>
          <p:cNvPr id="25" name="資料庫圖表 24"/>
          <p:cNvGraphicFramePr/>
          <p:nvPr/>
        </p:nvGraphicFramePr>
        <p:xfrm>
          <a:off x="861895" y="366753"/>
          <a:ext cx="10491905" cy="10505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7" name="資料庫圖表 6"/>
          <p:cNvGraphicFramePr/>
          <p:nvPr>
            <p:extLst>
              <p:ext uri="{D42A27DB-BD31-4B8C-83A1-F6EECF244321}">
                <p14:modId xmlns:p14="http://schemas.microsoft.com/office/powerpoint/2010/main" val="3706980389"/>
              </p:ext>
            </p:extLst>
          </p:nvPr>
        </p:nvGraphicFramePr>
        <p:xfrm>
          <a:off x="2025559" y="892036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</p:spTree>
    <p:extLst>
      <p:ext uri="{BB962C8B-B14F-4D97-AF65-F5344CB8AC3E}">
        <p14:creationId xmlns:p14="http://schemas.microsoft.com/office/powerpoint/2010/main" val="3861047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3D23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圓角矩形 3"/>
          <p:cNvSpPr/>
          <p:nvPr/>
        </p:nvSpPr>
        <p:spPr>
          <a:xfrm>
            <a:off x="347847" y="274520"/>
            <a:ext cx="11520000" cy="6300000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TW" altLang="en-US" dirty="0">
              <a:solidFill>
                <a:srgbClr val="FFFFFF"/>
              </a:solidFill>
            </a:endParaRPr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AE5B16-0F33-4EE9-AE34-61D676368225}" type="slidenum">
              <a:rPr lang="zh-CN" altLang="en-US" smtClean="0">
                <a:solidFill>
                  <a:srgbClr val="000000">
                    <a:tint val="75000"/>
                  </a:srgbClr>
                </a:solidFill>
              </a:rPr>
              <a:pPr/>
              <a:t>31</a:t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grpSp>
        <p:nvGrpSpPr>
          <p:cNvPr id="10" name="群組 9"/>
          <p:cNvGrpSpPr/>
          <p:nvPr/>
        </p:nvGrpSpPr>
        <p:grpSpPr>
          <a:xfrm>
            <a:off x="7340444" y="6070559"/>
            <a:ext cx="3570897" cy="584775"/>
            <a:chOff x="7340444" y="6070559"/>
            <a:chExt cx="3570897" cy="584775"/>
          </a:xfrm>
        </p:grpSpPr>
        <p:grpSp>
          <p:nvGrpSpPr>
            <p:cNvPr id="11" name="群組 10"/>
            <p:cNvGrpSpPr/>
            <p:nvPr/>
          </p:nvGrpSpPr>
          <p:grpSpPr>
            <a:xfrm>
              <a:off x="7340444" y="6104013"/>
              <a:ext cx="3570897" cy="468352"/>
              <a:chOff x="7340444" y="6104013"/>
              <a:chExt cx="3570897" cy="468352"/>
            </a:xfrm>
          </p:grpSpPr>
          <p:sp>
            <p:nvSpPr>
              <p:cNvPr id="16" name="矩形 15"/>
              <p:cNvSpPr/>
              <p:nvPr/>
            </p:nvSpPr>
            <p:spPr>
              <a:xfrm rot="16200000">
                <a:off x="7466269" y="5978188"/>
                <a:ext cx="468350" cy="720000"/>
              </a:xfrm>
              <a:prstGeom prst="rect">
                <a:avLst/>
              </a:prstGeom>
              <a:solidFill>
                <a:srgbClr val="F23B49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zh-TW" alt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17" name="矩形 16"/>
              <p:cNvSpPr/>
              <p:nvPr/>
            </p:nvSpPr>
            <p:spPr>
              <a:xfrm rot="16200000">
                <a:off x="9368451" y="5978190"/>
                <a:ext cx="468350" cy="720000"/>
              </a:xfrm>
              <a:prstGeom prst="rect">
                <a:avLst/>
              </a:prstGeom>
              <a:solidFill>
                <a:srgbClr val="00BBD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zh-TW" alt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18" name="矩形 17"/>
              <p:cNvSpPr/>
              <p:nvPr/>
            </p:nvSpPr>
            <p:spPr>
              <a:xfrm rot="16200000">
                <a:off x="10317166" y="5978189"/>
                <a:ext cx="468350" cy="720000"/>
              </a:xfrm>
              <a:prstGeom prst="rect">
                <a:avLst/>
              </a:prstGeom>
              <a:solidFill>
                <a:srgbClr val="B3D23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zh-TW" alt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19" name="矩形 18"/>
              <p:cNvSpPr/>
              <p:nvPr/>
            </p:nvSpPr>
            <p:spPr>
              <a:xfrm rot="16200000">
                <a:off x="8421029" y="5978190"/>
                <a:ext cx="468350" cy="720000"/>
              </a:xfrm>
              <a:prstGeom prst="rect">
                <a:avLst/>
              </a:prstGeom>
              <a:solidFill>
                <a:srgbClr val="FFC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zh-TW" altLang="en-US">
                  <a:solidFill>
                    <a:srgbClr val="FFFFFF"/>
                  </a:solidFill>
                </a:endParaRPr>
              </a:p>
            </p:txBody>
          </p:sp>
        </p:grpSp>
        <p:sp>
          <p:nvSpPr>
            <p:cNvPr id="15" name="文字方塊 14"/>
            <p:cNvSpPr txBox="1"/>
            <p:nvPr/>
          </p:nvSpPr>
          <p:spPr>
            <a:xfrm>
              <a:off x="10361885" y="6070559"/>
              <a:ext cx="413061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3200" b="1" dirty="0">
                  <a:solidFill>
                    <a:srgbClr val="000000">
                      <a:lumMod val="75000"/>
                      <a:lumOff val="25000"/>
                    </a:srgbClr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4</a:t>
              </a:r>
              <a:endParaRPr lang="zh-TW" altLang="en-US" sz="3200" b="1" dirty="0">
                <a:solidFill>
                  <a:srgbClr val="000000">
                    <a:lumMod val="75000"/>
                    <a:lumOff val="25000"/>
                  </a:srgb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</p:grpSp>
      <p:graphicFrame>
        <p:nvGraphicFramePr>
          <p:cNvPr id="25" name="資料庫圖表 24"/>
          <p:cNvGraphicFramePr/>
          <p:nvPr/>
        </p:nvGraphicFramePr>
        <p:xfrm>
          <a:off x="861895" y="366753"/>
          <a:ext cx="10491905" cy="10505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橢圓 5"/>
          <p:cNvSpPr/>
          <p:nvPr/>
        </p:nvSpPr>
        <p:spPr>
          <a:xfrm>
            <a:off x="1197864" y="2596896"/>
            <a:ext cx="914400" cy="914400"/>
          </a:xfrm>
          <a:prstGeom prst="ellipse">
            <a:avLst/>
          </a:prstGeom>
          <a:grp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TW" altLang="en-US">
              <a:solidFill>
                <a:srgbClr val="FFFFFF"/>
              </a:solidFill>
            </a:endParaRPr>
          </a:p>
        </p:txBody>
      </p:sp>
      <p:grpSp>
        <p:nvGrpSpPr>
          <p:cNvPr id="44" name="群組 43"/>
          <p:cNvGrpSpPr/>
          <p:nvPr/>
        </p:nvGrpSpPr>
        <p:grpSpPr>
          <a:xfrm>
            <a:off x="634967" y="1686642"/>
            <a:ext cx="5899146" cy="2879752"/>
            <a:chOff x="1051559" y="1627630"/>
            <a:chExt cx="5899146" cy="2879752"/>
          </a:xfrm>
        </p:grpSpPr>
        <p:grpSp>
          <p:nvGrpSpPr>
            <p:cNvPr id="13" name="群組 12"/>
            <p:cNvGrpSpPr/>
            <p:nvPr/>
          </p:nvGrpSpPr>
          <p:grpSpPr>
            <a:xfrm>
              <a:off x="1051559" y="1627630"/>
              <a:ext cx="4352545" cy="2879752"/>
              <a:chOff x="1051559" y="1627630"/>
              <a:chExt cx="4352545" cy="2879752"/>
            </a:xfrm>
          </p:grpSpPr>
          <p:sp>
            <p:nvSpPr>
              <p:cNvPr id="3" name="L-圖案 2"/>
              <p:cNvSpPr/>
              <p:nvPr/>
            </p:nvSpPr>
            <p:spPr>
              <a:xfrm>
                <a:off x="1051559" y="1647756"/>
                <a:ext cx="4352545" cy="718703"/>
              </a:xfrm>
              <a:prstGeom prst="corner">
                <a:avLst>
                  <a:gd name="adj1" fmla="val 20737"/>
                  <a:gd name="adj2" fmla="val 20738"/>
                </a:avLst>
              </a:prstGeom>
              <a:solidFill>
                <a:srgbClr val="B3D23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zh-TW" altLang="en-US"/>
              </a:p>
            </p:txBody>
          </p:sp>
          <p:sp>
            <p:nvSpPr>
              <p:cNvPr id="8" name="文字方塊 7"/>
              <p:cNvSpPr txBox="1"/>
              <p:nvPr/>
            </p:nvSpPr>
            <p:spPr>
              <a:xfrm>
                <a:off x="1197864" y="1627630"/>
                <a:ext cx="2752344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zh-TW" altLang="en-US" sz="3600" b="1" dirty="0" smtClean="0">
                    <a:solidFill>
                      <a:schemeClr val="accent6">
                        <a:lumMod val="50000"/>
                      </a:schemeClr>
                    </a:solidFill>
                    <a:latin typeface="微軟正黑體" panose="020B0604030504040204" pitchFamily="34" charset="-120"/>
                    <a:ea typeface="微軟正黑體" panose="020B0604030504040204" pitchFamily="34" charset="-120"/>
                  </a:rPr>
                  <a:t>一般性倡議</a:t>
                </a:r>
                <a:endParaRPr lang="zh-TW" altLang="en-US" sz="3600" b="1" dirty="0">
                  <a:solidFill>
                    <a:schemeClr val="accent6">
                      <a:lumMod val="50000"/>
                    </a:schemeClr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endParaRPr>
              </a:p>
            </p:txBody>
          </p:sp>
          <p:grpSp>
            <p:nvGrpSpPr>
              <p:cNvPr id="9" name="群組 8"/>
              <p:cNvGrpSpPr/>
              <p:nvPr/>
            </p:nvGrpSpPr>
            <p:grpSpPr>
              <a:xfrm>
                <a:off x="1330377" y="2371967"/>
                <a:ext cx="1383965" cy="2135415"/>
                <a:chOff x="1330377" y="2371967"/>
                <a:chExt cx="1383965" cy="2135415"/>
              </a:xfrm>
            </p:grpSpPr>
            <p:sp>
              <p:nvSpPr>
                <p:cNvPr id="30" name="矩形 29"/>
                <p:cNvSpPr/>
                <p:nvPr/>
              </p:nvSpPr>
              <p:spPr>
                <a:xfrm>
                  <a:off x="1331942" y="3801673"/>
                  <a:ext cx="1382400" cy="705709"/>
                </a:xfrm>
                <a:prstGeom prst="rect">
                  <a:avLst/>
                </a:prstGeom>
                <a:solidFill>
                  <a:srgbClr val="00BBD6"/>
                </a:solidFill>
                <a:ln>
                  <a:noFill/>
                </a:ln>
              </p:spPr>
              <p:style>
                <a:lnRef idx="2">
                  <a:scrgbClr r="0" g="0" b="0"/>
                </a:lnRef>
                <a:fillRef idx="1">
                  <a:scrgbClr r="0" g="0" b="0"/>
                </a:fillRef>
                <a:effectRef idx="0">
                  <a:schemeClr val="lt1">
                    <a:hueOff val="0"/>
                    <a:satOff val="0"/>
                    <a:lumOff val="0"/>
                    <a:alphaOff val="0"/>
                  </a:schemeClr>
                </a:effectRef>
                <a:fontRef idx="minor">
                  <a:schemeClr val="dk1">
                    <a:hueOff val="0"/>
                    <a:satOff val="0"/>
                    <a:lumOff val="0"/>
                    <a:alphaOff val="0"/>
                  </a:schemeClr>
                </a:fontRef>
              </p:style>
            </p:sp>
            <p:sp>
              <p:nvSpPr>
                <p:cNvPr id="29" name="矩形 28"/>
                <p:cNvSpPr/>
                <p:nvPr/>
              </p:nvSpPr>
              <p:spPr>
                <a:xfrm>
                  <a:off x="1330377" y="3086820"/>
                  <a:ext cx="1377662" cy="705709"/>
                </a:xfrm>
                <a:prstGeom prst="rect">
                  <a:avLst/>
                </a:prstGeom>
                <a:solidFill>
                  <a:srgbClr val="FFC000"/>
                </a:solidFill>
                <a:ln>
                  <a:noFill/>
                </a:ln>
              </p:spPr>
              <p:style>
                <a:lnRef idx="2">
                  <a:scrgbClr r="0" g="0" b="0"/>
                </a:lnRef>
                <a:fillRef idx="1">
                  <a:scrgbClr r="0" g="0" b="0"/>
                </a:fillRef>
                <a:effectRef idx="0">
                  <a:schemeClr val="lt1">
                    <a:hueOff val="0"/>
                    <a:satOff val="0"/>
                    <a:lumOff val="0"/>
                    <a:alphaOff val="0"/>
                  </a:schemeClr>
                </a:effectRef>
                <a:fontRef idx="minor">
                  <a:schemeClr val="dk1">
                    <a:hueOff val="0"/>
                    <a:satOff val="0"/>
                    <a:lumOff val="0"/>
                    <a:alphaOff val="0"/>
                  </a:schemeClr>
                </a:fontRef>
              </p:style>
            </p:sp>
            <p:sp>
              <p:nvSpPr>
                <p:cNvPr id="28" name="矩形 27"/>
                <p:cNvSpPr/>
                <p:nvPr/>
              </p:nvSpPr>
              <p:spPr>
                <a:xfrm>
                  <a:off x="1330377" y="2371967"/>
                  <a:ext cx="1377662" cy="705709"/>
                </a:xfrm>
                <a:prstGeom prst="rect">
                  <a:avLst/>
                </a:prstGeom>
                <a:solidFill>
                  <a:srgbClr val="F23B49"/>
                </a:solidFill>
                <a:ln>
                  <a:noFill/>
                </a:ln>
              </p:spPr>
              <p:style>
                <a:lnRef idx="2">
                  <a:scrgbClr r="0" g="0" b="0"/>
                </a:lnRef>
                <a:fillRef idx="1">
                  <a:scrgbClr r="0" g="0" b="0"/>
                </a:fillRef>
                <a:effectRef idx="0">
                  <a:schemeClr val="lt1">
                    <a:hueOff val="0"/>
                    <a:satOff val="0"/>
                    <a:lumOff val="0"/>
                    <a:alphaOff val="0"/>
                  </a:schemeClr>
                </a:effectRef>
                <a:fontRef idx="minor">
                  <a:schemeClr val="dk1">
                    <a:hueOff val="0"/>
                    <a:satOff val="0"/>
                    <a:lumOff val="0"/>
                    <a:alphaOff val="0"/>
                  </a:schemeClr>
                </a:fontRef>
              </p:style>
            </p:sp>
            <p:sp>
              <p:nvSpPr>
                <p:cNvPr id="38" name="文字方塊 37"/>
                <p:cNvSpPr txBox="1"/>
                <p:nvPr/>
              </p:nvSpPr>
              <p:spPr>
                <a:xfrm>
                  <a:off x="1384310" y="2513541"/>
                  <a:ext cx="1240018" cy="4001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zh-TW" altLang="en-US" sz="2000" b="1" dirty="0" smtClean="0">
                      <a:solidFill>
                        <a:schemeClr val="bg1"/>
                      </a:solidFill>
                      <a:latin typeface="微軟正黑體" panose="020B0604030504040204" pitchFamily="34" charset="-120"/>
                      <a:ea typeface="微軟正黑體" panose="020B0604030504040204" pitchFamily="34" charset="-120"/>
                    </a:rPr>
                    <a:t>手段</a:t>
                  </a:r>
                  <a:endParaRPr lang="zh-TW" altLang="en-US" sz="2000" b="1" dirty="0">
                    <a:solidFill>
                      <a:schemeClr val="bg1"/>
                    </a:solidFill>
                    <a:latin typeface="微軟正黑體" panose="020B0604030504040204" pitchFamily="34" charset="-120"/>
                    <a:ea typeface="微軟正黑體" panose="020B0604030504040204" pitchFamily="34" charset="-120"/>
                  </a:endParaRPr>
                </a:p>
              </p:txBody>
            </p:sp>
            <p:sp>
              <p:nvSpPr>
                <p:cNvPr id="39" name="文字方塊 38"/>
                <p:cNvSpPr txBox="1"/>
                <p:nvPr/>
              </p:nvSpPr>
              <p:spPr>
                <a:xfrm>
                  <a:off x="1416526" y="3963467"/>
                  <a:ext cx="1291513" cy="4001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zh-TW" altLang="en-US" sz="2000" b="1" dirty="0" smtClean="0">
                      <a:solidFill>
                        <a:schemeClr val="bg1"/>
                      </a:solidFill>
                      <a:latin typeface="微軟正黑體" panose="020B0604030504040204" pitchFamily="34" charset="-120"/>
                      <a:ea typeface="微軟正黑體" panose="020B0604030504040204" pitchFamily="34" charset="-120"/>
                    </a:rPr>
                    <a:t>預設目標</a:t>
                  </a:r>
                  <a:endParaRPr lang="zh-TW" altLang="en-US" sz="2000" b="1" dirty="0">
                    <a:solidFill>
                      <a:schemeClr val="bg1"/>
                    </a:solidFill>
                    <a:latin typeface="微軟正黑體" panose="020B0604030504040204" pitchFamily="34" charset="-120"/>
                    <a:ea typeface="微軟正黑體" panose="020B0604030504040204" pitchFamily="34" charset="-120"/>
                  </a:endParaRPr>
                </a:p>
              </p:txBody>
            </p:sp>
            <p:sp>
              <p:nvSpPr>
                <p:cNvPr id="40" name="文字方塊 39"/>
                <p:cNvSpPr txBox="1"/>
                <p:nvPr/>
              </p:nvSpPr>
              <p:spPr>
                <a:xfrm>
                  <a:off x="1416526" y="3234871"/>
                  <a:ext cx="1207802" cy="4001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zh-TW" altLang="en-US" sz="2000" b="1" dirty="0" smtClean="0">
                      <a:solidFill>
                        <a:schemeClr val="bg1"/>
                      </a:solidFill>
                      <a:latin typeface="微軟正黑體" panose="020B0604030504040204" pitchFamily="34" charset="-120"/>
                      <a:ea typeface="微軟正黑體" panose="020B0604030504040204" pitchFamily="34" charset="-120"/>
                    </a:rPr>
                    <a:t>對</a:t>
                  </a:r>
                  <a:r>
                    <a:rPr lang="zh-TW" altLang="en-US" sz="2000" b="1" dirty="0">
                      <a:solidFill>
                        <a:schemeClr val="bg1"/>
                      </a:solidFill>
                      <a:latin typeface="微軟正黑體" panose="020B0604030504040204" pitchFamily="34" charset="-120"/>
                      <a:ea typeface="微軟正黑體" panose="020B0604030504040204" pitchFamily="34" charset="-120"/>
                    </a:rPr>
                    <a:t>象</a:t>
                  </a:r>
                </a:p>
              </p:txBody>
            </p:sp>
          </p:grpSp>
        </p:grpSp>
        <p:sp>
          <p:nvSpPr>
            <p:cNvPr id="41" name="文字方塊 40"/>
            <p:cNvSpPr txBox="1"/>
            <p:nvPr/>
          </p:nvSpPr>
          <p:spPr>
            <a:xfrm>
              <a:off x="2716252" y="2467893"/>
              <a:ext cx="423445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TW" altLang="en-US" sz="2400" b="1" dirty="0">
                  <a:solidFill>
                    <a:schemeClr val="accent6">
                      <a:lumMod val="50000"/>
                    </a:schemeClr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新聞、社群網站、網路連署</a:t>
              </a:r>
            </a:p>
          </p:txBody>
        </p:sp>
        <p:sp>
          <p:nvSpPr>
            <p:cNvPr id="42" name="文字方塊 41"/>
            <p:cNvSpPr txBox="1"/>
            <p:nvPr/>
          </p:nvSpPr>
          <p:spPr>
            <a:xfrm>
              <a:off x="2706474" y="3186199"/>
              <a:ext cx="152910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TW" altLang="en-US" sz="2400" b="1" dirty="0" smtClean="0">
                  <a:solidFill>
                    <a:schemeClr val="accent6">
                      <a:lumMod val="50000"/>
                    </a:schemeClr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群眾</a:t>
              </a:r>
              <a:endParaRPr lang="zh-TW" altLang="en-US" sz="2400" b="1" dirty="0">
                <a:solidFill>
                  <a:schemeClr val="accent6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43" name="文字方塊 42"/>
            <p:cNvSpPr txBox="1"/>
            <p:nvPr/>
          </p:nvSpPr>
          <p:spPr>
            <a:xfrm>
              <a:off x="2715618" y="3901052"/>
              <a:ext cx="152910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TW" altLang="en-US" sz="2400" b="1" dirty="0" smtClean="0">
                  <a:solidFill>
                    <a:schemeClr val="accent6">
                      <a:lumMod val="50000"/>
                    </a:schemeClr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激發</a:t>
              </a:r>
              <a:r>
                <a:rPr lang="zh-TW" altLang="en-US" sz="2400" b="1" dirty="0">
                  <a:solidFill>
                    <a:schemeClr val="accent6">
                      <a:lumMod val="50000"/>
                    </a:schemeClr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輿論</a:t>
              </a:r>
            </a:p>
          </p:txBody>
        </p:sp>
      </p:grpSp>
      <p:grpSp>
        <p:nvGrpSpPr>
          <p:cNvPr id="46" name="群組 45"/>
          <p:cNvGrpSpPr/>
          <p:nvPr/>
        </p:nvGrpSpPr>
        <p:grpSpPr>
          <a:xfrm>
            <a:off x="6556280" y="2162642"/>
            <a:ext cx="5899146" cy="2888896"/>
            <a:chOff x="1051559" y="1627630"/>
            <a:chExt cx="5899146" cy="2888896"/>
          </a:xfrm>
        </p:grpSpPr>
        <p:grpSp>
          <p:nvGrpSpPr>
            <p:cNvPr id="47" name="群組 46"/>
            <p:cNvGrpSpPr/>
            <p:nvPr/>
          </p:nvGrpSpPr>
          <p:grpSpPr>
            <a:xfrm>
              <a:off x="1051559" y="1627630"/>
              <a:ext cx="4352545" cy="2888896"/>
              <a:chOff x="1051559" y="1627630"/>
              <a:chExt cx="4352545" cy="2888896"/>
            </a:xfrm>
          </p:grpSpPr>
          <p:sp>
            <p:nvSpPr>
              <p:cNvPr id="51" name="L-圖案 50"/>
              <p:cNvSpPr/>
              <p:nvPr/>
            </p:nvSpPr>
            <p:spPr>
              <a:xfrm>
                <a:off x="1051559" y="1647756"/>
                <a:ext cx="4352545" cy="718703"/>
              </a:xfrm>
              <a:prstGeom prst="corner">
                <a:avLst>
                  <a:gd name="adj1" fmla="val 20737"/>
                  <a:gd name="adj2" fmla="val 20738"/>
                </a:avLst>
              </a:prstGeom>
              <a:solidFill>
                <a:srgbClr val="B3D23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zh-TW" altLang="en-US"/>
              </a:p>
            </p:txBody>
          </p:sp>
          <p:sp>
            <p:nvSpPr>
              <p:cNvPr id="52" name="文字方塊 51"/>
              <p:cNvSpPr txBox="1"/>
              <p:nvPr/>
            </p:nvSpPr>
            <p:spPr>
              <a:xfrm>
                <a:off x="1197864" y="1627630"/>
                <a:ext cx="2752344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zh-TW" altLang="en-US" sz="3600" b="1" dirty="0">
                    <a:solidFill>
                      <a:schemeClr val="accent6">
                        <a:lumMod val="50000"/>
                      </a:schemeClr>
                    </a:solidFill>
                    <a:latin typeface="微軟正黑體" panose="020B0604030504040204" pitchFamily="34" charset="-120"/>
                    <a:ea typeface="微軟正黑體" panose="020B0604030504040204" pitchFamily="34" charset="-120"/>
                  </a:rPr>
                  <a:t>針對</a:t>
                </a:r>
                <a:r>
                  <a:rPr lang="zh-TW" altLang="en-US" sz="3600" b="1" dirty="0" smtClean="0">
                    <a:solidFill>
                      <a:schemeClr val="accent6">
                        <a:lumMod val="50000"/>
                      </a:schemeClr>
                    </a:solidFill>
                    <a:latin typeface="微軟正黑體" panose="020B0604030504040204" pitchFamily="34" charset="-120"/>
                    <a:ea typeface="微軟正黑體" panose="020B0604030504040204" pitchFamily="34" charset="-120"/>
                  </a:rPr>
                  <a:t>性倡議</a:t>
                </a:r>
                <a:endParaRPr lang="zh-TW" altLang="en-US" sz="3600" b="1" dirty="0">
                  <a:solidFill>
                    <a:schemeClr val="accent6">
                      <a:lumMod val="50000"/>
                    </a:schemeClr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endParaRPr>
              </a:p>
            </p:txBody>
          </p:sp>
          <p:grpSp>
            <p:nvGrpSpPr>
              <p:cNvPr id="53" name="群組 52"/>
              <p:cNvGrpSpPr/>
              <p:nvPr/>
            </p:nvGrpSpPr>
            <p:grpSpPr>
              <a:xfrm>
                <a:off x="1330377" y="2381111"/>
                <a:ext cx="1383965" cy="2135415"/>
                <a:chOff x="1330377" y="2381111"/>
                <a:chExt cx="1383965" cy="2135415"/>
              </a:xfrm>
            </p:grpSpPr>
            <p:sp>
              <p:nvSpPr>
                <p:cNvPr id="54" name="矩形 53"/>
                <p:cNvSpPr/>
                <p:nvPr/>
              </p:nvSpPr>
              <p:spPr>
                <a:xfrm>
                  <a:off x="1331942" y="3810817"/>
                  <a:ext cx="1382400" cy="705709"/>
                </a:xfrm>
                <a:prstGeom prst="rect">
                  <a:avLst/>
                </a:prstGeom>
                <a:solidFill>
                  <a:srgbClr val="00BBD6"/>
                </a:solidFill>
                <a:ln>
                  <a:noFill/>
                </a:ln>
              </p:spPr>
              <p:style>
                <a:lnRef idx="2">
                  <a:scrgbClr r="0" g="0" b="0"/>
                </a:lnRef>
                <a:fillRef idx="1">
                  <a:scrgbClr r="0" g="0" b="0"/>
                </a:fillRef>
                <a:effectRef idx="0">
                  <a:schemeClr val="lt1">
                    <a:hueOff val="0"/>
                    <a:satOff val="0"/>
                    <a:lumOff val="0"/>
                    <a:alphaOff val="0"/>
                  </a:schemeClr>
                </a:effectRef>
                <a:fontRef idx="minor">
                  <a:schemeClr val="dk1">
                    <a:hueOff val="0"/>
                    <a:satOff val="0"/>
                    <a:lumOff val="0"/>
                    <a:alphaOff val="0"/>
                  </a:schemeClr>
                </a:fontRef>
              </p:style>
            </p:sp>
            <p:sp>
              <p:nvSpPr>
                <p:cNvPr id="55" name="矩形 54"/>
                <p:cNvSpPr/>
                <p:nvPr/>
              </p:nvSpPr>
              <p:spPr>
                <a:xfrm>
                  <a:off x="1330377" y="3095964"/>
                  <a:ext cx="1377662" cy="705709"/>
                </a:xfrm>
                <a:prstGeom prst="rect">
                  <a:avLst/>
                </a:prstGeom>
                <a:solidFill>
                  <a:srgbClr val="FFC000"/>
                </a:solidFill>
                <a:ln>
                  <a:noFill/>
                </a:ln>
              </p:spPr>
              <p:style>
                <a:lnRef idx="2">
                  <a:scrgbClr r="0" g="0" b="0"/>
                </a:lnRef>
                <a:fillRef idx="1">
                  <a:scrgbClr r="0" g="0" b="0"/>
                </a:fillRef>
                <a:effectRef idx="0">
                  <a:schemeClr val="lt1">
                    <a:hueOff val="0"/>
                    <a:satOff val="0"/>
                    <a:lumOff val="0"/>
                    <a:alphaOff val="0"/>
                  </a:schemeClr>
                </a:effectRef>
                <a:fontRef idx="minor">
                  <a:schemeClr val="dk1">
                    <a:hueOff val="0"/>
                    <a:satOff val="0"/>
                    <a:lumOff val="0"/>
                    <a:alphaOff val="0"/>
                  </a:schemeClr>
                </a:fontRef>
              </p:style>
            </p:sp>
            <p:sp>
              <p:nvSpPr>
                <p:cNvPr id="56" name="矩形 55"/>
                <p:cNvSpPr/>
                <p:nvPr/>
              </p:nvSpPr>
              <p:spPr>
                <a:xfrm>
                  <a:off x="1330377" y="2381111"/>
                  <a:ext cx="1377662" cy="705709"/>
                </a:xfrm>
                <a:prstGeom prst="rect">
                  <a:avLst/>
                </a:prstGeom>
                <a:solidFill>
                  <a:srgbClr val="F23B49"/>
                </a:solidFill>
                <a:ln>
                  <a:noFill/>
                </a:ln>
              </p:spPr>
              <p:style>
                <a:lnRef idx="2">
                  <a:scrgbClr r="0" g="0" b="0"/>
                </a:lnRef>
                <a:fillRef idx="1">
                  <a:scrgbClr r="0" g="0" b="0"/>
                </a:fillRef>
                <a:effectRef idx="0">
                  <a:schemeClr val="lt1">
                    <a:hueOff val="0"/>
                    <a:satOff val="0"/>
                    <a:lumOff val="0"/>
                    <a:alphaOff val="0"/>
                  </a:schemeClr>
                </a:effectRef>
                <a:fontRef idx="minor">
                  <a:schemeClr val="dk1">
                    <a:hueOff val="0"/>
                    <a:satOff val="0"/>
                    <a:lumOff val="0"/>
                    <a:alphaOff val="0"/>
                  </a:schemeClr>
                </a:fontRef>
              </p:style>
            </p:sp>
            <p:sp>
              <p:nvSpPr>
                <p:cNvPr id="57" name="文字方塊 56"/>
                <p:cNvSpPr txBox="1"/>
                <p:nvPr/>
              </p:nvSpPr>
              <p:spPr>
                <a:xfrm>
                  <a:off x="1384310" y="2513541"/>
                  <a:ext cx="1240018" cy="4001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zh-TW" altLang="en-US" sz="2000" b="1" dirty="0" smtClean="0">
                      <a:solidFill>
                        <a:schemeClr val="bg1"/>
                      </a:solidFill>
                      <a:latin typeface="微軟正黑體" panose="020B0604030504040204" pitchFamily="34" charset="-120"/>
                      <a:ea typeface="微軟正黑體" panose="020B0604030504040204" pitchFamily="34" charset="-120"/>
                    </a:rPr>
                    <a:t>手段</a:t>
                  </a:r>
                  <a:endParaRPr lang="zh-TW" altLang="en-US" sz="2000" b="1" dirty="0">
                    <a:solidFill>
                      <a:schemeClr val="bg1"/>
                    </a:solidFill>
                    <a:latin typeface="微軟正黑體" panose="020B0604030504040204" pitchFamily="34" charset="-120"/>
                    <a:ea typeface="微軟正黑體" panose="020B0604030504040204" pitchFamily="34" charset="-120"/>
                  </a:endParaRPr>
                </a:p>
              </p:txBody>
            </p:sp>
            <p:sp>
              <p:nvSpPr>
                <p:cNvPr id="58" name="文字方塊 57"/>
                <p:cNvSpPr txBox="1"/>
                <p:nvPr/>
              </p:nvSpPr>
              <p:spPr>
                <a:xfrm>
                  <a:off x="1416526" y="3972611"/>
                  <a:ext cx="1291513" cy="4001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zh-TW" altLang="en-US" sz="2000" b="1" dirty="0" smtClean="0">
                      <a:solidFill>
                        <a:schemeClr val="bg1"/>
                      </a:solidFill>
                      <a:latin typeface="微軟正黑體" panose="020B0604030504040204" pitchFamily="34" charset="-120"/>
                      <a:ea typeface="微軟正黑體" panose="020B0604030504040204" pitchFamily="34" charset="-120"/>
                    </a:rPr>
                    <a:t>預設目標</a:t>
                  </a:r>
                  <a:endParaRPr lang="zh-TW" altLang="en-US" sz="2000" b="1" dirty="0">
                    <a:solidFill>
                      <a:schemeClr val="bg1"/>
                    </a:solidFill>
                    <a:latin typeface="微軟正黑體" panose="020B0604030504040204" pitchFamily="34" charset="-120"/>
                    <a:ea typeface="微軟正黑體" panose="020B0604030504040204" pitchFamily="34" charset="-120"/>
                  </a:endParaRPr>
                </a:p>
              </p:txBody>
            </p:sp>
            <p:sp>
              <p:nvSpPr>
                <p:cNvPr id="59" name="文字方塊 58"/>
                <p:cNvSpPr txBox="1"/>
                <p:nvPr/>
              </p:nvSpPr>
              <p:spPr>
                <a:xfrm>
                  <a:off x="1416526" y="3234871"/>
                  <a:ext cx="1207802" cy="4001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zh-TW" altLang="en-US" sz="2000" b="1" dirty="0" smtClean="0">
                      <a:solidFill>
                        <a:schemeClr val="bg1"/>
                      </a:solidFill>
                      <a:latin typeface="微軟正黑體" panose="020B0604030504040204" pitchFamily="34" charset="-120"/>
                      <a:ea typeface="微軟正黑體" panose="020B0604030504040204" pitchFamily="34" charset="-120"/>
                    </a:rPr>
                    <a:t>對</a:t>
                  </a:r>
                  <a:r>
                    <a:rPr lang="zh-TW" altLang="en-US" sz="2000" b="1" dirty="0">
                      <a:solidFill>
                        <a:schemeClr val="bg1"/>
                      </a:solidFill>
                      <a:latin typeface="微軟正黑體" panose="020B0604030504040204" pitchFamily="34" charset="-120"/>
                      <a:ea typeface="微軟正黑體" panose="020B0604030504040204" pitchFamily="34" charset="-120"/>
                    </a:rPr>
                    <a:t>象</a:t>
                  </a:r>
                </a:p>
              </p:txBody>
            </p:sp>
          </p:grpSp>
        </p:grpSp>
        <p:sp>
          <p:nvSpPr>
            <p:cNvPr id="48" name="文字方塊 47"/>
            <p:cNvSpPr txBox="1"/>
            <p:nvPr/>
          </p:nvSpPr>
          <p:spPr>
            <a:xfrm>
              <a:off x="2716252" y="2467893"/>
              <a:ext cx="423445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TW" altLang="en-US" sz="2400" b="1" dirty="0" smtClean="0">
                  <a:solidFill>
                    <a:schemeClr val="accent6">
                      <a:lumMod val="50000"/>
                    </a:schemeClr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說帖</a:t>
              </a:r>
              <a:endParaRPr lang="zh-TW" altLang="en-US" sz="2400" b="1" dirty="0">
                <a:solidFill>
                  <a:schemeClr val="accent6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49" name="文字方塊 48"/>
            <p:cNvSpPr txBox="1"/>
            <p:nvPr/>
          </p:nvSpPr>
          <p:spPr>
            <a:xfrm>
              <a:off x="2706473" y="3186199"/>
              <a:ext cx="364318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TW" altLang="en-US" sz="2400" b="1" dirty="0" smtClean="0">
                  <a:solidFill>
                    <a:schemeClr val="accent6">
                      <a:lumMod val="50000"/>
                    </a:schemeClr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立委、</a:t>
              </a:r>
              <a:r>
                <a:rPr lang="zh-TW" altLang="en-US" sz="2400" b="1" dirty="0">
                  <a:solidFill>
                    <a:schemeClr val="accent6">
                      <a:lumMod val="50000"/>
                    </a:schemeClr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衛福</a:t>
              </a:r>
              <a:r>
                <a:rPr lang="zh-TW" altLang="en-US" sz="2400" b="1" dirty="0" smtClean="0">
                  <a:solidFill>
                    <a:schemeClr val="accent6">
                      <a:lumMod val="50000"/>
                    </a:schemeClr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部、利益團</a:t>
              </a:r>
              <a:r>
                <a:rPr lang="zh-TW" altLang="en-US" sz="2400" b="1" dirty="0">
                  <a:solidFill>
                    <a:schemeClr val="accent6">
                      <a:lumMod val="50000"/>
                    </a:schemeClr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體</a:t>
              </a:r>
            </a:p>
          </p:txBody>
        </p:sp>
        <p:sp>
          <p:nvSpPr>
            <p:cNvPr id="50" name="文字方塊 49"/>
            <p:cNvSpPr txBox="1"/>
            <p:nvPr/>
          </p:nvSpPr>
          <p:spPr>
            <a:xfrm>
              <a:off x="2715618" y="3901052"/>
              <a:ext cx="152910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TW" altLang="en-US" sz="2400" b="1" dirty="0" smtClean="0">
                  <a:solidFill>
                    <a:schemeClr val="accent6">
                      <a:lumMod val="50000"/>
                    </a:schemeClr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凸顯議題</a:t>
              </a:r>
              <a:endParaRPr lang="zh-TW" altLang="en-US" sz="2400" b="1" dirty="0">
                <a:solidFill>
                  <a:schemeClr val="accent6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117925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3D23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圓角矩形 3"/>
          <p:cNvSpPr/>
          <p:nvPr/>
        </p:nvSpPr>
        <p:spPr>
          <a:xfrm>
            <a:off x="347847" y="305435"/>
            <a:ext cx="11520000" cy="6300000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TW" altLang="en-US">
              <a:solidFill>
                <a:srgbClr val="FFFFFF"/>
              </a:solidFill>
            </a:endParaRPr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AE5B16-0F33-4EE9-AE34-61D676368225}" type="slidenum">
              <a:rPr lang="zh-CN" altLang="en-US" smtClean="0">
                <a:solidFill>
                  <a:srgbClr val="000000">
                    <a:tint val="75000"/>
                  </a:srgbClr>
                </a:solidFill>
              </a:rPr>
              <a:pPr/>
              <a:t>32</a:t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grpSp>
        <p:nvGrpSpPr>
          <p:cNvPr id="10" name="群組 9"/>
          <p:cNvGrpSpPr/>
          <p:nvPr/>
        </p:nvGrpSpPr>
        <p:grpSpPr>
          <a:xfrm>
            <a:off x="7340444" y="6070559"/>
            <a:ext cx="3570897" cy="584775"/>
            <a:chOff x="7340444" y="6070559"/>
            <a:chExt cx="3570897" cy="584775"/>
          </a:xfrm>
        </p:grpSpPr>
        <p:grpSp>
          <p:nvGrpSpPr>
            <p:cNvPr id="11" name="群組 10"/>
            <p:cNvGrpSpPr/>
            <p:nvPr/>
          </p:nvGrpSpPr>
          <p:grpSpPr>
            <a:xfrm>
              <a:off x="7340444" y="6104013"/>
              <a:ext cx="3570897" cy="468352"/>
              <a:chOff x="7340444" y="6104013"/>
              <a:chExt cx="3570897" cy="468352"/>
            </a:xfrm>
          </p:grpSpPr>
          <p:sp>
            <p:nvSpPr>
              <p:cNvPr id="16" name="矩形 15"/>
              <p:cNvSpPr/>
              <p:nvPr/>
            </p:nvSpPr>
            <p:spPr>
              <a:xfrm rot="16200000">
                <a:off x="7466269" y="5978188"/>
                <a:ext cx="468350" cy="720000"/>
              </a:xfrm>
              <a:prstGeom prst="rect">
                <a:avLst/>
              </a:prstGeom>
              <a:solidFill>
                <a:srgbClr val="F23B49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zh-TW" alt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17" name="矩形 16"/>
              <p:cNvSpPr/>
              <p:nvPr/>
            </p:nvSpPr>
            <p:spPr>
              <a:xfrm rot="16200000">
                <a:off x="9368451" y="5978190"/>
                <a:ext cx="468350" cy="720000"/>
              </a:xfrm>
              <a:prstGeom prst="rect">
                <a:avLst/>
              </a:prstGeom>
              <a:solidFill>
                <a:srgbClr val="00BBD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zh-TW" alt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18" name="矩形 17"/>
              <p:cNvSpPr/>
              <p:nvPr/>
            </p:nvSpPr>
            <p:spPr>
              <a:xfrm rot="16200000">
                <a:off x="10317166" y="5978189"/>
                <a:ext cx="468350" cy="720000"/>
              </a:xfrm>
              <a:prstGeom prst="rect">
                <a:avLst/>
              </a:prstGeom>
              <a:solidFill>
                <a:srgbClr val="B3D23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zh-TW" alt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19" name="矩形 18"/>
              <p:cNvSpPr/>
              <p:nvPr/>
            </p:nvSpPr>
            <p:spPr>
              <a:xfrm rot="16200000">
                <a:off x="8421029" y="5978190"/>
                <a:ext cx="468350" cy="720000"/>
              </a:xfrm>
              <a:prstGeom prst="rect">
                <a:avLst/>
              </a:prstGeom>
              <a:solidFill>
                <a:srgbClr val="FFC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zh-TW" altLang="en-US">
                  <a:solidFill>
                    <a:srgbClr val="FFFFFF"/>
                  </a:solidFill>
                </a:endParaRPr>
              </a:p>
            </p:txBody>
          </p:sp>
        </p:grpSp>
        <p:sp>
          <p:nvSpPr>
            <p:cNvPr id="15" name="文字方塊 14"/>
            <p:cNvSpPr txBox="1"/>
            <p:nvPr/>
          </p:nvSpPr>
          <p:spPr>
            <a:xfrm>
              <a:off x="10361885" y="6070559"/>
              <a:ext cx="413061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3200" b="1" dirty="0">
                  <a:solidFill>
                    <a:srgbClr val="000000">
                      <a:lumMod val="75000"/>
                      <a:lumOff val="25000"/>
                    </a:srgbClr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4</a:t>
              </a:r>
              <a:endParaRPr lang="zh-TW" altLang="en-US" sz="3200" b="1" dirty="0">
                <a:solidFill>
                  <a:srgbClr val="000000">
                    <a:lumMod val="75000"/>
                    <a:lumOff val="25000"/>
                  </a:srgb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</p:grpSp>
      <p:graphicFrame>
        <p:nvGraphicFramePr>
          <p:cNvPr id="25" name="資料庫圖表 24"/>
          <p:cNvGraphicFramePr/>
          <p:nvPr>
            <p:extLst>
              <p:ext uri="{D42A27DB-BD31-4B8C-83A1-F6EECF244321}">
                <p14:modId xmlns:p14="http://schemas.microsoft.com/office/powerpoint/2010/main" val="827676126"/>
              </p:ext>
            </p:extLst>
          </p:nvPr>
        </p:nvGraphicFramePr>
        <p:xfrm>
          <a:off x="861895" y="366753"/>
          <a:ext cx="10491905" cy="10505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pSp>
        <p:nvGrpSpPr>
          <p:cNvPr id="6" name="群組 5"/>
          <p:cNvGrpSpPr/>
          <p:nvPr/>
        </p:nvGrpSpPr>
        <p:grpSpPr>
          <a:xfrm>
            <a:off x="1060705" y="1669272"/>
            <a:ext cx="10076687" cy="3195336"/>
            <a:chOff x="1060705" y="1669272"/>
            <a:chExt cx="10076687" cy="3195336"/>
          </a:xfrm>
        </p:grpSpPr>
        <p:sp>
          <p:nvSpPr>
            <p:cNvPr id="21" name="圓角矩形 20"/>
            <p:cNvSpPr/>
            <p:nvPr/>
          </p:nvSpPr>
          <p:spPr>
            <a:xfrm>
              <a:off x="1060705" y="1669654"/>
              <a:ext cx="4974335" cy="3194954"/>
            </a:xfrm>
            <a:prstGeom prst="round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TW" altLang="en-US">
                <a:solidFill>
                  <a:srgbClr val="FFFFFF"/>
                </a:solidFill>
              </a:endParaRPr>
            </a:p>
          </p:txBody>
        </p:sp>
        <p:sp>
          <p:nvSpPr>
            <p:cNvPr id="22" name="圓角矩形 21"/>
            <p:cNvSpPr/>
            <p:nvPr/>
          </p:nvSpPr>
          <p:spPr>
            <a:xfrm>
              <a:off x="1368370" y="1963175"/>
              <a:ext cx="2232000" cy="612000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TW" altLang="en-US">
                <a:solidFill>
                  <a:srgbClr val="FFFFFF"/>
                </a:solidFill>
              </a:endParaRPr>
            </a:p>
          </p:txBody>
        </p:sp>
        <p:sp>
          <p:nvSpPr>
            <p:cNvPr id="23" name="文字方塊 22"/>
            <p:cNvSpPr txBox="1"/>
            <p:nvPr/>
          </p:nvSpPr>
          <p:spPr>
            <a:xfrm>
              <a:off x="1409938" y="1990400"/>
              <a:ext cx="27000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TW" altLang="en-US" sz="3200" b="1" dirty="0" smtClean="0">
                  <a:solidFill>
                    <a:srgbClr val="00BBD6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資訊</a:t>
              </a:r>
              <a:endParaRPr lang="zh-TW" altLang="en-US" sz="3200" b="1" dirty="0">
                <a:solidFill>
                  <a:srgbClr val="00BBD6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24" name="文字方塊 23"/>
            <p:cNvSpPr txBox="1"/>
            <p:nvPr/>
          </p:nvSpPr>
          <p:spPr>
            <a:xfrm>
              <a:off x="1368370" y="2701339"/>
              <a:ext cx="4209470" cy="954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342900" indent="-342900">
                <a:buFont typeface="Wingdings" panose="05000000000000000000" pitchFamily="2" charset="2"/>
                <a:buChar char="ü"/>
              </a:pPr>
              <a:r>
                <a:rPr lang="zh-TW" altLang="en-US" sz="2800" b="1" dirty="0">
                  <a:solidFill>
                    <a:srgbClr val="FFFFFF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況張研究深度與廣度</a:t>
              </a:r>
            </a:p>
            <a:p>
              <a:pPr marL="342900" indent="-342900">
                <a:buFont typeface="Wingdings" panose="05000000000000000000" pitchFamily="2" charset="2"/>
                <a:buChar char="ü"/>
              </a:pPr>
              <a:r>
                <a:rPr lang="zh-TW" altLang="en-US" sz="2800" b="1" dirty="0">
                  <a:solidFill>
                    <a:srgbClr val="FFFFFF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提共我方立委資訊支援</a:t>
              </a:r>
            </a:p>
          </p:txBody>
        </p:sp>
        <p:sp>
          <p:nvSpPr>
            <p:cNvPr id="26" name="圓角矩形 25"/>
            <p:cNvSpPr/>
            <p:nvPr/>
          </p:nvSpPr>
          <p:spPr>
            <a:xfrm>
              <a:off x="6170172" y="1669272"/>
              <a:ext cx="4967220" cy="3195336"/>
            </a:xfrm>
            <a:prstGeom prst="roundRect">
              <a:avLst/>
            </a:prstGeom>
            <a:solidFill>
              <a:srgbClr val="F23B4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TW" altLang="en-US">
                <a:solidFill>
                  <a:srgbClr val="FFFFFF"/>
                </a:solidFill>
              </a:endParaRPr>
            </a:p>
          </p:txBody>
        </p:sp>
        <p:sp>
          <p:nvSpPr>
            <p:cNvPr id="27" name="圓角矩形 26"/>
            <p:cNvSpPr/>
            <p:nvPr/>
          </p:nvSpPr>
          <p:spPr>
            <a:xfrm>
              <a:off x="6378600" y="1962912"/>
              <a:ext cx="2700000" cy="612000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TW" altLang="en-US">
                <a:solidFill>
                  <a:srgbClr val="FFFFFF"/>
                </a:solidFill>
              </a:endParaRPr>
            </a:p>
          </p:txBody>
        </p:sp>
        <p:sp>
          <p:nvSpPr>
            <p:cNvPr id="28" name="文字方塊 27"/>
            <p:cNvSpPr txBox="1"/>
            <p:nvPr/>
          </p:nvSpPr>
          <p:spPr>
            <a:xfrm>
              <a:off x="6398418" y="1990400"/>
              <a:ext cx="2255364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TW" altLang="en-US" sz="3200" b="1" dirty="0" smtClean="0">
                  <a:solidFill>
                    <a:srgbClr val="00BBD6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發聲與監督</a:t>
              </a:r>
              <a:endParaRPr lang="zh-TW" altLang="en-US" sz="3200" b="1" dirty="0">
                <a:solidFill>
                  <a:srgbClr val="00BBD6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29" name="文字方塊 28"/>
            <p:cNvSpPr txBox="1"/>
            <p:nvPr/>
          </p:nvSpPr>
          <p:spPr>
            <a:xfrm>
              <a:off x="6378600" y="2724009"/>
              <a:ext cx="3781526" cy="13849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342900" indent="-342900">
                <a:buFont typeface="Wingdings" panose="05000000000000000000" pitchFamily="2" charset="2"/>
                <a:buChar char="ü"/>
              </a:pPr>
              <a:r>
                <a:rPr lang="zh-TW" altLang="en-US" sz="2800" b="1" dirty="0">
                  <a:solidFill>
                    <a:srgbClr val="FFFFFF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參與公聽會</a:t>
              </a:r>
            </a:p>
            <a:p>
              <a:pPr marL="342900" indent="-342900">
                <a:buFont typeface="Wingdings" panose="05000000000000000000" pitchFamily="2" charset="2"/>
                <a:buChar char="ü"/>
              </a:pPr>
              <a:r>
                <a:rPr lang="zh-TW" altLang="en-US" sz="2800" b="1" dirty="0">
                  <a:solidFill>
                    <a:srgbClr val="FFFFFF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轉播立法院法案審議</a:t>
              </a:r>
            </a:p>
            <a:p>
              <a:pPr marL="342900" indent="-342900">
                <a:buFont typeface="Wingdings" panose="05000000000000000000" pitchFamily="2" charset="2"/>
                <a:buChar char="ü"/>
              </a:pPr>
              <a:r>
                <a:rPr lang="zh-TW" altLang="en-US" sz="2800" b="1" dirty="0">
                  <a:solidFill>
                    <a:srgbClr val="FFFFFF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發表</a:t>
              </a:r>
              <a:r>
                <a:rPr lang="zh-TW" altLang="en-US" sz="2800" b="1" dirty="0" smtClean="0">
                  <a:solidFill>
                    <a:srgbClr val="FFFFFF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評論</a:t>
              </a:r>
              <a:endParaRPr lang="zh-TW" altLang="en-US" sz="2800" b="1" dirty="0">
                <a:solidFill>
                  <a:srgbClr val="FFFF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646423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3D23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圓角矩形 3"/>
          <p:cNvSpPr/>
          <p:nvPr/>
        </p:nvSpPr>
        <p:spPr>
          <a:xfrm>
            <a:off x="347847" y="275488"/>
            <a:ext cx="11520000" cy="6300000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TW" altLang="en-US">
              <a:solidFill>
                <a:srgbClr val="FFFFFF"/>
              </a:solidFill>
            </a:endParaRPr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AE5B16-0F33-4EE9-AE34-61D676368225}" type="slidenum">
              <a:rPr lang="zh-CN" altLang="en-US" smtClean="0">
                <a:solidFill>
                  <a:srgbClr val="000000">
                    <a:tint val="75000"/>
                  </a:srgbClr>
                </a:solidFill>
              </a:rPr>
              <a:pPr/>
              <a:t>33</a:t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grpSp>
        <p:nvGrpSpPr>
          <p:cNvPr id="10" name="群組 9"/>
          <p:cNvGrpSpPr/>
          <p:nvPr/>
        </p:nvGrpSpPr>
        <p:grpSpPr>
          <a:xfrm>
            <a:off x="7340444" y="6070559"/>
            <a:ext cx="3570897" cy="584775"/>
            <a:chOff x="7340444" y="6070559"/>
            <a:chExt cx="3570897" cy="584775"/>
          </a:xfrm>
        </p:grpSpPr>
        <p:grpSp>
          <p:nvGrpSpPr>
            <p:cNvPr id="11" name="群組 10"/>
            <p:cNvGrpSpPr/>
            <p:nvPr/>
          </p:nvGrpSpPr>
          <p:grpSpPr>
            <a:xfrm>
              <a:off x="7340444" y="6104013"/>
              <a:ext cx="3570897" cy="468352"/>
              <a:chOff x="7340444" y="6104013"/>
              <a:chExt cx="3570897" cy="468352"/>
            </a:xfrm>
          </p:grpSpPr>
          <p:sp>
            <p:nvSpPr>
              <p:cNvPr id="16" name="矩形 15"/>
              <p:cNvSpPr/>
              <p:nvPr/>
            </p:nvSpPr>
            <p:spPr>
              <a:xfrm rot="16200000">
                <a:off x="7466269" y="5978188"/>
                <a:ext cx="468350" cy="720000"/>
              </a:xfrm>
              <a:prstGeom prst="rect">
                <a:avLst/>
              </a:prstGeom>
              <a:solidFill>
                <a:srgbClr val="F23B49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zh-TW" alt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17" name="矩形 16"/>
              <p:cNvSpPr/>
              <p:nvPr/>
            </p:nvSpPr>
            <p:spPr>
              <a:xfrm rot="16200000">
                <a:off x="9368451" y="5978190"/>
                <a:ext cx="468350" cy="720000"/>
              </a:xfrm>
              <a:prstGeom prst="rect">
                <a:avLst/>
              </a:prstGeom>
              <a:solidFill>
                <a:srgbClr val="00BBD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zh-TW" alt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18" name="矩形 17"/>
              <p:cNvSpPr/>
              <p:nvPr/>
            </p:nvSpPr>
            <p:spPr>
              <a:xfrm rot="16200000">
                <a:off x="10317166" y="5978189"/>
                <a:ext cx="468350" cy="720000"/>
              </a:xfrm>
              <a:prstGeom prst="rect">
                <a:avLst/>
              </a:prstGeom>
              <a:solidFill>
                <a:srgbClr val="B3D23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zh-TW" alt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19" name="矩形 18"/>
              <p:cNvSpPr/>
              <p:nvPr/>
            </p:nvSpPr>
            <p:spPr>
              <a:xfrm rot="16200000">
                <a:off x="8421029" y="5978190"/>
                <a:ext cx="468350" cy="720000"/>
              </a:xfrm>
              <a:prstGeom prst="rect">
                <a:avLst/>
              </a:prstGeom>
              <a:solidFill>
                <a:srgbClr val="FFC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zh-TW" altLang="en-US">
                  <a:solidFill>
                    <a:srgbClr val="FFFFFF"/>
                  </a:solidFill>
                </a:endParaRPr>
              </a:p>
            </p:txBody>
          </p:sp>
        </p:grpSp>
        <p:sp>
          <p:nvSpPr>
            <p:cNvPr id="15" name="文字方塊 14"/>
            <p:cNvSpPr txBox="1"/>
            <p:nvPr/>
          </p:nvSpPr>
          <p:spPr>
            <a:xfrm>
              <a:off x="10361885" y="6070559"/>
              <a:ext cx="413061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3200" b="1" dirty="0">
                  <a:solidFill>
                    <a:srgbClr val="000000">
                      <a:lumMod val="75000"/>
                      <a:lumOff val="25000"/>
                    </a:srgbClr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4</a:t>
              </a:r>
              <a:endParaRPr lang="zh-TW" altLang="en-US" sz="3200" b="1" dirty="0">
                <a:solidFill>
                  <a:srgbClr val="000000">
                    <a:lumMod val="75000"/>
                    <a:lumOff val="25000"/>
                  </a:srgb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</p:grpSp>
      <p:graphicFrame>
        <p:nvGraphicFramePr>
          <p:cNvPr id="25" name="資料庫圖表 24"/>
          <p:cNvGraphicFramePr/>
          <p:nvPr>
            <p:extLst>
              <p:ext uri="{D42A27DB-BD31-4B8C-83A1-F6EECF244321}">
                <p14:modId xmlns:p14="http://schemas.microsoft.com/office/powerpoint/2010/main" val="3017812901"/>
              </p:ext>
            </p:extLst>
          </p:nvPr>
        </p:nvGraphicFramePr>
        <p:xfrm>
          <a:off x="861895" y="366753"/>
          <a:ext cx="10491905" cy="10505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pSp>
        <p:nvGrpSpPr>
          <p:cNvPr id="7" name="群組 6"/>
          <p:cNvGrpSpPr/>
          <p:nvPr/>
        </p:nvGrpSpPr>
        <p:grpSpPr>
          <a:xfrm>
            <a:off x="2042407" y="1392836"/>
            <a:ext cx="8130878" cy="4421690"/>
            <a:chOff x="2042407" y="1392836"/>
            <a:chExt cx="8130878" cy="4421690"/>
          </a:xfrm>
        </p:grpSpPr>
        <p:grpSp>
          <p:nvGrpSpPr>
            <p:cNvPr id="5" name="群組 4"/>
            <p:cNvGrpSpPr/>
            <p:nvPr/>
          </p:nvGrpSpPr>
          <p:grpSpPr>
            <a:xfrm>
              <a:off x="3675370" y="2052239"/>
              <a:ext cx="4864953" cy="3127368"/>
              <a:chOff x="3675370" y="2052239"/>
              <a:chExt cx="4864953" cy="3127368"/>
            </a:xfrm>
          </p:grpSpPr>
          <p:sp>
            <p:nvSpPr>
              <p:cNvPr id="12" name="全向箭號圖說文字 11"/>
              <p:cNvSpPr/>
              <p:nvPr/>
            </p:nvSpPr>
            <p:spPr>
              <a:xfrm>
                <a:off x="3675370" y="2052239"/>
                <a:ext cx="4864953" cy="3127368"/>
              </a:xfrm>
              <a:prstGeom prst="quadArrowCallout">
                <a:avLst>
                  <a:gd name="adj1" fmla="val 6235"/>
                  <a:gd name="adj2" fmla="val 8866"/>
                  <a:gd name="adj3" fmla="val 18515"/>
                  <a:gd name="adj4" fmla="val 48123"/>
                </a:avLst>
              </a:prstGeom>
              <a:solidFill>
                <a:srgbClr val="B3D236"/>
              </a:solidFill>
              <a:ln w="12700" cap="flat">
                <a:noFill/>
                <a:miter lim="400000"/>
              </a:ln>
              <a:effectLst/>
            </p:spPr>
            <p:txBody>
              <a:bodyPr rot="0" spcFirstLastPara="1" vertOverflow="overflow" horzOverflow="overflow" vert="horz" wrap="square" lIns="50800" tIns="50800" rIns="50800" bIns="50800" numCol="1" spcCol="38100" rtlCol="0" anchor="ctr">
                <a:spAutoFit/>
              </a:bodyPr>
              <a:lstStyle/>
              <a:p>
                <a:pPr marL="0" marR="0" lvl="0" indent="0" algn="ctr" defTabSz="584200" eaLnBrk="1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TW" altLang="en-US" sz="2400" b="0" i="0" u="none" strike="noStrike" kern="0" cap="none" spc="0" normalizeH="0" baseline="0" noProof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Helvetica Light"/>
                  <a:sym typeface="Helvetica Light"/>
                </a:endParaRPr>
              </a:p>
            </p:txBody>
          </p:sp>
          <p:sp>
            <p:nvSpPr>
              <p:cNvPr id="3" name="文字方塊 2"/>
              <p:cNvSpPr txBox="1"/>
              <p:nvPr/>
            </p:nvSpPr>
            <p:spPr>
              <a:xfrm>
                <a:off x="4946558" y="3385090"/>
                <a:ext cx="2322576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 defTabSz="410751" hangingPunct="0"/>
                <a:r>
                  <a:rPr lang="zh-TW" altLang="en-US" sz="2400" b="1" kern="0" dirty="0">
                    <a:solidFill>
                      <a:schemeClr val="accent6">
                        <a:lumMod val="50000"/>
                      </a:schemeClr>
                    </a:solidFill>
                    <a:latin typeface="微軟正黑體" panose="020B0604030504040204" pitchFamily="34" charset="-120"/>
                    <a:ea typeface="微軟正黑體" panose="020B0604030504040204" pitchFamily="34" charset="-120"/>
                    <a:sym typeface="Helvetica Light"/>
                  </a:rPr>
                  <a:t>平台：社群網站</a:t>
                </a:r>
              </a:p>
            </p:txBody>
          </p:sp>
        </p:grpSp>
        <p:sp>
          <p:nvSpPr>
            <p:cNvPr id="6" name="圓角矩形 5"/>
            <p:cNvSpPr/>
            <p:nvPr/>
          </p:nvSpPr>
          <p:spPr>
            <a:xfrm>
              <a:off x="8833336" y="3149578"/>
              <a:ext cx="1339949" cy="932688"/>
            </a:xfrm>
            <a:prstGeom prst="round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TW" altLang="en-US"/>
            </a:p>
          </p:txBody>
        </p:sp>
        <p:sp>
          <p:nvSpPr>
            <p:cNvPr id="22" name="民眾"/>
            <p:cNvSpPr/>
            <p:nvPr/>
          </p:nvSpPr>
          <p:spPr>
            <a:xfrm>
              <a:off x="9143435" y="3385154"/>
              <a:ext cx="719749" cy="461601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none" lIns="35719" tIns="35719" rIns="35719" bIns="35719" anchor="ctr">
              <a:spAutoFit/>
            </a:bodyPr>
            <a:lstStyle/>
            <a:p>
              <a:pPr algn="ctr" defTabSz="410751" hangingPunct="0"/>
              <a:r>
                <a:rPr sz="2531" b="1" kern="0" dirty="0" err="1">
                  <a:solidFill>
                    <a:schemeClr val="accent6">
                      <a:lumMod val="50000"/>
                    </a:schemeClr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sym typeface="Helvetica Light"/>
                </a:rPr>
                <a:t>民眾</a:t>
              </a:r>
              <a:endParaRPr sz="2531" b="1" kern="0" dirty="0">
                <a:solidFill>
                  <a:schemeClr val="accent6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sym typeface="Helvetica Light"/>
              </a:endParaRPr>
            </a:p>
          </p:txBody>
        </p:sp>
        <p:sp>
          <p:nvSpPr>
            <p:cNvPr id="24" name="圓角矩形 23"/>
            <p:cNvSpPr/>
            <p:nvPr/>
          </p:nvSpPr>
          <p:spPr>
            <a:xfrm>
              <a:off x="2042407" y="3149578"/>
              <a:ext cx="1339949" cy="932688"/>
            </a:xfrm>
            <a:prstGeom prst="round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TW" altLang="en-US"/>
            </a:p>
          </p:txBody>
        </p:sp>
        <p:sp>
          <p:nvSpPr>
            <p:cNvPr id="23" name="衛福部"/>
            <p:cNvSpPr/>
            <p:nvPr/>
          </p:nvSpPr>
          <p:spPr>
            <a:xfrm>
              <a:off x="2190603" y="3390307"/>
              <a:ext cx="1043555" cy="461601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none" lIns="35719" tIns="35719" rIns="35719" bIns="35719" anchor="ctr">
              <a:spAutoFit/>
            </a:bodyPr>
            <a:lstStyle/>
            <a:p>
              <a:pPr algn="ctr" defTabSz="410751" hangingPunct="0"/>
              <a:r>
                <a:rPr sz="2531" b="1" kern="0" dirty="0" err="1">
                  <a:solidFill>
                    <a:schemeClr val="accent6">
                      <a:lumMod val="50000"/>
                    </a:schemeClr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sym typeface="Helvetica Light"/>
                </a:rPr>
                <a:t>衛福部</a:t>
              </a:r>
              <a:endParaRPr sz="2531" b="1" kern="0" dirty="0">
                <a:solidFill>
                  <a:schemeClr val="accent6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sym typeface="Helvetica Light"/>
              </a:endParaRPr>
            </a:p>
          </p:txBody>
        </p:sp>
        <p:sp>
          <p:nvSpPr>
            <p:cNvPr id="26" name="圓角矩形 25"/>
            <p:cNvSpPr/>
            <p:nvPr/>
          </p:nvSpPr>
          <p:spPr>
            <a:xfrm>
              <a:off x="4306093" y="5234969"/>
              <a:ext cx="3603506" cy="579557"/>
            </a:xfrm>
            <a:prstGeom prst="round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TW" altLang="en-US"/>
            </a:p>
          </p:txBody>
        </p:sp>
        <p:sp>
          <p:nvSpPr>
            <p:cNvPr id="21" name="歸納民眾意見"/>
            <p:cNvSpPr/>
            <p:nvPr/>
          </p:nvSpPr>
          <p:spPr>
            <a:xfrm>
              <a:off x="5100358" y="5293946"/>
              <a:ext cx="2014975" cy="461601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none" lIns="35719" tIns="35719" rIns="35719" bIns="35719" anchor="ctr">
              <a:spAutoFit/>
            </a:bodyPr>
            <a:lstStyle/>
            <a:p>
              <a:pPr algn="ctr" defTabSz="410751" hangingPunct="0"/>
              <a:r>
                <a:rPr sz="2531" b="1" kern="0" dirty="0" err="1">
                  <a:solidFill>
                    <a:schemeClr val="accent6">
                      <a:lumMod val="50000"/>
                    </a:schemeClr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sym typeface="Helvetica Light"/>
                </a:rPr>
                <a:t>歸納民眾意見</a:t>
              </a:r>
              <a:endParaRPr sz="2531" b="1" kern="0" dirty="0">
                <a:solidFill>
                  <a:schemeClr val="accent6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sym typeface="Helvetica Light"/>
              </a:endParaRPr>
            </a:p>
          </p:txBody>
        </p:sp>
        <p:sp>
          <p:nvSpPr>
            <p:cNvPr id="27" name="圓角矩形 26"/>
            <p:cNvSpPr/>
            <p:nvPr/>
          </p:nvSpPr>
          <p:spPr>
            <a:xfrm>
              <a:off x="3382356" y="1392836"/>
              <a:ext cx="5288150" cy="579557"/>
            </a:xfrm>
            <a:prstGeom prst="round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TW" altLang="en-US"/>
            </a:p>
          </p:txBody>
        </p:sp>
        <p:sp>
          <p:nvSpPr>
            <p:cNvPr id="20" name="整理施政成果，製作監督報告"/>
            <p:cNvSpPr/>
            <p:nvPr/>
          </p:nvSpPr>
          <p:spPr>
            <a:xfrm>
              <a:off x="3905021" y="1451815"/>
              <a:ext cx="4281622" cy="461601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none" lIns="35719" tIns="35719" rIns="35719" bIns="35719" anchor="ctr">
              <a:spAutoFit/>
            </a:bodyPr>
            <a:lstStyle/>
            <a:p>
              <a:pPr algn="ctr" defTabSz="410751" hangingPunct="0"/>
              <a:r>
                <a:rPr sz="2531" b="1" kern="0" dirty="0" err="1">
                  <a:solidFill>
                    <a:schemeClr val="accent6">
                      <a:lumMod val="50000"/>
                    </a:schemeClr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sym typeface="Helvetica Light"/>
                </a:rPr>
                <a:t>整理施政成果，製作監督報告</a:t>
              </a:r>
              <a:endParaRPr sz="2531" b="1" kern="0" dirty="0">
                <a:solidFill>
                  <a:schemeClr val="accent6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sym typeface="Helvetica Ligh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307923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編號版面配置區 1"/>
          <p:cNvSpPr>
            <a:spLocks noGrp="1"/>
          </p:cNvSpPr>
          <p:nvPr>
            <p:ph type="sldNum" sz="quarter" idx="12"/>
          </p:nvPr>
        </p:nvSpPr>
        <p:spPr>
          <a:xfrm>
            <a:off x="8622856" y="6423832"/>
            <a:ext cx="2743200" cy="365125"/>
          </a:xfrm>
        </p:spPr>
        <p:txBody>
          <a:bodyPr/>
          <a:lstStyle/>
          <a:p>
            <a:fld id="{AFAE5B16-0F33-4EE9-AE34-61D676368225}" type="slidenum">
              <a:rPr lang="zh-CN" altLang="en-US" smtClean="0">
                <a:solidFill>
                  <a:srgbClr val="000000">
                    <a:tint val="75000"/>
                  </a:srgbClr>
                </a:solidFill>
              </a:rPr>
              <a:pPr/>
              <a:t>34</a:t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矩形 4"/>
          <p:cNvSpPr/>
          <p:nvPr/>
        </p:nvSpPr>
        <p:spPr>
          <a:xfrm>
            <a:off x="0" y="0"/>
            <a:ext cx="1326995" cy="2196790"/>
          </a:xfrm>
          <a:prstGeom prst="rect">
            <a:avLst/>
          </a:prstGeom>
          <a:grp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TW" altLang="en-US">
              <a:solidFill>
                <a:srgbClr val="FFFFFF"/>
              </a:solidFill>
            </a:endParaRPr>
          </a:p>
        </p:txBody>
      </p:sp>
      <p:grpSp>
        <p:nvGrpSpPr>
          <p:cNvPr id="7" name="群組 6"/>
          <p:cNvGrpSpPr/>
          <p:nvPr/>
        </p:nvGrpSpPr>
        <p:grpSpPr>
          <a:xfrm>
            <a:off x="345686" y="361308"/>
            <a:ext cx="11520000" cy="6120000"/>
            <a:chOff x="345686" y="361308"/>
            <a:chExt cx="11520000" cy="6120000"/>
          </a:xfrm>
        </p:grpSpPr>
        <p:sp>
          <p:nvSpPr>
            <p:cNvPr id="88" name="圓角矩形 87"/>
            <p:cNvSpPr/>
            <p:nvPr/>
          </p:nvSpPr>
          <p:spPr>
            <a:xfrm>
              <a:off x="345686" y="361308"/>
              <a:ext cx="11520000" cy="6120000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TW" altLang="en-US">
                <a:solidFill>
                  <a:srgbClr val="FFFFFF"/>
                </a:solidFill>
              </a:endParaRPr>
            </a:p>
          </p:txBody>
        </p:sp>
        <p:sp>
          <p:nvSpPr>
            <p:cNvPr id="15" name="文字方塊 14"/>
            <p:cNvSpPr txBox="1"/>
            <p:nvPr/>
          </p:nvSpPr>
          <p:spPr>
            <a:xfrm>
              <a:off x="852870" y="2622227"/>
              <a:ext cx="10505632" cy="13234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zh-TW" altLang="en-US" sz="8000" b="1" dirty="0" smtClean="0">
                  <a:solidFill>
                    <a:srgbClr val="BFBFBF">
                      <a:lumMod val="50000"/>
                    </a:srgbClr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Ebrima" pitchFamily="2" charset="0"/>
                </a:rPr>
                <a:t>結論</a:t>
              </a:r>
              <a:endParaRPr kumimoji="1" lang="zh-TW" altLang="en-US" sz="8000" b="1" dirty="0">
                <a:solidFill>
                  <a:srgbClr val="BFBFBF">
                    <a:lumMod val="50000"/>
                  </a:srgb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Ebrima" pitchFamily="2" charset="0"/>
              </a:endParaRPr>
            </a:p>
          </p:txBody>
        </p:sp>
      </p:grpSp>
      <p:sp>
        <p:nvSpPr>
          <p:cNvPr id="3" name="圓角矩形 2"/>
          <p:cNvSpPr/>
          <p:nvPr/>
        </p:nvSpPr>
        <p:spPr>
          <a:xfrm>
            <a:off x="167268" y="178420"/>
            <a:ext cx="2185639" cy="3456878"/>
          </a:xfrm>
          <a:prstGeom prst="roundRect">
            <a:avLst/>
          </a:prstGeom>
          <a:grp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TW" altLang="en-US">
              <a:solidFill>
                <a:srgbClr val="FFFFFF"/>
              </a:solidFill>
            </a:endParaRPr>
          </a:p>
        </p:txBody>
      </p:sp>
      <p:grpSp>
        <p:nvGrpSpPr>
          <p:cNvPr id="8" name="群組 7"/>
          <p:cNvGrpSpPr/>
          <p:nvPr/>
        </p:nvGrpSpPr>
        <p:grpSpPr>
          <a:xfrm>
            <a:off x="82052" y="66925"/>
            <a:ext cx="12041692" cy="6690766"/>
            <a:chOff x="82052" y="66925"/>
            <a:chExt cx="12041692" cy="6690766"/>
          </a:xfrm>
        </p:grpSpPr>
        <p:grpSp>
          <p:nvGrpSpPr>
            <p:cNvPr id="4" name="群組 3"/>
            <p:cNvGrpSpPr/>
            <p:nvPr/>
          </p:nvGrpSpPr>
          <p:grpSpPr>
            <a:xfrm>
              <a:off x="2484412" y="66925"/>
              <a:ext cx="7378326" cy="180000"/>
              <a:chOff x="555675" y="0"/>
              <a:chExt cx="7378326" cy="180000"/>
            </a:xfrm>
          </p:grpSpPr>
          <p:grpSp>
            <p:nvGrpSpPr>
              <p:cNvPr id="37" name="群組 36"/>
              <p:cNvGrpSpPr/>
              <p:nvPr/>
            </p:nvGrpSpPr>
            <p:grpSpPr>
              <a:xfrm>
                <a:off x="555675" y="0"/>
                <a:ext cx="3570897" cy="180000"/>
                <a:chOff x="7340444" y="6104013"/>
                <a:chExt cx="3570897" cy="468352"/>
              </a:xfrm>
            </p:grpSpPr>
            <p:sp>
              <p:nvSpPr>
                <p:cNvPr id="38" name="矩形 37"/>
                <p:cNvSpPr/>
                <p:nvPr/>
              </p:nvSpPr>
              <p:spPr>
                <a:xfrm rot="16200000">
                  <a:off x="7466269" y="5978188"/>
                  <a:ext cx="468350" cy="720000"/>
                </a:xfrm>
                <a:prstGeom prst="rect">
                  <a:avLst/>
                </a:prstGeom>
                <a:solidFill>
                  <a:srgbClr val="F23B49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zh-TW" altLang="en-US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39" name="矩形 38"/>
                <p:cNvSpPr/>
                <p:nvPr/>
              </p:nvSpPr>
              <p:spPr>
                <a:xfrm rot="16200000">
                  <a:off x="9368451" y="5978190"/>
                  <a:ext cx="468350" cy="720000"/>
                </a:xfrm>
                <a:prstGeom prst="rect">
                  <a:avLst/>
                </a:prstGeom>
                <a:solidFill>
                  <a:srgbClr val="00BBD6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zh-TW" altLang="en-US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40" name="矩形 39"/>
                <p:cNvSpPr/>
                <p:nvPr/>
              </p:nvSpPr>
              <p:spPr>
                <a:xfrm rot="16200000">
                  <a:off x="10317166" y="5978189"/>
                  <a:ext cx="468350" cy="720000"/>
                </a:xfrm>
                <a:prstGeom prst="rect">
                  <a:avLst/>
                </a:prstGeom>
                <a:solidFill>
                  <a:srgbClr val="B3D236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zh-TW" altLang="en-US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41" name="矩形 40"/>
                <p:cNvSpPr/>
                <p:nvPr/>
              </p:nvSpPr>
              <p:spPr>
                <a:xfrm rot="16200000">
                  <a:off x="8421029" y="5978190"/>
                  <a:ext cx="468350" cy="720000"/>
                </a:xfrm>
                <a:prstGeom prst="rect">
                  <a:avLst/>
                </a:prstGeom>
                <a:solidFill>
                  <a:srgbClr val="FFC0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zh-TW" altLang="en-US">
                    <a:solidFill>
                      <a:srgbClr val="FFFFFF"/>
                    </a:solidFill>
                  </a:endParaRPr>
                </a:p>
              </p:txBody>
            </p:sp>
          </p:grpSp>
          <p:grpSp>
            <p:nvGrpSpPr>
              <p:cNvPr id="47" name="群組 46"/>
              <p:cNvGrpSpPr/>
              <p:nvPr/>
            </p:nvGrpSpPr>
            <p:grpSpPr>
              <a:xfrm>
                <a:off x="4363104" y="0"/>
                <a:ext cx="3570897" cy="180000"/>
                <a:chOff x="7340444" y="6104013"/>
                <a:chExt cx="3570897" cy="468352"/>
              </a:xfrm>
            </p:grpSpPr>
            <p:sp>
              <p:nvSpPr>
                <p:cNvPr id="52" name="矩形 51"/>
                <p:cNvSpPr/>
                <p:nvPr/>
              </p:nvSpPr>
              <p:spPr>
                <a:xfrm rot="16200000">
                  <a:off x="7466269" y="5978188"/>
                  <a:ext cx="468350" cy="720000"/>
                </a:xfrm>
                <a:prstGeom prst="rect">
                  <a:avLst/>
                </a:prstGeom>
                <a:solidFill>
                  <a:srgbClr val="F23B49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zh-TW" altLang="en-US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53" name="矩形 52"/>
                <p:cNvSpPr/>
                <p:nvPr/>
              </p:nvSpPr>
              <p:spPr>
                <a:xfrm rot="16200000">
                  <a:off x="9368451" y="5978190"/>
                  <a:ext cx="468350" cy="720000"/>
                </a:xfrm>
                <a:prstGeom prst="rect">
                  <a:avLst/>
                </a:prstGeom>
                <a:solidFill>
                  <a:srgbClr val="00BBD6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zh-TW" altLang="en-US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54" name="矩形 53"/>
                <p:cNvSpPr/>
                <p:nvPr/>
              </p:nvSpPr>
              <p:spPr>
                <a:xfrm rot="16200000">
                  <a:off x="10317166" y="5978189"/>
                  <a:ext cx="468350" cy="720000"/>
                </a:xfrm>
                <a:prstGeom prst="rect">
                  <a:avLst/>
                </a:prstGeom>
                <a:solidFill>
                  <a:srgbClr val="B3D236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zh-TW" altLang="en-US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55" name="矩形 54"/>
                <p:cNvSpPr/>
                <p:nvPr/>
              </p:nvSpPr>
              <p:spPr>
                <a:xfrm rot="16200000">
                  <a:off x="8421029" y="5978190"/>
                  <a:ext cx="468350" cy="720000"/>
                </a:xfrm>
                <a:prstGeom prst="rect">
                  <a:avLst/>
                </a:prstGeom>
                <a:solidFill>
                  <a:srgbClr val="FFC0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zh-TW" altLang="en-US">
                    <a:solidFill>
                      <a:srgbClr val="FFFFFF"/>
                    </a:solidFill>
                  </a:endParaRPr>
                </a:p>
              </p:txBody>
            </p:sp>
          </p:grpSp>
        </p:grpSp>
        <p:grpSp>
          <p:nvGrpSpPr>
            <p:cNvPr id="89" name="群組 88"/>
            <p:cNvGrpSpPr/>
            <p:nvPr/>
          </p:nvGrpSpPr>
          <p:grpSpPr>
            <a:xfrm rot="16200000">
              <a:off x="-1613397" y="3332364"/>
              <a:ext cx="3570897" cy="180000"/>
              <a:chOff x="7340444" y="6104013"/>
              <a:chExt cx="3570897" cy="468352"/>
            </a:xfrm>
          </p:grpSpPr>
          <p:sp>
            <p:nvSpPr>
              <p:cNvPr id="90" name="矩形 89"/>
              <p:cNvSpPr/>
              <p:nvPr/>
            </p:nvSpPr>
            <p:spPr>
              <a:xfrm rot="16200000">
                <a:off x="7466269" y="5978188"/>
                <a:ext cx="468350" cy="720000"/>
              </a:xfrm>
              <a:prstGeom prst="rect">
                <a:avLst/>
              </a:prstGeom>
              <a:solidFill>
                <a:srgbClr val="F23B49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zh-TW" alt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91" name="矩形 90"/>
              <p:cNvSpPr/>
              <p:nvPr/>
            </p:nvSpPr>
            <p:spPr>
              <a:xfrm rot="16200000">
                <a:off x="9368451" y="5978190"/>
                <a:ext cx="468350" cy="720000"/>
              </a:xfrm>
              <a:prstGeom prst="rect">
                <a:avLst/>
              </a:prstGeom>
              <a:solidFill>
                <a:srgbClr val="00BBD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zh-TW" alt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92" name="矩形 91"/>
              <p:cNvSpPr/>
              <p:nvPr/>
            </p:nvSpPr>
            <p:spPr>
              <a:xfrm rot="16200000">
                <a:off x="10317166" y="5978189"/>
                <a:ext cx="468350" cy="720000"/>
              </a:xfrm>
              <a:prstGeom prst="rect">
                <a:avLst/>
              </a:prstGeom>
              <a:solidFill>
                <a:srgbClr val="B3D23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zh-TW" alt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93" name="矩形 92"/>
              <p:cNvSpPr/>
              <p:nvPr/>
            </p:nvSpPr>
            <p:spPr>
              <a:xfrm rot="16200000">
                <a:off x="8421029" y="5978190"/>
                <a:ext cx="468350" cy="720000"/>
              </a:xfrm>
              <a:prstGeom prst="rect">
                <a:avLst/>
              </a:prstGeom>
              <a:solidFill>
                <a:srgbClr val="FFC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zh-TW" altLang="en-US">
                  <a:solidFill>
                    <a:srgbClr val="FFFFFF"/>
                  </a:solidFill>
                </a:endParaRPr>
              </a:p>
            </p:txBody>
          </p:sp>
        </p:grpSp>
        <p:grpSp>
          <p:nvGrpSpPr>
            <p:cNvPr id="94" name="群組 93"/>
            <p:cNvGrpSpPr/>
            <p:nvPr/>
          </p:nvGrpSpPr>
          <p:grpSpPr>
            <a:xfrm rot="16200000">
              <a:off x="10248295" y="3322343"/>
              <a:ext cx="3570897" cy="180000"/>
              <a:chOff x="7340444" y="6104013"/>
              <a:chExt cx="3570897" cy="468352"/>
            </a:xfrm>
          </p:grpSpPr>
          <p:sp>
            <p:nvSpPr>
              <p:cNvPr id="95" name="矩形 94"/>
              <p:cNvSpPr/>
              <p:nvPr/>
            </p:nvSpPr>
            <p:spPr>
              <a:xfrm rot="16200000">
                <a:off x="7466269" y="5978188"/>
                <a:ext cx="468350" cy="720000"/>
              </a:xfrm>
              <a:prstGeom prst="rect">
                <a:avLst/>
              </a:prstGeom>
              <a:solidFill>
                <a:srgbClr val="F23B49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zh-TW" alt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96" name="矩形 95"/>
              <p:cNvSpPr/>
              <p:nvPr/>
            </p:nvSpPr>
            <p:spPr>
              <a:xfrm rot="16200000">
                <a:off x="9368451" y="5978190"/>
                <a:ext cx="468350" cy="720000"/>
              </a:xfrm>
              <a:prstGeom prst="rect">
                <a:avLst/>
              </a:prstGeom>
              <a:solidFill>
                <a:srgbClr val="00BBD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zh-TW" alt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97" name="矩形 96"/>
              <p:cNvSpPr/>
              <p:nvPr/>
            </p:nvSpPr>
            <p:spPr>
              <a:xfrm rot="16200000">
                <a:off x="10317166" y="5978189"/>
                <a:ext cx="468350" cy="720000"/>
              </a:xfrm>
              <a:prstGeom prst="rect">
                <a:avLst/>
              </a:prstGeom>
              <a:solidFill>
                <a:srgbClr val="B3D23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zh-TW" alt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98" name="矩形 97"/>
              <p:cNvSpPr/>
              <p:nvPr/>
            </p:nvSpPr>
            <p:spPr>
              <a:xfrm rot="16200000">
                <a:off x="8421029" y="5978190"/>
                <a:ext cx="468350" cy="720000"/>
              </a:xfrm>
              <a:prstGeom prst="rect">
                <a:avLst/>
              </a:prstGeom>
              <a:solidFill>
                <a:srgbClr val="FFC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zh-TW" altLang="en-US">
                  <a:solidFill>
                    <a:srgbClr val="FFFFFF"/>
                  </a:solidFill>
                </a:endParaRPr>
              </a:p>
            </p:txBody>
          </p:sp>
        </p:grpSp>
        <p:grpSp>
          <p:nvGrpSpPr>
            <p:cNvPr id="99" name="群組 98"/>
            <p:cNvGrpSpPr/>
            <p:nvPr/>
          </p:nvGrpSpPr>
          <p:grpSpPr>
            <a:xfrm>
              <a:off x="2484411" y="6577691"/>
              <a:ext cx="7378326" cy="180000"/>
              <a:chOff x="555675" y="0"/>
              <a:chExt cx="7378326" cy="180000"/>
            </a:xfrm>
          </p:grpSpPr>
          <p:grpSp>
            <p:nvGrpSpPr>
              <p:cNvPr id="100" name="群組 99"/>
              <p:cNvGrpSpPr/>
              <p:nvPr/>
            </p:nvGrpSpPr>
            <p:grpSpPr>
              <a:xfrm>
                <a:off x="555675" y="0"/>
                <a:ext cx="3570897" cy="180000"/>
                <a:chOff x="7340444" y="6104013"/>
                <a:chExt cx="3570897" cy="468352"/>
              </a:xfrm>
            </p:grpSpPr>
            <p:sp>
              <p:nvSpPr>
                <p:cNvPr id="106" name="矩形 105"/>
                <p:cNvSpPr/>
                <p:nvPr/>
              </p:nvSpPr>
              <p:spPr>
                <a:xfrm rot="16200000">
                  <a:off x="7466269" y="5978188"/>
                  <a:ext cx="468350" cy="720000"/>
                </a:xfrm>
                <a:prstGeom prst="rect">
                  <a:avLst/>
                </a:prstGeom>
                <a:solidFill>
                  <a:srgbClr val="F23B49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zh-TW" altLang="en-US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107" name="矩形 106"/>
                <p:cNvSpPr/>
                <p:nvPr/>
              </p:nvSpPr>
              <p:spPr>
                <a:xfrm rot="16200000">
                  <a:off x="9368451" y="5978190"/>
                  <a:ext cx="468350" cy="720000"/>
                </a:xfrm>
                <a:prstGeom prst="rect">
                  <a:avLst/>
                </a:prstGeom>
                <a:solidFill>
                  <a:srgbClr val="00BBD6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zh-TW" altLang="en-US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108" name="矩形 107"/>
                <p:cNvSpPr/>
                <p:nvPr/>
              </p:nvSpPr>
              <p:spPr>
                <a:xfrm rot="16200000">
                  <a:off x="10317166" y="5978189"/>
                  <a:ext cx="468350" cy="720000"/>
                </a:xfrm>
                <a:prstGeom prst="rect">
                  <a:avLst/>
                </a:prstGeom>
                <a:solidFill>
                  <a:srgbClr val="B3D236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zh-TW" altLang="en-US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109" name="矩形 108"/>
                <p:cNvSpPr/>
                <p:nvPr/>
              </p:nvSpPr>
              <p:spPr>
                <a:xfrm rot="16200000">
                  <a:off x="8421029" y="5978190"/>
                  <a:ext cx="468350" cy="720000"/>
                </a:xfrm>
                <a:prstGeom prst="rect">
                  <a:avLst/>
                </a:prstGeom>
                <a:solidFill>
                  <a:srgbClr val="FFC0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zh-TW" altLang="en-US">
                    <a:solidFill>
                      <a:srgbClr val="FFFFFF"/>
                    </a:solidFill>
                  </a:endParaRPr>
                </a:p>
              </p:txBody>
            </p:sp>
          </p:grpSp>
          <p:grpSp>
            <p:nvGrpSpPr>
              <p:cNvPr id="101" name="群組 100"/>
              <p:cNvGrpSpPr/>
              <p:nvPr/>
            </p:nvGrpSpPr>
            <p:grpSpPr>
              <a:xfrm>
                <a:off x="4363104" y="0"/>
                <a:ext cx="3570897" cy="180000"/>
                <a:chOff x="7340444" y="6104013"/>
                <a:chExt cx="3570897" cy="468352"/>
              </a:xfrm>
            </p:grpSpPr>
            <p:sp>
              <p:nvSpPr>
                <p:cNvPr id="102" name="矩形 101"/>
                <p:cNvSpPr/>
                <p:nvPr/>
              </p:nvSpPr>
              <p:spPr>
                <a:xfrm rot="16200000">
                  <a:off x="7466269" y="5978188"/>
                  <a:ext cx="468350" cy="720000"/>
                </a:xfrm>
                <a:prstGeom prst="rect">
                  <a:avLst/>
                </a:prstGeom>
                <a:solidFill>
                  <a:srgbClr val="F23B49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zh-TW" altLang="en-US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103" name="矩形 102"/>
                <p:cNvSpPr/>
                <p:nvPr/>
              </p:nvSpPr>
              <p:spPr>
                <a:xfrm rot="16200000">
                  <a:off x="9368451" y="5978190"/>
                  <a:ext cx="468350" cy="720000"/>
                </a:xfrm>
                <a:prstGeom prst="rect">
                  <a:avLst/>
                </a:prstGeom>
                <a:solidFill>
                  <a:srgbClr val="00BBD6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zh-TW" altLang="en-US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104" name="矩形 103"/>
                <p:cNvSpPr/>
                <p:nvPr/>
              </p:nvSpPr>
              <p:spPr>
                <a:xfrm rot="16200000">
                  <a:off x="10317166" y="5978189"/>
                  <a:ext cx="468350" cy="720000"/>
                </a:xfrm>
                <a:prstGeom prst="rect">
                  <a:avLst/>
                </a:prstGeom>
                <a:solidFill>
                  <a:srgbClr val="B3D236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zh-TW" altLang="en-US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105" name="矩形 104"/>
                <p:cNvSpPr/>
                <p:nvPr/>
              </p:nvSpPr>
              <p:spPr>
                <a:xfrm rot="16200000">
                  <a:off x="8421029" y="5978190"/>
                  <a:ext cx="468350" cy="720000"/>
                </a:xfrm>
                <a:prstGeom prst="rect">
                  <a:avLst/>
                </a:prstGeom>
                <a:solidFill>
                  <a:srgbClr val="FFC0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zh-TW" altLang="en-US">
                    <a:solidFill>
                      <a:srgbClr val="FFFFFF"/>
                    </a:solidFill>
                  </a:endParaRPr>
                </a:p>
              </p:txBody>
            </p:sp>
          </p:grpSp>
        </p:grpSp>
      </p:grpSp>
    </p:spTree>
    <p:extLst>
      <p:ext uri="{BB962C8B-B14F-4D97-AF65-F5344CB8AC3E}">
        <p14:creationId xmlns:p14="http://schemas.microsoft.com/office/powerpoint/2010/main" val="4137703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編號版面配置區 1"/>
          <p:cNvSpPr>
            <a:spLocks noGrp="1"/>
          </p:cNvSpPr>
          <p:nvPr>
            <p:ph type="sldNum" sz="quarter" idx="12"/>
          </p:nvPr>
        </p:nvSpPr>
        <p:spPr>
          <a:xfrm>
            <a:off x="8622856" y="6423832"/>
            <a:ext cx="2743200" cy="365125"/>
          </a:xfrm>
        </p:spPr>
        <p:txBody>
          <a:bodyPr/>
          <a:lstStyle/>
          <a:p>
            <a:fld id="{AFAE5B16-0F33-4EE9-AE34-61D676368225}" type="slidenum">
              <a:rPr lang="zh-CN" altLang="en-US" smtClean="0">
                <a:solidFill>
                  <a:srgbClr val="000000">
                    <a:tint val="75000"/>
                  </a:srgbClr>
                </a:solidFill>
              </a:rPr>
              <a:pPr/>
              <a:t>35</a:t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矩形 4"/>
          <p:cNvSpPr/>
          <p:nvPr/>
        </p:nvSpPr>
        <p:spPr>
          <a:xfrm>
            <a:off x="0" y="0"/>
            <a:ext cx="1326995" cy="2196790"/>
          </a:xfrm>
          <a:prstGeom prst="rect">
            <a:avLst/>
          </a:prstGeom>
          <a:grp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TW" altLang="en-US">
              <a:solidFill>
                <a:srgbClr val="FFFFFF"/>
              </a:solidFill>
            </a:endParaRPr>
          </a:p>
        </p:txBody>
      </p:sp>
      <p:grpSp>
        <p:nvGrpSpPr>
          <p:cNvPr id="7" name="群組 6"/>
          <p:cNvGrpSpPr/>
          <p:nvPr/>
        </p:nvGrpSpPr>
        <p:grpSpPr>
          <a:xfrm>
            <a:off x="345686" y="361308"/>
            <a:ext cx="11520000" cy="6120000"/>
            <a:chOff x="345686" y="361308"/>
            <a:chExt cx="11520000" cy="6120000"/>
          </a:xfrm>
        </p:grpSpPr>
        <p:sp>
          <p:nvSpPr>
            <p:cNvPr id="88" name="圓角矩形 87"/>
            <p:cNvSpPr/>
            <p:nvPr/>
          </p:nvSpPr>
          <p:spPr>
            <a:xfrm>
              <a:off x="345686" y="361308"/>
              <a:ext cx="11520000" cy="6120000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TW" altLang="en-US">
                <a:solidFill>
                  <a:srgbClr val="FFFFFF"/>
                </a:solidFill>
              </a:endParaRPr>
            </a:p>
          </p:txBody>
        </p:sp>
        <p:sp>
          <p:nvSpPr>
            <p:cNvPr id="15" name="文字方塊 14"/>
            <p:cNvSpPr txBox="1"/>
            <p:nvPr/>
          </p:nvSpPr>
          <p:spPr>
            <a:xfrm>
              <a:off x="852870" y="2622227"/>
              <a:ext cx="10505632" cy="13234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zh-TW" altLang="en-US" sz="8000" b="1" dirty="0" smtClean="0">
                  <a:solidFill>
                    <a:srgbClr val="BFBFBF">
                      <a:lumMod val="50000"/>
                    </a:srgbClr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Ebrima" pitchFamily="2" charset="0"/>
                </a:rPr>
                <a:t>謝謝</a:t>
              </a:r>
              <a:r>
                <a:rPr kumimoji="1" lang="zh-TW" altLang="en-US" sz="8000" b="1" dirty="0">
                  <a:solidFill>
                    <a:srgbClr val="BFBFBF">
                      <a:lumMod val="50000"/>
                    </a:srgbClr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Ebrima" pitchFamily="2" charset="0"/>
                </a:rPr>
                <a:t>聆聽</a:t>
              </a:r>
            </a:p>
          </p:txBody>
        </p:sp>
      </p:grpSp>
      <p:sp>
        <p:nvSpPr>
          <p:cNvPr id="3" name="圓角矩形 2"/>
          <p:cNvSpPr/>
          <p:nvPr/>
        </p:nvSpPr>
        <p:spPr>
          <a:xfrm>
            <a:off x="167268" y="178420"/>
            <a:ext cx="2185639" cy="3456878"/>
          </a:xfrm>
          <a:prstGeom prst="roundRect">
            <a:avLst/>
          </a:prstGeom>
          <a:grp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TW" altLang="en-US">
              <a:solidFill>
                <a:srgbClr val="FFFFFF"/>
              </a:solidFill>
            </a:endParaRPr>
          </a:p>
        </p:txBody>
      </p:sp>
      <p:grpSp>
        <p:nvGrpSpPr>
          <p:cNvPr id="8" name="群組 7"/>
          <p:cNvGrpSpPr/>
          <p:nvPr/>
        </p:nvGrpSpPr>
        <p:grpSpPr>
          <a:xfrm>
            <a:off x="82052" y="66925"/>
            <a:ext cx="12041692" cy="6690766"/>
            <a:chOff x="82052" y="66925"/>
            <a:chExt cx="12041692" cy="6690766"/>
          </a:xfrm>
        </p:grpSpPr>
        <p:grpSp>
          <p:nvGrpSpPr>
            <p:cNvPr id="4" name="群組 3"/>
            <p:cNvGrpSpPr/>
            <p:nvPr/>
          </p:nvGrpSpPr>
          <p:grpSpPr>
            <a:xfrm>
              <a:off x="2484412" y="66925"/>
              <a:ext cx="7378326" cy="180000"/>
              <a:chOff x="555675" y="0"/>
              <a:chExt cx="7378326" cy="180000"/>
            </a:xfrm>
          </p:grpSpPr>
          <p:grpSp>
            <p:nvGrpSpPr>
              <p:cNvPr id="37" name="群組 36"/>
              <p:cNvGrpSpPr/>
              <p:nvPr/>
            </p:nvGrpSpPr>
            <p:grpSpPr>
              <a:xfrm>
                <a:off x="555675" y="0"/>
                <a:ext cx="3570897" cy="180000"/>
                <a:chOff x="7340444" y="6104013"/>
                <a:chExt cx="3570897" cy="468352"/>
              </a:xfrm>
            </p:grpSpPr>
            <p:sp>
              <p:nvSpPr>
                <p:cNvPr id="38" name="矩形 37"/>
                <p:cNvSpPr/>
                <p:nvPr/>
              </p:nvSpPr>
              <p:spPr>
                <a:xfrm rot="16200000">
                  <a:off x="7466269" y="5978188"/>
                  <a:ext cx="468350" cy="720000"/>
                </a:xfrm>
                <a:prstGeom prst="rect">
                  <a:avLst/>
                </a:prstGeom>
                <a:solidFill>
                  <a:srgbClr val="F23B49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zh-TW" altLang="en-US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39" name="矩形 38"/>
                <p:cNvSpPr/>
                <p:nvPr/>
              </p:nvSpPr>
              <p:spPr>
                <a:xfrm rot="16200000">
                  <a:off x="9368451" y="5978190"/>
                  <a:ext cx="468350" cy="720000"/>
                </a:xfrm>
                <a:prstGeom prst="rect">
                  <a:avLst/>
                </a:prstGeom>
                <a:solidFill>
                  <a:srgbClr val="00BBD6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zh-TW" altLang="en-US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40" name="矩形 39"/>
                <p:cNvSpPr/>
                <p:nvPr/>
              </p:nvSpPr>
              <p:spPr>
                <a:xfrm rot="16200000">
                  <a:off x="10317166" y="5978189"/>
                  <a:ext cx="468350" cy="720000"/>
                </a:xfrm>
                <a:prstGeom prst="rect">
                  <a:avLst/>
                </a:prstGeom>
                <a:solidFill>
                  <a:srgbClr val="B3D236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zh-TW" altLang="en-US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41" name="矩形 40"/>
                <p:cNvSpPr/>
                <p:nvPr/>
              </p:nvSpPr>
              <p:spPr>
                <a:xfrm rot="16200000">
                  <a:off x="8421029" y="5978190"/>
                  <a:ext cx="468350" cy="720000"/>
                </a:xfrm>
                <a:prstGeom prst="rect">
                  <a:avLst/>
                </a:prstGeom>
                <a:solidFill>
                  <a:srgbClr val="FFC0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zh-TW" altLang="en-US">
                    <a:solidFill>
                      <a:srgbClr val="FFFFFF"/>
                    </a:solidFill>
                  </a:endParaRPr>
                </a:p>
              </p:txBody>
            </p:sp>
          </p:grpSp>
          <p:grpSp>
            <p:nvGrpSpPr>
              <p:cNvPr id="47" name="群組 46"/>
              <p:cNvGrpSpPr/>
              <p:nvPr/>
            </p:nvGrpSpPr>
            <p:grpSpPr>
              <a:xfrm>
                <a:off x="4363104" y="0"/>
                <a:ext cx="3570897" cy="180000"/>
                <a:chOff x="7340444" y="6104013"/>
                <a:chExt cx="3570897" cy="468352"/>
              </a:xfrm>
            </p:grpSpPr>
            <p:sp>
              <p:nvSpPr>
                <p:cNvPr id="52" name="矩形 51"/>
                <p:cNvSpPr/>
                <p:nvPr/>
              </p:nvSpPr>
              <p:spPr>
                <a:xfrm rot="16200000">
                  <a:off x="7466269" y="5978188"/>
                  <a:ext cx="468350" cy="720000"/>
                </a:xfrm>
                <a:prstGeom prst="rect">
                  <a:avLst/>
                </a:prstGeom>
                <a:solidFill>
                  <a:srgbClr val="F23B49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zh-TW" altLang="en-US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53" name="矩形 52"/>
                <p:cNvSpPr/>
                <p:nvPr/>
              </p:nvSpPr>
              <p:spPr>
                <a:xfrm rot="16200000">
                  <a:off x="9368451" y="5978190"/>
                  <a:ext cx="468350" cy="720000"/>
                </a:xfrm>
                <a:prstGeom prst="rect">
                  <a:avLst/>
                </a:prstGeom>
                <a:solidFill>
                  <a:srgbClr val="00BBD6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zh-TW" altLang="en-US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54" name="矩形 53"/>
                <p:cNvSpPr/>
                <p:nvPr/>
              </p:nvSpPr>
              <p:spPr>
                <a:xfrm rot="16200000">
                  <a:off x="10317166" y="5978189"/>
                  <a:ext cx="468350" cy="720000"/>
                </a:xfrm>
                <a:prstGeom prst="rect">
                  <a:avLst/>
                </a:prstGeom>
                <a:solidFill>
                  <a:srgbClr val="B3D236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zh-TW" altLang="en-US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55" name="矩形 54"/>
                <p:cNvSpPr/>
                <p:nvPr/>
              </p:nvSpPr>
              <p:spPr>
                <a:xfrm rot="16200000">
                  <a:off x="8421029" y="5978190"/>
                  <a:ext cx="468350" cy="720000"/>
                </a:xfrm>
                <a:prstGeom prst="rect">
                  <a:avLst/>
                </a:prstGeom>
                <a:solidFill>
                  <a:srgbClr val="FFC0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zh-TW" altLang="en-US">
                    <a:solidFill>
                      <a:srgbClr val="FFFFFF"/>
                    </a:solidFill>
                  </a:endParaRPr>
                </a:p>
              </p:txBody>
            </p:sp>
          </p:grpSp>
        </p:grpSp>
        <p:grpSp>
          <p:nvGrpSpPr>
            <p:cNvPr id="89" name="群組 88"/>
            <p:cNvGrpSpPr/>
            <p:nvPr/>
          </p:nvGrpSpPr>
          <p:grpSpPr>
            <a:xfrm rot="16200000">
              <a:off x="-1613397" y="3332364"/>
              <a:ext cx="3570897" cy="180000"/>
              <a:chOff x="7340444" y="6104013"/>
              <a:chExt cx="3570897" cy="468352"/>
            </a:xfrm>
          </p:grpSpPr>
          <p:sp>
            <p:nvSpPr>
              <p:cNvPr id="90" name="矩形 89"/>
              <p:cNvSpPr/>
              <p:nvPr/>
            </p:nvSpPr>
            <p:spPr>
              <a:xfrm rot="16200000">
                <a:off x="7466269" y="5978188"/>
                <a:ext cx="468350" cy="720000"/>
              </a:xfrm>
              <a:prstGeom prst="rect">
                <a:avLst/>
              </a:prstGeom>
              <a:solidFill>
                <a:srgbClr val="F23B49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zh-TW" alt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91" name="矩形 90"/>
              <p:cNvSpPr/>
              <p:nvPr/>
            </p:nvSpPr>
            <p:spPr>
              <a:xfrm rot="16200000">
                <a:off x="9368451" y="5978190"/>
                <a:ext cx="468350" cy="720000"/>
              </a:xfrm>
              <a:prstGeom prst="rect">
                <a:avLst/>
              </a:prstGeom>
              <a:solidFill>
                <a:srgbClr val="00BBD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zh-TW" alt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92" name="矩形 91"/>
              <p:cNvSpPr/>
              <p:nvPr/>
            </p:nvSpPr>
            <p:spPr>
              <a:xfrm rot="16200000">
                <a:off x="10317166" y="5978189"/>
                <a:ext cx="468350" cy="720000"/>
              </a:xfrm>
              <a:prstGeom prst="rect">
                <a:avLst/>
              </a:prstGeom>
              <a:solidFill>
                <a:srgbClr val="B3D23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zh-TW" alt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93" name="矩形 92"/>
              <p:cNvSpPr/>
              <p:nvPr/>
            </p:nvSpPr>
            <p:spPr>
              <a:xfrm rot="16200000">
                <a:off x="8421029" y="5978190"/>
                <a:ext cx="468350" cy="720000"/>
              </a:xfrm>
              <a:prstGeom prst="rect">
                <a:avLst/>
              </a:prstGeom>
              <a:solidFill>
                <a:srgbClr val="FFC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zh-TW" altLang="en-US">
                  <a:solidFill>
                    <a:srgbClr val="FFFFFF"/>
                  </a:solidFill>
                </a:endParaRPr>
              </a:p>
            </p:txBody>
          </p:sp>
        </p:grpSp>
        <p:grpSp>
          <p:nvGrpSpPr>
            <p:cNvPr id="94" name="群組 93"/>
            <p:cNvGrpSpPr/>
            <p:nvPr/>
          </p:nvGrpSpPr>
          <p:grpSpPr>
            <a:xfrm rot="16200000">
              <a:off x="10248295" y="3322343"/>
              <a:ext cx="3570897" cy="180000"/>
              <a:chOff x="7340444" y="6104013"/>
              <a:chExt cx="3570897" cy="468352"/>
            </a:xfrm>
          </p:grpSpPr>
          <p:sp>
            <p:nvSpPr>
              <p:cNvPr id="95" name="矩形 94"/>
              <p:cNvSpPr/>
              <p:nvPr/>
            </p:nvSpPr>
            <p:spPr>
              <a:xfrm rot="16200000">
                <a:off x="7466269" y="5978188"/>
                <a:ext cx="468350" cy="720000"/>
              </a:xfrm>
              <a:prstGeom prst="rect">
                <a:avLst/>
              </a:prstGeom>
              <a:solidFill>
                <a:srgbClr val="F23B49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zh-TW" alt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96" name="矩形 95"/>
              <p:cNvSpPr/>
              <p:nvPr/>
            </p:nvSpPr>
            <p:spPr>
              <a:xfrm rot="16200000">
                <a:off x="9368451" y="5978190"/>
                <a:ext cx="468350" cy="720000"/>
              </a:xfrm>
              <a:prstGeom prst="rect">
                <a:avLst/>
              </a:prstGeom>
              <a:solidFill>
                <a:srgbClr val="00BBD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zh-TW" alt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97" name="矩形 96"/>
              <p:cNvSpPr/>
              <p:nvPr/>
            </p:nvSpPr>
            <p:spPr>
              <a:xfrm rot="16200000">
                <a:off x="10317166" y="5978189"/>
                <a:ext cx="468350" cy="720000"/>
              </a:xfrm>
              <a:prstGeom prst="rect">
                <a:avLst/>
              </a:prstGeom>
              <a:solidFill>
                <a:srgbClr val="B3D23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zh-TW" alt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98" name="矩形 97"/>
              <p:cNvSpPr/>
              <p:nvPr/>
            </p:nvSpPr>
            <p:spPr>
              <a:xfrm rot="16200000">
                <a:off x="8421029" y="5978190"/>
                <a:ext cx="468350" cy="720000"/>
              </a:xfrm>
              <a:prstGeom prst="rect">
                <a:avLst/>
              </a:prstGeom>
              <a:solidFill>
                <a:srgbClr val="FFC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zh-TW" altLang="en-US">
                  <a:solidFill>
                    <a:srgbClr val="FFFFFF"/>
                  </a:solidFill>
                </a:endParaRPr>
              </a:p>
            </p:txBody>
          </p:sp>
        </p:grpSp>
        <p:grpSp>
          <p:nvGrpSpPr>
            <p:cNvPr id="99" name="群組 98"/>
            <p:cNvGrpSpPr/>
            <p:nvPr/>
          </p:nvGrpSpPr>
          <p:grpSpPr>
            <a:xfrm>
              <a:off x="2484411" y="6577691"/>
              <a:ext cx="7378326" cy="180000"/>
              <a:chOff x="555675" y="0"/>
              <a:chExt cx="7378326" cy="180000"/>
            </a:xfrm>
          </p:grpSpPr>
          <p:grpSp>
            <p:nvGrpSpPr>
              <p:cNvPr id="100" name="群組 99"/>
              <p:cNvGrpSpPr/>
              <p:nvPr/>
            </p:nvGrpSpPr>
            <p:grpSpPr>
              <a:xfrm>
                <a:off x="555675" y="0"/>
                <a:ext cx="3570897" cy="180000"/>
                <a:chOff x="7340444" y="6104013"/>
                <a:chExt cx="3570897" cy="468352"/>
              </a:xfrm>
            </p:grpSpPr>
            <p:sp>
              <p:nvSpPr>
                <p:cNvPr id="106" name="矩形 105"/>
                <p:cNvSpPr/>
                <p:nvPr/>
              </p:nvSpPr>
              <p:spPr>
                <a:xfrm rot="16200000">
                  <a:off x="7466269" y="5978188"/>
                  <a:ext cx="468350" cy="720000"/>
                </a:xfrm>
                <a:prstGeom prst="rect">
                  <a:avLst/>
                </a:prstGeom>
                <a:solidFill>
                  <a:srgbClr val="F23B49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zh-TW" altLang="en-US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107" name="矩形 106"/>
                <p:cNvSpPr/>
                <p:nvPr/>
              </p:nvSpPr>
              <p:spPr>
                <a:xfrm rot="16200000">
                  <a:off x="9368451" y="5978190"/>
                  <a:ext cx="468350" cy="720000"/>
                </a:xfrm>
                <a:prstGeom prst="rect">
                  <a:avLst/>
                </a:prstGeom>
                <a:solidFill>
                  <a:srgbClr val="00BBD6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zh-TW" altLang="en-US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108" name="矩形 107"/>
                <p:cNvSpPr/>
                <p:nvPr/>
              </p:nvSpPr>
              <p:spPr>
                <a:xfrm rot="16200000">
                  <a:off x="10317166" y="5978189"/>
                  <a:ext cx="468350" cy="720000"/>
                </a:xfrm>
                <a:prstGeom prst="rect">
                  <a:avLst/>
                </a:prstGeom>
                <a:solidFill>
                  <a:srgbClr val="B3D236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zh-TW" altLang="en-US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109" name="矩形 108"/>
                <p:cNvSpPr/>
                <p:nvPr/>
              </p:nvSpPr>
              <p:spPr>
                <a:xfrm rot="16200000">
                  <a:off x="8421029" y="5978190"/>
                  <a:ext cx="468350" cy="720000"/>
                </a:xfrm>
                <a:prstGeom prst="rect">
                  <a:avLst/>
                </a:prstGeom>
                <a:solidFill>
                  <a:srgbClr val="FFC0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zh-TW" altLang="en-US">
                    <a:solidFill>
                      <a:srgbClr val="FFFFFF"/>
                    </a:solidFill>
                  </a:endParaRPr>
                </a:p>
              </p:txBody>
            </p:sp>
          </p:grpSp>
          <p:grpSp>
            <p:nvGrpSpPr>
              <p:cNvPr id="101" name="群組 100"/>
              <p:cNvGrpSpPr/>
              <p:nvPr/>
            </p:nvGrpSpPr>
            <p:grpSpPr>
              <a:xfrm>
                <a:off x="4363104" y="0"/>
                <a:ext cx="3570897" cy="180000"/>
                <a:chOff x="7340444" y="6104013"/>
                <a:chExt cx="3570897" cy="468352"/>
              </a:xfrm>
            </p:grpSpPr>
            <p:sp>
              <p:nvSpPr>
                <p:cNvPr id="102" name="矩形 101"/>
                <p:cNvSpPr/>
                <p:nvPr/>
              </p:nvSpPr>
              <p:spPr>
                <a:xfrm rot="16200000">
                  <a:off x="7466269" y="5978188"/>
                  <a:ext cx="468350" cy="720000"/>
                </a:xfrm>
                <a:prstGeom prst="rect">
                  <a:avLst/>
                </a:prstGeom>
                <a:solidFill>
                  <a:srgbClr val="F23B49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zh-TW" altLang="en-US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103" name="矩形 102"/>
                <p:cNvSpPr/>
                <p:nvPr/>
              </p:nvSpPr>
              <p:spPr>
                <a:xfrm rot="16200000">
                  <a:off x="9368451" y="5978190"/>
                  <a:ext cx="468350" cy="720000"/>
                </a:xfrm>
                <a:prstGeom prst="rect">
                  <a:avLst/>
                </a:prstGeom>
                <a:solidFill>
                  <a:srgbClr val="00BBD6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zh-TW" altLang="en-US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104" name="矩形 103"/>
                <p:cNvSpPr/>
                <p:nvPr/>
              </p:nvSpPr>
              <p:spPr>
                <a:xfrm rot="16200000">
                  <a:off x="10317166" y="5978189"/>
                  <a:ext cx="468350" cy="720000"/>
                </a:xfrm>
                <a:prstGeom prst="rect">
                  <a:avLst/>
                </a:prstGeom>
                <a:solidFill>
                  <a:srgbClr val="B3D236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zh-TW" altLang="en-US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105" name="矩形 104"/>
                <p:cNvSpPr/>
                <p:nvPr/>
              </p:nvSpPr>
              <p:spPr>
                <a:xfrm rot="16200000">
                  <a:off x="8421029" y="5978190"/>
                  <a:ext cx="468350" cy="720000"/>
                </a:xfrm>
                <a:prstGeom prst="rect">
                  <a:avLst/>
                </a:prstGeom>
                <a:solidFill>
                  <a:srgbClr val="FFC0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zh-TW" altLang="en-US">
                    <a:solidFill>
                      <a:srgbClr val="FFFFFF"/>
                    </a:solidFill>
                  </a:endParaRPr>
                </a:p>
              </p:txBody>
            </p:sp>
          </p:grpSp>
        </p:grpSp>
      </p:grpSp>
    </p:spTree>
    <p:extLst>
      <p:ext uri="{BB962C8B-B14F-4D97-AF65-F5344CB8AC3E}">
        <p14:creationId xmlns:p14="http://schemas.microsoft.com/office/powerpoint/2010/main" val="1573146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23B4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圓角矩形 3"/>
          <p:cNvSpPr/>
          <p:nvPr/>
        </p:nvSpPr>
        <p:spPr>
          <a:xfrm>
            <a:off x="345686" y="272365"/>
            <a:ext cx="11520000" cy="6300000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TW" altLang="en-US">
              <a:solidFill>
                <a:srgbClr val="E7E6E6">
                  <a:lumMod val="10000"/>
                </a:srgbClr>
              </a:solidFill>
            </a:endParaRPr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AE5B16-0F33-4EE9-AE34-61D676368225}" type="slidenum">
              <a:rPr lang="zh-CN" altLang="en-US" smtClean="0">
                <a:solidFill>
                  <a:srgbClr val="000000">
                    <a:tint val="75000"/>
                  </a:srgbClr>
                </a:solidFill>
              </a:rPr>
              <a:pPr/>
              <a:t>4</a:t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grpSp>
        <p:nvGrpSpPr>
          <p:cNvPr id="3" name="群組 2"/>
          <p:cNvGrpSpPr/>
          <p:nvPr/>
        </p:nvGrpSpPr>
        <p:grpSpPr>
          <a:xfrm>
            <a:off x="7340444" y="6104013"/>
            <a:ext cx="3570897" cy="468352"/>
            <a:chOff x="7340444" y="6104013"/>
            <a:chExt cx="3570897" cy="468352"/>
          </a:xfrm>
        </p:grpSpPr>
        <p:sp>
          <p:nvSpPr>
            <p:cNvPr id="6" name="矩形 5"/>
            <p:cNvSpPr/>
            <p:nvPr/>
          </p:nvSpPr>
          <p:spPr>
            <a:xfrm rot="16200000">
              <a:off x="7466269" y="5978188"/>
              <a:ext cx="468350" cy="720000"/>
            </a:xfrm>
            <a:prstGeom prst="rect">
              <a:avLst/>
            </a:prstGeom>
            <a:solidFill>
              <a:srgbClr val="F23B4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TW" altLang="en-US">
                <a:solidFill>
                  <a:srgbClr val="FFFFFF"/>
                </a:solidFill>
              </a:endParaRPr>
            </a:p>
          </p:txBody>
        </p:sp>
        <p:sp>
          <p:nvSpPr>
            <p:cNvPr id="7" name="矩形 6"/>
            <p:cNvSpPr/>
            <p:nvPr/>
          </p:nvSpPr>
          <p:spPr>
            <a:xfrm rot="16200000">
              <a:off x="9368451" y="5978190"/>
              <a:ext cx="468350" cy="720000"/>
            </a:xfrm>
            <a:prstGeom prst="rect">
              <a:avLst/>
            </a:prstGeom>
            <a:solidFill>
              <a:srgbClr val="00BBD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TW" altLang="en-US">
                <a:solidFill>
                  <a:srgbClr val="FFFFFF"/>
                </a:solidFill>
              </a:endParaRPr>
            </a:p>
          </p:txBody>
        </p:sp>
        <p:sp>
          <p:nvSpPr>
            <p:cNvPr id="8" name="矩形 7"/>
            <p:cNvSpPr/>
            <p:nvPr/>
          </p:nvSpPr>
          <p:spPr>
            <a:xfrm rot="16200000">
              <a:off x="10317166" y="5978189"/>
              <a:ext cx="468350" cy="720000"/>
            </a:xfrm>
            <a:prstGeom prst="rect">
              <a:avLst/>
            </a:prstGeom>
            <a:solidFill>
              <a:srgbClr val="B3D23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TW" altLang="en-US">
                <a:solidFill>
                  <a:srgbClr val="FFFFFF"/>
                </a:solidFill>
              </a:endParaRPr>
            </a:p>
          </p:txBody>
        </p:sp>
        <p:sp>
          <p:nvSpPr>
            <p:cNvPr id="9" name="矩形 8"/>
            <p:cNvSpPr/>
            <p:nvPr/>
          </p:nvSpPr>
          <p:spPr>
            <a:xfrm rot="16200000">
              <a:off x="8421029" y="5978190"/>
              <a:ext cx="468350" cy="720000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TW" altLang="en-US">
                <a:solidFill>
                  <a:srgbClr val="FFFFFF"/>
                </a:solidFill>
              </a:endParaRPr>
            </a:p>
          </p:txBody>
        </p:sp>
      </p:grpSp>
      <p:sp>
        <p:nvSpPr>
          <p:cNvPr id="10" name="文字方塊 9"/>
          <p:cNvSpPr txBox="1"/>
          <p:nvPr/>
        </p:nvSpPr>
        <p:spPr>
          <a:xfrm>
            <a:off x="7505297" y="6059408"/>
            <a:ext cx="41306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3200" b="1" dirty="0">
                <a:solidFill>
                  <a:srgbClr val="000000">
                    <a:lumMod val="75000"/>
                    <a:lumOff val="25000"/>
                  </a:srgb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</a:t>
            </a:r>
            <a:endParaRPr lang="zh-TW" altLang="en-US" sz="3200" b="1" dirty="0">
              <a:solidFill>
                <a:srgbClr val="000000">
                  <a:lumMod val="75000"/>
                  <a:lumOff val="25000"/>
                </a:srgb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7" name="文字方塊 16"/>
          <p:cNvSpPr txBox="1"/>
          <p:nvPr/>
        </p:nvSpPr>
        <p:spPr>
          <a:xfrm>
            <a:off x="881741" y="2786742"/>
            <a:ext cx="718457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7200" b="1" dirty="0" smtClean="0">
                <a:solidFill>
                  <a:schemeClr val="accent6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但 </a:t>
            </a:r>
            <a:r>
              <a:rPr lang="en-US" altLang="zh-TW" sz="7200" b="1" dirty="0" smtClean="0">
                <a:solidFill>
                  <a:schemeClr val="accent6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, </a:t>
            </a:r>
            <a:r>
              <a:rPr lang="zh-TW" altLang="en-US" sz="7200" b="1" dirty="0" smtClean="0">
                <a:solidFill>
                  <a:schemeClr val="accent6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錢</a:t>
            </a:r>
            <a:r>
              <a:rPr lang="zh-TW" altLang="en-US" sz="7200" b="1" dirty="0">
                <a:solidFill>
                  <a:schemeClr val="accent6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從哪裡來？</a:t>
            </a:r>
          </a:p>
        </p:txBody>
      </p:sp>
      <p:pic>
        <p:nvPicPr>
          <p:cNvPr id="19" name="圖片 1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18358" y="1627689"/>
            <a:ext cx="3771530" cy="28703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4060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23B4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圓角矩形 3"/>
          <p:cNvSpPr/>
          <p:nvPr/>
        </p:nvSpPr>
        <p:spPr>
          <a:xfrm>
            <a:off x="345688" y="272363"/>
            <a:ext cx="11520000" cy="6300000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TW" altLang="en-US">
              <a:solidFill>
                <a:srgbClr val="E7E6E6">
                  <a:lumMod val="10000"/>
                </a:srgbClr>
              </a:solidFill>
            </a:endParaRPr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2"/>
          </p:nvPr>
        </p:nvSpPr>
        <p:spPr>
          <a:xfrm>
            <a:off x="8610600" y="6301922"/>
            <a:ext cx="2743200" cy="365125"/>
          </a:xfrm>
        </p:spPr>
        <p:txBody>
          <a:bodyPr/>
          <a:lstStyle/>
          <a:p>
            <a:fld id="{AFAE5B16-0F33-4EE9-AE34-61D676368225}" type="slidenum">
              <a:rPr lang="zh-CN" altLang="en-US" smtClean="0">
                <a:solidFill>
                  <a:srgbClr val="000000">
                    <a:tint val="75000"/>
                  </a:srgbClr>
                </a:solidFill>
              </a:rPr>
              <a:pPr/>
              <a:t>5</a:t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grpSp>
        <p:nvGrpSpPr>
          <p:cNvPr id="3" name="群組 2"/>
          <p:cNvGrpSpPr/>
          <p:nvPr/>
        </p:nvGrpSpPr>
        <p:grpSpPr>
          <a:xfrm>
            <a:off x="7340444" y="6104013"/>
            <a:ext cx="3570897" cy="468352"/>
            <a:chOff x="7340444" y="6104013"/>
            <a:chExt cx="3570897" cy="468352"/>
          </a:xfrm>
        </p:grpSpPr>
        <p:sp>
          <p:nvSpPr>
            <p:cNvPr id="6" name="矩形 5"/>
            <p:cNvSpPr/>
            <p:nvPr/>
          </p:nvSpPr>
          <p:spPr>
            <a:xfrm rot="16200000">
              <a:off x="7466269" y="5978188"/>
              <a:ext cx="468350" cy="720000"/>
            </a:xfrm>
            <a:prstGeom prst="rect">
              <a:avLst/>
            </a:prstGeom>
            <a:solidFill>
              <a:srgbClr val="F23B4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TW" altLang="en-US">
                <a:solidFill>
                  <a:srgbClr val="FFFFFF"/>
                </a:solidFill>
              </a:endParaRPr>
            </a:p>
          </p:txBody>
        </p:sp>
        <p:sp>
          <p:nvSpPr>
            <p:cNvPr id="7" name="矩形 6"/>
            <p:cNvSpPr/>
            <p:nvPr/>
          </p:nvSpPr>
          <p:spPr>
            <a:xfrm rot="16200000">
              <a:off x="9368451" y="5978190"/>
              <a:ext cx="468350" cy="720000"/>
            </a:xfrm>
            <a:prstGeom prst="rect">
              <a:avLst/>
            </a:prstGeom>
            <a:solidFill>
              <a:srgbClr val="00BBD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TW" altLang="en-US">
                <a:solidFill>
                  <a:srgbClr val="FFFFFF"/>
                </a:solidFill>
              </a:endParaRPr>
            </a:p>
          </p:txBody>
        </p:sp>
        <p:sp>
          <p:nvSpPr>
            <p:cNvPr id="8" name="矩形 7"/>
            <p:cNvSpPr/>
            <p:nvPr/>
          </p:nvSpPr>
          <p:spPr>
            <a:xfrm rot="16200000">
              <a:off x="10317166" y="5978189"/>
              <a:ext cx="468350" cy="720000"/>
            </a:xfrm>
            <a:prstGeom prst="rect">
              <a:avLst/>
            </a:prstGeom>
            <a:solidFill>
              <a:srgbClr val="B3D23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TW" altLang="en-US">
                <a:solidFill>
                  <a:srgbClr val="FFFFFF"/>
                </a:solidFill>
              </a:endParaRPr>
            </a:p>
          </p:txBody>
        </p:sp>
        <p:sp>
          <p:nvSpPr>
            <p:cNvPr id="9" name="矩形 8"/>
            <p:cNvSpPr/>
            <p:nvPr/>
          </p:nvSpPr>
          <p:spPr>
            <a:xfrm rot="16200000">
              <a:off x="8421029" y="5978190"/>
              <a:ext cx="468350" cy="720000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TW" altLang="en-US">
                <a:solidFill>
                  <a:srgbClr val="FFFFFF"/>
                </a:solidFill>
              </a:endParaRPr>
            </a:p>
          </p:txBody>
        </p:sp>
      </p:grpSp>
      <p:sp>
        <p:nvSpPr>
          <p:cNvPr id="10" name="文字方塊 9"/>
          <p:cNvSpPr txBox="1"/>
          <p:nvPr/>
        </p:nvSpPr>
        <p:spPr>
          <a:xfrm>
            <a:off x="7505297" y="6059408"/>
            <a:ext cx="41306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3200" b="1" dirty="0">
                <a:solidFill>
                  <a:srgbClr val="000000">
                    <a:lumMod val="75000"/>
                    <a:lumOff val="25000"/>
                  </a:srgb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</a:t>
            </a:r>
            <a:endParaRPr lang="zh-TW" altLang="en-US" sz="3200" b="1" dirty="0">
              <a:solidFill>
                <a:srgbClr val="000000">
                  <a:lumMod val="75000"/>
                  <a:lumOff val="25000"/>
                </a:srgb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graphicFrame>
        <p:nvGraphicFramePr>
          <p:cNvPr id="13" name="資料庫圖表 12"/>
          <p:cNvGraphicFramePr/>
          <p:nvPr>
            <p:extLst>
              <p:ext uri="{D42A27DB-BD31-4B8C-83A1-F6EECF244321}">
                <p14:modId xmlns:p14="http://schemas.microsoft.com/office/powerpoint/2010/main" val="1807177308"/>
              </p:ext>
            </p:extLst>
          </p:nvPr>
        </p:nvGraphicFramePr>
        <p:xfrm>
          <a:off x="1113108" y="370114"/>
          <a:ext cx="9407888" cy="611437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7" name="橢圓 26"/>
          <p:cNvSpPr/>
          <p:nvPr/>
        </p:nvSpPr>
        <p:spPr>
          <a:xfrm>
            <a:off x="9464733" y="1778006"/>
            <a:ext cx="275786" cy="275758"/>
          </a:xfrm>
          <a:prstGeom prst="ellipse">
            <a:avLst/>
          </a:prstGeom>
          <a:solidFill>
            <a:srgbClr val="00BBD6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097167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23B4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圓角矩形 3"/>
          <p:cNvSpPr/>
          <p:nvPr/>
        </p:nvSpPr>
        <p:spPr>
          <a:xfrm>
            <a:off x="340243" y="272363"/>
            <a:ext cx="11520000" cy="6300000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TW" altLang="en-US" dirty="0">
              <a:solidFill>
                <a:srgbClr val="E7E6E6">
                  <a:lumMod val="10000"/>
                </a:srgbClr>
              </a:solidFill>
            </a:endParaRPr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AE5B16-0F33-4EE9-AE34-61D676368225}" type="slidenum">
              <a:rPr lang="zh-CN" altLang="en-US" smtClean="0">
                <a:solidFill>
                  <a:srgbClr val="000000">
                    <a:tint val="75000"/>
                  </a:srgbClr>
                </a:solidFill>
              </a:rPr>
              <a:pPr/>
              <a:t>6</a:t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grpSp>
        <p:nvGrpSpPr>
          <p:cNvPr id="3" name="群組 2"/>
          <p:cNvGrpSpPr/>
          <p:nvPr/>
        </p:nvGrpSpPr>
        <p:grpSpPr>
          <a:xfrm>
            <a:off x="7340444" y="6104013"/>
            <a:ext cx="3570897" cy="468352"/>
            <a:chOff x="7340444" y="6104013"/>
            <a:chExt cx="3570897" cy="468352"/>
          </a:xfrm>
        </p:grpSpPr>
        <p:sp>
          <p:nvSpPr>
            <p:cNvPr id="6" name="矩形 5"/>
            <p:cNvSpPr/>
            <p:nvPr/>
          </p:nvSpPr>
          <p:spPr>
            <a:xfrm rot="16200000">
              <a:off x="7466269" y="5978188"/>
              <a:ext cx="468350" cy="720000"/>
            </a:xfrm>
            <a:prstGeom prst="rect">
              <a:avLst/>
            </a:prstGeom>
            <a:solidFill>
              <a:srgbClr val="F23B4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TW" altLang="en-US">
                <a:solidFill>
                  <a:srgbClr val="FFFFFF"/>
                </a:solidFill>
              </a:endParaRPr>
            </a:p>
          </p:txBody>
        </p:sp>
        <p:sp>
          <p:nvSpPr>
            <p:cNvPr id="7" name="矩形 6"/>
            <p:cNvSpPr/>
            <p:nvPr/>
          </p:nvSpPr>
          <p:spPr>
            <a:xfrm rot="16200000">
              <a:off x="9368451" y="5978190"/>
              <a:ext cx="468350" cy="720000"/>
            </a:xfrm>
            <a:prstGeom prst="rect">
              <a:avLst/>
            </a:prstGeom>
            <a:solidFill>
              <a:srgbClr val="00BBD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TW" altLang="en-US">
                <a:solidFill>
                  <a:srgbClr val="FFFFFF"/>
                </a:solidFill>
              </a:endParaRPr>
            </a:p>
          </p:txBody>
        </p:sp>
        <p:sp>
          <p:nvSpPr>
            <p:cNvPr id="8" name="矩形 7"/>
            <p:cNvSpPr/>
            <p:nvPr/>
          </p:nvSpPr>
          <p:spPr>
            <a:xfrm rot="16200000">
              <a:off x="10317166" y="5978189"/>
              <a:ext cx="468350" cy="720000"/>
            </a:xfrm>
            <a:prstGeom prst="rect">
              <a:avLst/>
            </a:prstGeom>
            <a:solidFill>
              <a:srgbClr val="B3D23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TW" altLang="en-US">
                <a:solidFill>
                  <a:srgbClr val="FFFFFF"/>
                </a:solidFill>
              </a:endParaRPr>
            </a:p>
          </p:txBody>
        </p:sp>
        <p:sp>
          <p:nvSpPr>
            <p:cNvPr id="9" name="矩形 8"/>
            <p:cNvSpPr/>
            <p:nvPr/>
          </p:nvSpPr>
          <p:spPr>
            <a:xfrm rot="16200000">
              <a:off x="8421029" y="5978190"/>
              <a:ext cx="468350" cy="720000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TW" altLang="en-US">
                <a:solidFill>
                  <a:srgbClr val="FFFFFF"/>
                </a:solidFill>
              </a:endParaRPr>
            </a:p>
          </p:txBody>
        </p:sp>
      </p:grpSp>
      <p:sp>
        <p:nvSpPr>
          <p:cNvPr id="10" name="文字方塊 9"/>
          <p:cNvSpPr txBox="1"/>
          <p:nvPr/>
        </p:nvSpPr>
        <p:spPr>
          <a:xfrm>
            <a:off x="7505297" y="6059408"/>
            <a:ext cx="41306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3200" b="1" dirty="0">
                <a:solidFill>
                  <a:srgbClr val="000000">
                    <a:lumMod val="75000"/>
                    <a:lumOff val="25000"/>
                  </a:srgb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</a:t>
            </a:r>
            <a:endParaRPr lang="zh-TW" altLang="en-US" sz="3200" b="1" dirty="0">
              <a:solidFill>
                <a:srgbClr val="000000">
                  <a:lumMod val="75000"/>
                  <a:lumOff val="25000"/>
                </a:srgb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pic>
        <p:nvPicPr>
          <p:cNvPr id="25" name="圖片 24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74" t="29016" r="866" b="30680"/>
          <a:stretch/>
        </p:blipFill>
        <p:spPr>
          <a:xfrm>
            <a:off x="1037998" y="3593992"/>
            <a:ext cx="9873343" cy="2057401"/>
          </a:xfrm>
          <a:prstGeom prst="rect">
            <a:avLst/>
          </a:prstGeom>
        </p:spPr>
      </p:pic>
      <p:grpSp>
        <p:nvGrpSpPr>
          <p:cNvPr id="31" name="群組 30"/>
          <p:cNvGrpSpPr/>
          <p:nvPr/>
        </p:nvGrpSpPr>
        <p:grpSpPr>
          <a:xfrm>
            <a:off x="340243" y="1235622"/>
            <a:ext cx="5760000" cy="2040143"/>
            <a:chOff x="340243" y="499375"/>
            <a:chExt cx="5760000" cy="2040143"/>
          </a:xfrm>
        </p:grpSpPr>
        <p:sp>
          <p:nvSpPr>
            <p:cNvPr id="5" name="雲朵形圖說文字 4"/>
            <p:cNvSpPr/>
            <p:nvPr/>
          </p:nvSpPr>
          <p:spPr>
            <a:xfrm>
              <a:off x="340243" y="1498925"/>
              <a:ext cx="2342077" cy="1040593"/>
            </a:xfrm>
            <a:prstGeom prst="cloudCallout">
              <a:avLst>
                <a:gd name="adj1" fmla="val 33863"/>
                <a:gd name="adj2" fmla="val 95976"/>
              </a:avLst>
            </a:prstGeom>
            <a:solidFill>
              <a:srgbClr val="FFC000">
                <a:alpha val="8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 algn="ctr"/>
              <a:r>
                <a:rPr lang="zh-TW" altLang="en-US" sz="3200" b="1" dirty="0">
                  <a:solidFill>
                    <a:srgbClr val="FFFFFF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扶養比</a:t>
              </a:r>
              <a:endParaRPr lang="zh-TW" altLang="en-US" sz="1600" dirty="0">
                <a:solidFill>
                  <a:srgbClr val="FFFFFF"/>
                </a:solidFill>
              </a:endParaRPr>
            </a:p>
          </p:txBody>
        </p:sp>
        <p:sp>
          <p:nvSpPr>
            <p:cNvPr id="26" name="雲朵形圖說文字 25"/>
            <p:cNvSpPr/>
            <p:nvPr/>
          </p:nvSpPr>
          <p:spPr>
            <a:xfrm>
              <a:off x="971123" y="499375"/>
              <a:ext cx="4143602" cy="1156102"/>
            </a:xfrm>
            <a:prstGeom prst="cloudCallout">
              <a:avLst>
                <a:gd name="adj1" fmla="val 678"/>
                <a:gd name="adj2" fmla="val 156228"/>
              </a:avLst>
            </a:prstGeom>
            <a:solidFill>
              <a:srgbClr val="B3D236">
                <a:alpha val="89804"/>
              </a:srgbClr>
            </a:solidFill>
            <a:ln>
              <a:solidFill>
                <a:srgbClr val="B3D23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 algn="ctr"/>
              <a:r>
                <a:rPr lang="zh-TW" altLang="en-US" sz="3200" b="1" dirty="0">
                  <a:solidFill>
                    <a:srgbClr val="FFFFFF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青中世代負擔 </a:t>
              </a:r>
              <a:endParaRPr lang="zh-TW" altLang="en-US" sz="1600" dirty="0">
                <a:solidFill>
                  <a:srgbClr val="FFFFFF"/>
                </a:solidFill>
              </a:endParaRPr>
            </a:p>
          </p:txBody>
        </p:sp>
        <p:sp>
          <p:nvSpPr>
            <p:cNvPr id="27" name="雲朵形圖說文字 26"/>
            <p:cNvSpPr/>
            <p:nvPr/>
          </p:nvSpPr>
          <p:spPr>
            <a:xfrm>
              <a:off x="3242938" y="1324309"/>
              <a:ext cx="2857305" cy="978534"/>
            </a:xfrm>
            <a:prstGeom prst="cloudCallout">
              <a:avLst>
                <a:gd name="adj1" fmla="val -24230"/>
                <a:gd name="adj2" fmla="val 113602"/>
              </a:avLst>
            </a:prstGeom>
            <a:solidFill>
              <a:srgbClr val="00BBD6">
                <a:alpha val="89804"/>
              </a:srgbClr>
            </a:solidFill>
            <a:ln>
              <a:solidFill>
                <a:srgbClr val="00BBD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 algn="ctr"/>
              <a:r>
                <a:rPr lang="zh-TW" altLang="en-US" sz="3200" b="1" dirty="0" smtClean="0">
                  <a:solidFill>
                    <a:srgbClr val="FFFFFF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世代</a:t>
              </a:r>
              <a:r>
                <a:rPr lang="zh-TW" altLang="en-US" sz="3200" b="1" dirty="0">
                  <a:solidFill>
                    <a:srgbClr val="FFFFFF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正義</a:t>
              </a:r>
              <a:endParaRPr lang="zh-TW" altLang="en-US" sz="1600" dirty="0">
                <a:solidFill>
                  <a:srgbClr val="FFFFFF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85651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23B4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圓角矩形 3"/>
          <p:cNvSpPr/>
          <p:nvPr/>
        </p:nvSpPr>
        <p:spPr>
          <a:xfrm>
            <a:off x="340243" y="272363"/>
            <a:ext cx="11520000" cy="6300000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TW" altLang="en-US" dirty="0">
              <a:solidFill>
                <a:srgbClr val="E7E6E6">
                  <a:lumMod val="10000"/>
                </a:srgbClr>
              </a:solidFill>
            </a:endParaRPr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AE5B16-0F33-4EE9-AE34-61D676368225}" type="slidenum">
              <a:rPr lang="zh-CN" altLang="en-US" smtClean="0">
                <a:solidFill>
                  <a:srgbClr val="000000">
                    <a:tint val="75000"/>
                  </a:srgbClr>
                </a:solidFill>
              </a:rPr>
              <a:pPr/>
              <a:t>7</a:t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grpSp>
        <p:nvGrpSpPr>
          <p:cNvPr id="3" name="群組 2"/>
          <p:cNvGrpSpPr/>
          <p:nvPr/>
        </p:nvGrpSpPr>
        <p:grpSpPr>
          <a:xfrm>
            <a:off x="7340444" y="6104013"/>
            <a:ext cx="3570897" cy="468352"/>
            <a:chOff x="7340444" y="6104013"/>
            <a:chExt cx="3570897" cy="468352"/>
          </a:xfrm>
        </p:grpSpPr>
        <p:sp>
          <p:nvSpPr>
            <p:cNvPr id="6" name="矩形 5"/>
            <p:cNvSpPr/>
            <p:nvPr/>
          </p:nvSpPr>
          <p:spPr>
            <a:xfrm rot="16200000">
              <a:off x="7466269" y="5978188"/>
              <a:ext cx="468350" cy="720000"/>
            </a:xfrm>
            <a:prstGeom prst="rect">
              <a:avLst/>
            </a:prstGeom>
            <a:solidFill>
              <a:srgbClr val="F23B4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TW" altLang="en-US">
                <a:solidFill>
                  <a:srgbClr val="FFFFFF"/>
                </a:solidFill>
              </a:endParaRPr>
            </a:p>
          </p:txBody>
        </p:sp>
        <p:sp>
          <p:nvSpPr>
            <p:cNvPr id="7" name="矩形 6"/>
            <p:cNvSpPr/>
            <p:nvPr/>
          </p:nvSpPr>
          <p:spPr>
            <a:xfrm rot="16200000">
              <a:off x="9368451" y="5978190"/>
              <a:ext cx="468350" cy="720000"/>
            </a:xfrm>
            <a:prstGeom prst="rect">
              <a:avLst/>
            </a:prstGeom>
            <a:solidFill>
              <a:srgbClr val="00BBD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TW" altLang="en-US">
                <a:solidFill>
                  <a:srgbClr val="FFFFFF"/>
                </a:solidFill>
              </a:endParaRPr>
            </a:p>
          </p:txBody>
        </p:sp>
        <p:sp>
          <p:nvSpPr>
            <p:cNvPr id="8" name="矩形 7"/>
            <p:cNvSpPr/>
            <p:nvPr/>
          </p:nvSpPr>
          <p:spPr>
            <a:xfrm rot="16200000">
              <a:off x="10317166" y="5978189"/>
              <a:ext cx="468350" cy="720000"/>
            </a:xfrm>
            <a:prstGeom prst="rect">
              <a:avLst/>
            </a:prstGeom>
            <a:solidFill>
              <a:srgbClr val="B3D23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TW" altLang="en-US">
                <a:solidFill>
                  <a:srgbClr val="FFFFFF"/>
                </a:solidFill>
              </a:endParaRPr>
            </a:p>
          </p:txBody>
        </p:sp>
        <p:sp>
          <p:nvSpPr>
            <p:cNvPr id="9" name="矩形 8"/>
            <p:cNvSpPr/>
            <p:nvPr/>
          </p:nvSpPr>
          <p:spPr>
            <a:xfrm rot="16200000">
              <a:off x="8421029" y="5978190"/>
              <a:ext cx="468350" cy="720000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TW" altLang="en-US">
                <a:solidFill>
                  <a:srgbClr val="FFFFFF"/>
                </a:solidFill>
              </a:endParaRPr>
            </a:p>
          </p:txBody>
        </p:sp>
      </p:grpSp>
      <p:sp>
        <p:nvSpPr>
          <p:cNvPr id="10" name="文字方塊 9"/>
          <p:cNvSpPr txBox="1"/>
          <p:nvPr/>
        </p:nvSpPr>
        <p:spPr>
          <a:xfrm>
            <a:off x="7505297" y="6059408"/>
            <a:ext cx="41306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3200" b="1" dirty="0">
                <a:solidFill>
                  <a:srgbClr val="000000">
                    <a:lumMod val="75000"/>
                    <a:lumOff val="25000"/>
                  </a:srgb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</a:t>
            </a:r>
            <a:endParaRPr lang="zh-TW" altLang="en-US" sz="3200" b="1" dirty="0">
              <a:solidFill>
                <a:srgbClr val="000000">
                  <a:lumMod val="75000"/>
                  <a:lumOff val="25000"/>
                </a:srgb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pic>
        <p:nvPicPr>
          <p:cNvPr id="25" name="圖片 24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74" t="29016" r="866" b="30680"/>
          <a:stretch/>
        </p:blipFill>
        <p:spPr>
          <a:xfrm>
            <a:off x="1037998" y="3593992"/>
            <a:ext cx="9873343" cy="2057401"/>
          </a:xfrm>
          <a:prstGeom prst="rect">
            <a:avLst/>
          </a:prstGeom>
        </p:spPr>
      </p:pic>
      <p:grpSp>
        <p:nvGrpSpPr>
          <p:cNvPr id="32" name="群組 31"/>
          <p:cNvGrpSpPr/>
          <p:nvPr/>
        </p:nvGrpSpPr>
        <p:grpSpPr>
          <a:xfrm>
            <a:off x="4384681" y="1278651"/>
            <a:ext cx="7646287" cy="1907326"/>
            <a:chOff x="4192822" y="443940"/>
            <a:chExt cx="7646287" cy="1907326"/>
          </a:xfrm>
        </p:grpSpPr>
        <p:sp>
          <p:nvSpPr>
            <p:cNvPr id="28" name="雲朵形圖說文字 27"/>
            <p:cNvSpPr/>
            <p:nvPr/>
          </p:nvSpPr>
          <p:spPr>
            <a:xfrm>
              <a:off x="6269071" y="443940"/>
              <a:ext cx="4772265" cy="1365264"/>
            </a:xfrm>
            <a:prstGeom prst="cloudCallout">
              <a:avLst>
                <a:gd name="adj1" fmla="val 8585"/>
                <a:gd name="adj2" fmla="val 129975"/>
              </a:avLst>
            </a:prstGeom>
            <a:solidFill>
              <a:srgbClr val="FFC000">
                <a:alpha val="8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zh-TW" altLang="en-US" sz="3200" b="1" dirty="0">
                  <a:solidFill>
                    <a:srgbClr val="BFBFBF">
                      <a:lumMod val="50000"/>
                    </a:srgbClr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年長者信賴保護</a:t>
              </a:r>
            </a:p>
          </p:txBody>
        </p:sp>
        <p:sp>
          <p:nvSpPr>
            <p:cNvPr id="29" name="雲朵形圖說文字 28"/>
            <p:cNvSpPr/>
            <p:nvPr/>
          </p:nvSpPr>
          <p:spPr>
            <a:xfrm>
              <a:off x="4192822" y="1412769"/>
              <a:ext cx="4052346" cy="938497"/>
            </a:xfrm>
            <a:prstGeom prst="cloudCallout">
              <a:avLst>
                <a:gd name="adj1" fmla="val 27725"/>
                <a:gd name="adj2" fmla="val 90776"/>
              </a:avLst>
            </a:prstGeom>
            <a:solidFill>
              <a:srgbClr val="B3D236">
                <a:alpha val="89804"/>
              </a:srgbClr>
            </a:solidFill>
            <a:ln>
              <a:solidFill>
                <a:srgbClr val="B3D23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zh-TW" altLang="en-US" sz="3200" b="1" dirty="0">
                  <a:solidFill>
                    <a:srgbClr val="BFBFBF">
                      <a:lumMod val="50000"/>
                    </a:srgbClr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現時照顧需求</a:t>
              </a:r>
            </a:p>
          </p:txBody>
        </p:sp>
        <p:sp>
          <p:nvSpPr>
            <p:cNvPr id="30" name="雲朵形圖說文字 29"/>
            <p:cNvSpPr/>
            <p:nvPr/>
          </p:nvSpPr>
          <p:spPr>
            <a:xfrm>
              <a:off x="9753600" y="1072727"/>
              <a:ext cx="2085509" cy="975921"/>
            </a:xfrm>
            <a:prstGeom prst="cloudCallout">
              <a:avLst>
                <a:gd name="adj1" fmla="val -31946"/>
                <a:gd name="adj2" fmla="val 137860"/>
              </a:avLst>
            </a:prstGeom>
            <a:solidFill>
              <a:srgbClr val="00BBD6">
                <a:alpha val="8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zh-TW" altLang="en-US" sz="3200" b="1" dirty="0" smtClean="0">
                  <a:solidFill>
                    <a:srgbClr val="BFBFBF">
                      <a:lumMod val="50000"/>
                    </a:srgbClr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社扶 </a:t>
              </a:r>
              <a:endParaRPr lang="zh-TW" altLang="en-US" sz="3200" b="1" dirty="0">
                <a:solidFill>
                  <a:srgbClr val="BFBFBF">
                    <a:lumMod val="50000"/>
                  </a:srgb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607676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23B4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圓角矩形 3"/>
          <p:cNvSpPr/>
          <p:nvPr/>
        </p:nvSpPr>
        <p:spPr>
          <a:xfrm>
            <a:off x="340243" y="272363"/>
            <a:ext cx="11520000" cy="6300000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TW" altLang="en-US" dirty="0">
              <a:solidFill>
                <a:srgbClr val="E7E6E6">
                  <a:lumMod val="10000"/>
                </a:srgbClr>
              </a:solidFill>
            </a:endParaRPr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AE5B16-0F33-4EE9-AE34-61D676368225}" type="slidenum">
              <a:rPr lang="zh-CN" altLang="en-US" smtClean="0">
                <a:solidFill>
                  <a:srgbClr val="000000">
                    <a:tint val="75000"/>
                  </a:srgbClr>
                </a:solidFill>
              </a:rPr>
              <a:pPr/>
              <a:t>8</a:t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grpSp>
        <p:nvGrpSpPr>
          <p:cNvPr id="3" name="群組 2"/>
          <p:cNvGrpSpPr/>
          <p:nvPr/>
        </p:nvGrpSpPr>
        <p:grpSpPr>
          <a:xfrm>
            <a:off x="7340444" y="6104013"/>
            <a:ext cx="3570897" cy="468352"/>
            <a:chOff x="7340444" y="6104013"/>
            <a:chExt cx="3570897" cy="468352"/>
          </a:xfrm>
        </p:grpSpPr>
        <p:sp>
          <p:nvSpPr>
            <p:cNvPr id="6" name="矩形 5"/>
            <p:cNvSpPr/>
            <p:nvPr/>
          </p:nvSpPr>
          <p:spPr>
            <a:xfrm rot="16200000">
              <a:off x="7466269" y="5978188"/>
              <a:ext cx="468350" cy="720000"/>
            </a:xfrm>
            <a:prstGeom prst="rect">
              <a:avLst/>
            </a:prstGeom>
            <a:solidFill>
              <a:srgbClr val="F23B4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TW" altLang="en-US">
                <a:solidFill>
                  <a:srgbClr val="FFFFFF"/>
                </a:solidFill>
              </a:endParaRPr>
            </a:p>
          </p:txBody>
        </p:sp>
        <p:sp>
          <p:nvSpPr>
            <p:cNvPr id="7" name="矩形 6"/>
            <p:cNvSpPr/>
            <p:nvPr/>
          </p:nvSpPr>
          <p:spPr>
            <a:xfrm rot="16200000">
              <a:off x="9368451" y="5978190"/>
              <a:ext cx="468350" cy="720000"/>
            </a:xfrm>
            <a:prstGeom prst="rect">
              <a:avLst/>
            </a:prstGeom>
            <a:solidFill>
              <a:srgbClr val="00BBD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TW" altLang="en-US">
                <a:solidFill>
                  <a:srgbClr val="FFFFFF"/>
                </a:solidFill>
              </a:endParaRPr>
            </a:p>
          </p:txBody>
        </p:sp>
        <p:sp>
          <p:nvSpPr>
            <p:cNvPr id="8" name="矩形 7"/>
            <p:cNvSpPr/>
            <p:nvPr/>
          </p:nvSpPr>
          <p:spPr>
            <a:xfrm rot="16200000">
              <a:off x="10317166" y="5978189"/>
              <a:ext cx="468350" cy="720000"/>
            </a:xfrm>
            <a:prstGeom prst="rect">
              <a:avLst/>
            </a:prstGeom>
            <a:solidFill>
              <a:srgbClr val="B3D23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TW" altLang="en-US">
                <a:solidFill>
                  <a:srgbClr val="FFFFFF"/>
                </a:solidFill>
              </a:endParaRPr>
            </a:p>
          </p:txBody>
        </p:sp>
        <p:sp>
          <p:nvSpPr>
            <p:cNvPr id="9" name="矩形 8"/>
            <p:cNvSpPr/>
            <p:nvPr/>
          </p:nvSpPr>
          <p:spPr>
            <a:xfrm rot="16200000">
              <a:off x="8421029" y="5978190"/>
              <a:ext cx="468350" cy="720000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TW" altLang="en-US">
                <a:solidFill>
                  <a:srgbClr val="FFFFFF"/>
                </a:solidFill>
              </a:endParaRPr>
            </a:p>
          </p:txBody>
        </p:sp>
      </p:grpSp>
      <p:sp>
        <p:nvSpPr>
          <p:cNvPr id="10" name="文字方塊 9"/>
          <p:cNvSpPr txBox="1"/>
          <p:nvPr/>
        </p:nvSpPr>
        <p:spPr>
          <a:xfrm>
            <a:off x="7505297" y="6059408"/>
            <a:ext cx="41306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3200" b="1" dirty="0">
                <a:solidFill>
                  <a:srgbClr val="000000">
                    <a:lumMod val="75000"/>
                    <a:lumOff val="25000"/>
                  </a:srgb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</a:t>
            </a:r>
            <a:endParaRPr lang="zh-TW" altLang="en-US" sz="3200" b="1" dirty="0">
              <a:solidFill>
                <a:srgbClr val="000000">
                  <a:lumMod val="75000"/>
                  <a:lumOff val="25000"/>
                </a:srgb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pic>
        <p:nvPicPr>
          <p:cNvPr id="25" name="圖片 24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74" t="29016" r="866" b="30680"/>
          <a:stretch/>
        </p:blipFill>
        <p:spPr>
          <a:xfrm>
            <a:off x="1037998" y="3593992"/>
            <a:ext cx="9873343" cy="2057401"/>
          </a:xfrm>
          <a:prstGeom prst="rect">
            <a:avLst/>
          </a:prstGeom>
        </p:spPr>
      </p:pic>
      <p:grpSp>
        <p:nvGrpSpPr>
          <p:cNvPr id="36" name="群組 35"/>
          <p:cNvGrpSpPr/>
          <p:nvPr/>
        </p:nvGrpSpPr>
        <p:grpSpPr>
          <a:xfrm>
            <a:off x="1627402" y="1301232"/>
            <a:ext cx="9726398" cy="2073062"/>
            <a:chOff x="1627402" y="1301232"/>
            <a:chExt cx="9726398" cy="2073062"/>
          </a:xfrm>
        </p:grpSpPr>
        <p:sp>
          <p:nvSpPr>
            <p:cNvPr id="33" name="文字方塊 32"/>
            <p:cNvSpPr txBox="1"/>
            <p:nvPr/>
          </p:nvSpPr>
          <p:spPr>
            <a:xfrm>
              <a:off x="1627402" y="1301232"/>
              <a:ext cx="4341289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TW" altLang="en-US" sz="4000" b="1" dirty="0">
                  <a:solidFill>
                    <a:srgbClr val="FFC000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可行政策是什麼</a:t>
              </a:r>
              <a:r>
                <a:rPr lang="zh-TW" altLang="en-US" sz="4000" b="1" dirty="0" smtClean="0">
                  <a:solidFill>
                    <a:srgbClr val="FFC000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？</a:t>
              </a:r>
              <a:endParaRPr lang="zh-TW" altLang="en-US" sz="4000" b="1" dirty="0">
                <a:solidFill>
                  <a:srgbClr val="FFC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34" name="文字方塊 33"/>
            <p:cNvSpPr txBox="1"/>
            <p:nvPr/>
          </p:nvSpPr>
          <p:spPr>
            <a:xfrm>
              <a:off x="6411150" y="1764372"/>
              <a:ext cx="4942650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TW" altLang="en-US" sz="4000" b="1" dirty="0">
                  <a:solidFill>
                    <a:srgbClr val="B3D236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制度又該如何設計？</a:t>
              </a:r>
            </a:p>
          </p:txBody>
        </p:sp>
        <p:sp>
          <p:nvSpPr>
            <p:cNvPr id="35" name="文字方塊 34"/>
            <p:cNvSpPr txBox="1"/>
            <p:nvPr/>
          </p:nvSpPr>
          <p:spPr>
            <a:xfrm>
              <a:off x="1920771" y="2666408"/>
              <a:ext cx="5070176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TW" altLang="en-US" sz="4000" b="1" dirty="0">
                  <a:solidFill>
                    <a:srgbClr val="00BBD6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設計好</a:t>
              </a:r>
              <a:r>
                <a:rPr lang="zh-TW" altLang="en-US" sz="4000" b="1" dirty="0" smtClean="0">
                  <a:solidFill>
                    <a:srgbClr val="00BBD6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後如何</a:t>
              </a:r>
              <a:r>
                <a:rPr lang="zh-TW" altLang="en-US" sz="4000" b="1" dirty="0">
                  <a:solidFill>
                    <a:srgbClr val="00BBD6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推動？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744137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圓角矩形 3"/>
          <p:cNvSpPr/>
          <p:nvPr/>
        </p:nvSpPr>
        <p:spPr>
          <a:xfrm>
            <a:off x="380414" y="238912"/>
            <a:ext cx="11520000" cy="6300000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TW" altLang="en-US">
              <a:solidFill>
                <a:srgbClr val="E7E6E6">
                  <a:lumMod val="10000"/>
                </a:srgbClr>
              </a:solidFill>
            </a:endParaRPr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AE5B16-0F33-4EE9-AE34-61D676368225}" type="slidenum">
              <a:rPr lang="zh-CN" altLang="en-US" smtClean="0">
                <a:solidFill>
                  <a:srgbClr val="000000">
                    <a:tint val="75000"/>
                  </a:srgbClr>
                </a:solidFill>
              </a:rPr>
              <a:pPr/>
              <a:t>9</a:t>
            </a:fld>
            <a:endParaRPr lang="zh-CN" altLang="en-US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11" name="標題 1"/>
          <p:cNvSpPr txBox="1">
            <a:spLocks/>
          </p:cNvSpPr>
          <p:nvPr/>
        </p:nvSpPr>
        <p:spPr>
          <a:xfrm>
            <a:off x="2254214" y="1926771"/>
            <a:ext cx="7772400" cy="363582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ct val="20000"/>
              </a:spcBef>
              <a:defRPr/>
            </a:pPr>
            <a:r>
              <a:rPr lang="zh-TW" altLang="en-US" sz="8000" b="1" dirty="0" smtClean="0">
                <a:solidFill>
                  <a:schemeClr val="accent6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檢視可行政策</a:t>
            </a:r>
            <a:endParaRPr lang="zh-TW" altLang="en-US" sz="8000" b="1" dirty="0">
              <a:solidFill>
                <a:schemeClr val="accent6">
                  <a:lumMod val="50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endParaRPr lang="zh-TW" altLang="en-US" sz="4000" b="1" dirty="0">
              <a:solidFill>
                <a:sysClr val="windowText" lastClr="00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2" name="副標題 2"/>
          <p:cNvSpPr txBox="1">
            <a:spLocks/>
          </p:cNvSpPr>
          <p:nvPr/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zh-TW" altLang="en-US" sz="8000" dirty="0">
              <a:solidFill>
                <a:sysClr val="windowText" lastClr="00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9" name="矩形 18"/>
          <p:cNvSpPr/>
          <p:nvPr/>
        </p:nvSpPr>
        <p:spPr>
          <a:xfrm rot="16200000">
            <a:off x="-610167" y="2105598"/>
            <a:ext cx="2409055" cy="676659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eaVert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zh-TW" altLang="en-US" sz="3200" b="1" dirty="0" smtClean="0">
                <a:solidFill>
                  <a:srgbClr val="FFFF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第</a:t>
            </a:r>
            <a:r>
              <a:rPr lang="zh-TW" altLang="en-US" sz="3200" b="1" dirty="0">
                <a:solidFill>
                  <a:srgbClr val="FFFF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二</a:t>
            </a:r>
            <a:r>
              <a:rPr lang="zh-TW" altLang="en-US" sz="3200" b="1" dirty="0" smtClean="0">
                <a:solidFill>
                  <a:srgbClr val="FFFF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步驟</a:t>
            </a:r>
            <a:endParaRPr lang="zh-TW" altLang="en-US" sz="3200" b="1" dirty="0">
              <a:solidFill>
                <a:srgbClr val="FFFFFF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684609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​​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75F77"/>
      </a:accent1>
      <a:accent2>
        <a:srgbClr val="D74B4B"/>
      </a:accent2>
      <a:accent3>
        <a:srgbClr val="A7AA9D"/>
      </a:accent3>
      <a:accent4>
        <a:srgbClr val="2192BC"/>
      </a:accent4>
      <a:accent5>
        <a:srgbClr val="354B5E"/>
      </a:accent5>
      <a:accent6>
        <a:srgbClr val="BFBFBF"/>
      </a:accent6>
      <a:hlink>
        <a:srgbClr val="D74B4B"/>
      </a:hlink>
      <a:folHlink>
        <a:srgbClr val="869FB7"/>
      </a:folHlink>
    </a:clrScheme>
    <a:fontScheme name="自定义 3">
      <a:majorFont>
        <a:latin typeface="Roboto"/>
        <a:ea typeface="微软雅黑"/>
        <a:cs typeface=""/>
      </a:majorFont>
      <a:minorFont>
        <a:latin typeface="Open Sans"/>
        <a:ea typeface="冬青黑体简体中文 W3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grpFill/>
        <a:ln>
          <a:noFill/>
        </a:ln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主题​​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75F77"/>
      </a:accent1>
      <a:accent2>
        <a:srgbClr val="D74B4B"/>
      </a:accent2>
      <a:accent3>
        <a:srgbClr val="A7AA9D"/>
      </a:accent3>
      <a:accent4>
        <a:srgbClr val="2192BC"/>
      </a:accent4>
      <a:accent5>
        <a:srgbClr val="354B5E"/>
      </a:accent5>
      <a:accent6>
        <a:srgbClr val="BFBFBF"/>
      </a:accent6>
      <a:hlink>
        <a:srgbClr val="D74B4B"/>
      </a:hlink>
      <a:folHlink>
        <a:srgbClr val="869FB7"/>
      </a:folHlink>
    </a:clrScheme>
    <a:fontScheme name="自定义 3">
      <a:majorFont>
        <a:latin typeface="Roboto"/>
        <a:ea typeface="微软雅黑"/>
        <a:cs typeface=""/>
      </a:majorFont>
      <a:minorFont>
        <a:latin typeface="Open Sans"/>
        <a:ea typeface="冬青黑体简体中文 W3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grpFill/>
        <a:ln>
          <a:noFill/>
        </a:ln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660</TotalTime>
  <Words>1263</Words>
  <Application>Microsoft Office PowerPoint</Application>
  <PresentationFormat>自訂</PresentationFormat>
  <Paragraphs>436</Paragraphs>
  <Slides>35</Slides>
  <Notes>35</Notes>
  <HiddenSlides>0</HiddenSlides>
  <MMClips>0</MMClips>
  <ScaleCrop>false</ScaleCrop>
  <HeadingPairs>
    <vt:vector size="4" baseType="variant">
      <vt:variant>
        <vt:lpstr>佈景主題</vt:lpstr>
      </vt:variant>
      <vt:variant>
        <vt:i4>2</vt:i4>
      </vt:variant>
      <vt:variant>
        <vt:lpstr>投影片標題</vt:lpstr>
      </vt:variant>
      <vt:variant>
        <vt:i4>35</vt:i4>
      </vt:variant>
    </vt:vector>
  </HeadingPairs>
  <TitlesOfParts>
    <vt:vector size="37" baseType="lpstr">
      <vt:lpstr>Office 主题​​</vt:lpstr>
      <vt:lpstr>1_Office 主题​​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Pure</dc:creator>
  <cp:lastModifiedBy>user</cp:lastModifiedBy>
  <cp:revision>62</cp:revision>
  <dcterms:created xsi:type="dcterms:W3CDTF">2017-04-13T16:25:17Z</dcterms:created>
  <dcterms:modified xsi:type="dcterms:W3CDTF">2017-04-16T02:02:50Z</dcterms:modified>
</cp:coreProperties>
</file>