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308" r:id="rId5"/>
    <p:sldId id="309" r:id="rId6"/>
    <p:sldId id="310" r:id="rId7"/>
    <p:sldId id="311" r:id="rId8"/>
    <p:sldId id="312" r:id="rId9"/>
    <p:sldId id="319" r:id="rId10"/>
    <p:sldId id="259" r:id="rId11"/>
    <p:sldId id="313" r:id="rId12"/>
    <p:sldId id="314" r:id="rId13"/>
    <p:sldId id="315" r:id="rId14"/>
    <p:sldId id="316" r:id="rId15"/>
    <p:sldId id="317" r:id="rId16"/>
    <p:sldId id="318" r:id="rId17"/>
    <p:sldId id="260" r:id="rId18"/>
    <p:sldId id="285" r:id="rId19"/>
    <p:sldId id="296" r:id="rId20"/>
    <p:sldId id="321" r:id="rId21"/>
    <p:sldId id="320" r:id="rId22"/>
    <p:sldId id="298" r:id="rId23"/>
    <p:sldId id="299" r:id="rId24"/>
    <p:sldId id="301" r:id="rId25"/>
    <p:sldId id="323" r:id="rId26"/>
    <p:sldId id="287" r:id="rId27"/>
    <p:sldId id="288" r:id="rId28"/>
    <p:sldId id="289" r:id="rId29"/>
    <p:sldId id="290" r:id="rId30"/>
    <p:sldId id="327" r:id="rId31"/>
    <p:sldId id="303" r:id="rId32"/>
    <p:sldId id="304" r:id="rId33"/>
    <p:sldId id="306" r:id="rId34"/>
    <p:sldId id="328" r:id="rId35"/>
    <p:sldId id="329" r:id="rId36"/>
    <p:sldId id="330" r:id="rId37"/>
    <p:sldId id="331" r:id="rId38"/>
    <p:sldId id="268" r:id="rId39"/>
    <p:sldId id="305" r:id="rId40"/>
    <p:sldId id="279" r:id="rId4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40404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>
        <p:scale>
          <a:sx n="127" d="100"/>
          <a:sy n="127" d="100"/>
        </p:scale>
        <p:origin x="-150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-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新移民諮詢服務項目</a:t>
            </a:r>
          </a:p>
        </c:rich>
      </c:tx>
      <c:layout>
        <c:manualLayout>
          <c:xMode val="edge"/>
          <c:yMode val="edge"/>
          <c:x val="0.29741121484843297"/>
          <c:y val="7.70740110616570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新移民諮詢服務項目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29"/>
            <c:spPr>
              <a:solidFill>
                <a:srgbClr val="C00000"/>
              </a:solidFill>
              <a:ln w="19050">
                <a:solidFill>
                  <a:srgbClr val="F2F2F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443701659193722"/>
                  <c:y val="-2.8484281865312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422056561623962"/>
                  <c:y val="-0.100735206692405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工作表1!$A$2:$A$5</c:f>
              <c:strCache>
                <c:ptCount val="4"/>
                <c:pt idx="0">
                  <c:v>居留定居</c:v>
                </c:pt>
                <c:pt idx="1">
                  <c:v>福利服務</c:v>
                </c:pt>
                <c:pt idx="2">
                  <c:v>醫療衛生</c:v>
                </c:pt>
                <c:pt idx="3">
                  <c:v>其他</c:v>
                </c:pt>
              </c:strCache>
            </c:strRef>
          </c:cat>
          <c:val>
            <c:numRef>
              <c:f>工作表1!$B$2:$B$5</c:f>
              <c:numCache>
                <c:formatCode>0.0%</c:formatCode>
                <c:ptCount val="4"/>
                <c:pt idx="0">
                  <c:v>0.57399999999999995</c:v>
                </c:pt>
                <c:pt idx="1">
                  <c:v>0.11700000000000001</c:v>
                </c:pt>
                <c:pt idx="2">
                  <c:v>0.10199999999999999</c:v>
                </c:pt>
                <c:pt idx="3">
                  <c:v>0.20699999999999999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3D035-9D79-4734-9DC6-BBE02D9CD850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0E8C0798-A5D5-448E-980C-94BFB88D5DBD}">
      <dgm:prSet phldrT="[文字]" custT="1"/>
      <dgm:spPr>
        <a:noFill/>
        <a:ln w="12700"/>
      </dgm:spPr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事前準備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89465F-2F3C-4A58-BB30-A113974CD495}" type="parTrans" cxnId="{4251B1B8-5B5A-4384-AB24-A676333963D0}">
      <dgm:prSet/>
      <dgm:spPr/>
      <dgm:t>
        <a:bodyPr/>
        <a:lstStyle/>
        <a:p>
          <a:endParaRPr lang="zh-TW" altLang="en-US"/>
        </a:p>
      </dgm:t>
    </dgm:pt>
    <dgm:pt modelId="{AEFFE4EE-E6F8-464B-889C-56B9240A9273}" type="sibTrans" cxnId="{4251B1B8-5B5A-4384-AB24-A676333963D0}">
      <dgm:prSet/>
      <dgm:spPr/>
      <dgm:t>
        <a:bodyPr/>
        <a:lstStyle/>
        <a:p>
          <a:endParaRPr lang="zh-TW" altLang="en-US"/>
        </a:p>
      </dgm:t>
    </dgm:pt>
    <dgm:pt modelId="{EAC5B1EA-7906-4489-A4F8-56A4B3D0F79D}">
      <dgm:prSet phldrT="[文字]" custT="1"/>
      <dgm:spPr>
        <a:noFill/>
        <a:ln w="12700"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實體設計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D247C4-0134-40CE-9506-FBB0BD2FB981}" type="parTrans" cxnId="{422630D5-174E-44DE-8369-21FE7F9266B5}">
      <dgm:prSet/>
      <dgm:spPr/>
      <dgm:t>
        <a:bodyPr/>
        <a:lstStyle/>
        <a:p>
          <a:endParaRPr lang="zh-TW" altLang="en-US"/>
        </a:p>
      </dgm:t>
    </dgm:pt>
    <dgm:pt modelId="{1EED0EB4-7F56-4A76-8DCC-65BCE4B9B03D}" type="sibTrans" cxnId="{422630D5-174E-44DE-8369-21FE7F9266B5}">
      <dgm:prSet/>
      <dgm:spPr/>
      <dgm:t>
        <a:bodyPr/>
        <a:lstStyle/>
        <a:p>
          <a:endParaRPr lang="zh-TW" altLang="en-US"/>
        </a:p>
      </dgm:t>
    </dgm:pt>
    <dgm:pt modelId="{A5194FB7-A938-4CAC-8665-070BDA916185}">
      <dgm:prSet phldrT="[文字]" custT="1"/>
      <dgm:spPr>
        <a:noFill/>
        <a:ln w="12700"/>
      </dgm:spPr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翻譯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85C422-056B-42B0-AD71-083EC6A487CC}" type="parTrans" cxnId="{422D50C3-2C97-43C3-B4B8-5762A4B28DD5}">
      <dgm:prSet/>
      <dgm:spPr/>
      <dgm:t>
        <a:bodyPr/>
        <a:lstStyle/>
        <a:p>
          <a:endParaRPr lang="zh-TW" altLang="en-US"/>
        </a:p>
      </dgm:t>
    </dgm:pt>
    <dgm:pt modelId="{CDA37658-4E24-45F0-8ABF-ADBB0DC74772}" type="sibTrans" cxnId="{422D50C3-2C97-43C3-B4B8-5762A4B28DD5}">
      <dgm:prSet/>
      <dgm:spPr/>
      <dgm:t>
        <a:bodyPr/>
        <a:lstStyle/>
        <a:p>
          <a:endParaRPr lang="zh-TW" altLang="en-US"/>
        </a:p>
      </dgm:t>
    </dgm:pt>
    <dgm:pt modelId="{C55AC33A-773B-4E8C-B059-ACE648F24662}">
      <dgm:prSet custT="1"/>
      <dgm:spPr>
        <a:noFill/>
      </dgm:spPr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推廣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7BBB89-1055-4CC0-B1B4-64D59BE132A0}" type="parTrans" cxnId="{4B6AC2FA-7CA3-41BB-A0A3-D076A2AA0551}">
      <dgm:prSet/>
      <dgm:spPr/>
      <dgm:t>
        <a:bodyPr/>
        <a:lstStyle/>
        <a:p>
          <a:endParaRPr lang="zh-TW" altLang="en-US"/>
        </a:p>
      </dgm:t>
    </dgm:pt>
    <dgm:pt modelId="{BD09F489-B9D6-45AD-BFBF-7BFB194EB1B6}" type="sibTrans" cxnId="{4B6AC2FA-7CA3-41BB-A0A3-D076A2AA0551}">
      <dgm:prSet/>
      <dgm:spPr/>
      <dgm:t>
        <a:bodyPr/>
        <a:lstStyle/>
        <a:p>
          <a:endParaRPr lang="zh-TW" altLang="en-US"/>
        </a:p>
      </dgm:t>
    </dgm:pt>
    <dgm:pt modelId="{19DED750-84DD-4BE7-8CD8-29D56077CF0F}" type="pres">
      <dgm:prSet presAssocID="{13D3D035-9D79-4734-9DC6-BBE02D9CD8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BABAD4-29BB-4AB9-846C-B2E5CEFB7A4D}" type="pres">
      <dgm:prSet presAssocID="{0E8C0798-A5D5-448E-980C-94BFB88D5D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615BB0-B78E-4085-8917-4E2759EDB9EB}" type="pres">
      <dgm:prSet presAssocID="{AEFFE4EE-E6F8-464B-889C-56B9240A9273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AAD7C249-ACA1-42D3-9789-4D2A71DAE31B}" type="pres">
      <dgm:prSet presAssocID="{AEFFE4EE-E6F8-464B-889C-56B9240A9273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25E78F94-EEC4-4403-90DD-BD2DF30C0F71}" type="pres">
      <dgm:prSet presAssocID="{EAC5B1EA-7906-4489-A4F8-56A4B3D0F7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24594E-3A0F-461C-95AD-1ACA808FB653}" type="pres">
      <dgm:prSet presAssocID="{1EED0EB4-7F56-4A76-8DCC-65BCE4B9B03D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96A87AAA-E1F3-40FA-8FB5-448A48425CE4}" type="pres">
      <dgm:prSet presAssocID="{1EED0EB4-7F56-4A76-8DCC-65BCE4B9B03D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E8BDD13D-E869-4546-AE3E-2AB835846A9D}" type="pres">
      <dgm:prSet presAssocID="{A5194FB7-A938-4CAC-8665-070BDA9161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984A4A-719A-44A4-AF8A-E9E8C1D65BCF}" type="pres">
      <dgm:prSet presAssocID="{CDA37658-4E24-45F0-8ABF-ADBB0DC7477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B1861584-DDD0-410E-A2B9-A2F895B948B1}" type="pres">
      <dgm:prSet presAssocID="{CDA37658-4E24-45F0-8ABF-ADBB0DC7477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1328DB94-2885-4F3B-87A2-E51DF2114A58}" type="pres">
      <dgm:prSet presAssocID="{C55AC33A-773B-4E8C-B059-ACE648F246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62E429A-EFC2-4D6A-8C23-5E10AD15FE92}" type="presOf" srcId="{C55AC33A-773B-4E8C-B059-ACE648F24662}" destId="{1328DB94-2885-4F3B-87A2-E51DF2114A58}" srcOrd="0" destOrd="0" presId="urn:microsoft.com/office/officeart/2005/8/layout/process1"/>
    <dgm:cxn modelId="{422D50C3-2C97-43C3-B4B8-5762A4B28DD5}" srcId="{13D3D035-9D79-4734-9DC6-BBE02D9CD850}" destId="{A5194FB7-A938-4CAC-8665-070BDA916185}" srcOrd="2" destOrd="0" parTransId="{6E85C422-056B-42B0-AD71-083EC6A487CC}" sibTransId="{CDA37658-4E24-45F0-8ABF-ADBB0DC74772}"/>
    <dgm:cxn modelId="{616AD795-18D0-43C5-8BAE-4F7E50F3E8A2}" type="presOf" srcId="{1EED0EB4-7F56-4A76-8DCC-65BCE4B9B03D}" destId="{96A87AAA-E1F3-40FA-8FB5-448A48425CE4}" srcOrd="1" destOrd="0" presId="urn:microsoft.com/office/officeart/2005/8/layout/process1"/>
    <dgm:cxn modelId="{422630D5-174E-44DE-8369-21FE7F9266B5}" srcId="{13D3D035-9D79-4734-9DC6-BBE02D9CD850}" destId="{EAC5B1EA-7906-4489-A4F8-56A4B3D0F79D}" srcOrd="1" destOrd="0" parTransId="{00D247C4-0134-40CE-9506-FBB0BD2FB981}" sibTransId="{1EED0EB4-7F56-4A76-8DCC-65BCE4B9B03D}"/>
    <dgm:cxn modelId="{26C7592A-A681-4745-8A11-E29588DDA780}" type="presOf" srcId="{AEFFE4EE-E6F8-464B-889C-56B9240A9273}" destId="{AAD7C249-ACA1-42D3-9789-4D2A71DAE31B}" srcOrd="1" destOrd="0" presId="urn:microsoft.com/office/officeart/2005/8/layout/process1"/>
    <dgm:cxn modelId="{4B6AC2FA-7CA3-41BB-A0A3-D076A2AA0551}" srcId="{13D3D035-9D79-4734-9DC6-BBE02D9CD850}" destId="{C55AC33A-773B-4E8C-B059-ACE648F24662}" srcOrd="3" destOrd="0" parTransId="{207BBB89-1055-4CC0-B1B4-64D59BE132A0}" sibTransId="{BD09F489-B9D6-45AD-BFBF-7BFB194EB1B6}"/>
    <dgm:cxn modelId="{EDBA479C-2ADD-46B4-82E3-FA24EC31F889}" type="presOf" srcId="{A5194FB7-A938-4CAC-8665-070BDA916185}" destId="{E8BDD13D-E869-4546-AE3E-2AB835846A9D}" srcOrd="0" destOrd="0" presId="urn:microsoft.com/office/officeart/2005/8/layout/process1"/>
    <dgm:cxn modelId="{00780C6C-2DC6-4512-873A-9555776844EC}" type="presOf" srcId="{CDA37658-4E24-45F0-8ABF-ADBB0DC74772}" destId="{B1861584-DDD0-410E-A2B9-A2F895B948B1}" srcOrd="1" destOrd="0" presId="urn:microsoft.com/office/officeart/2005/8/layout/process1"/>
    <dgm:cxn modelId="{4251B1B8-5B5A-4384-AB24-A676333963D0}" srcId="{13D3D035-9D79-4734-9DC6-BBE02D9CD850}" destId="{0E8C0798-A5D5-448E-980C-94BFB88D5DBD}" srcOrd="0" destOrd="0" parTransId="{B889465F-2F3C-4A58-BB30-A113974CD495}" sibTransId="{AEFFE4EE-E6F8-464B-889C-56B9240A9273}"/>
    <dgm:cxn modelId="{F6B91AFC-8C0F-4215-848C-1642A488EBC3}" type="presOf" srcId="{0E8C0798-A5D5-448E-980C-94BFB88D5DBD}" destId="{73BABAD4-29BB-4AB9-846C-B2E5CEFB7A4D}" srcOrd="0" destOrd="0" presId="urn:microsoft.com/office/officeart/2005/8/layout/process1"/>
    <dgm:cxn modelId="{FB6303D7-FEFA-4707-9735-C8B26E23AE63}" type="presOf" srcId="{AEFFE4EE-E6F8-464B-889C-56B9240A9273}" destId="{2E615BB0-B78E-4085-8917-4E2759EDB9EB}" srcOrd="0" destOrd="0" presId="urn:microsoft.com/office/officeart/2005/8/layout/process1"/>
    <dgm:cxn modelId="{E86DB7A0-41E3-4F9C-B934-C8258B2CE1F5}" type="presOf" srcId="{CDA37658-4E24-45F0-8ABF-ADBB0DC74772}" destId="{39984A4A-719A-44A4-AF8A-E9E8C1D65BCF}" srcOrd="0" destOrd="0" presId="urn:microsoft.com/office/officeart/2005/8/layout/process1"/>
    <dgm:cxn modelId="{3EB447EA-2AAA-4D12-B4C5-1DCD536428A8}" type="presOf" srcId="{13D3D035-9D79-4734-9DC6-BBE02D9CD850}" destId="{19DED750-84DD-4BE7-8CD8-29D56077CF0F}" srcOrd="0" destOrd="0" presId="urn:microsoft.com/office/officeart/2005/8/layout/process1"/>
    <dgm:cxn modelId="{E5AE9DB3-23C0-4D0F-9679-B985D106A67E}" type="presOf" srcId="{1EED0EB4-7F56-4A76-8DCC-65BCE4B9B03D}" destId="{5124594E-3A0F-461C-95AD-1ACA808FB653}" srcOrd="0" destOrd="0" presId="urn:microsoft.com/office/officeart/2005/8/layout/process1"/>
    <dgm:cxn modelId="{1F9D1A2B-679F-44B5-9FCE-6056BEBBB01C}" type="presOf" srcId="{EAC5B1EA-7906-4489-A4F8-56A4B3D0F79D}" destId="{25E78F94-EEC4-4403-90DD-BD2DF30C0F71}" srcOrd="0" destOrd="0" presId="urn:microsoft.com/office/officeart/2005/8/layout/process1"/>
    <dgm:cxn modelId="{84B83899-2454-4E49-BDAD-A99CCB9897A4}" type="presParOf" srcId="{19DED750-84DD-4BE7-8CD8-29D56077CF0F}" destId="{73BABAD4-29BB-4AB9-846C-B2E5CEFB7A4D}" srcOrd="0" destOrd="0" presId="urn:microsoft.com/office/officeart/2005/8/layout/process1"/>
    <dgm:cxn modelId="{1EB957B8-5DAC-4646-8A82-92BBEADD2CEF}" type="presParOf" srcId="{19DED750-84DD-4BE7-8CD8-29D56077CF0F}" destId="{2E615BB0-B78E-4085-8917-4E2759EDB9EB}" srcOrd="1" destOrd="0" presId="urn:microsoft.com/office/officeart/2005/8/layout/process1"/>
    <dgm:cxn modelId="{25D9D40A-87BF-4039-BC18-7F7525FAC041}" type="presParOf" srcId="{2E615BB0-B78E-4085-8917-4E2759EDB9EB}" destId="{AAD7C249-ACA1-42D3-9789-4D2A71DAE31B}" srcOrd="0" destOrd="0" presId="urn:microsoft.com/office/officeart/2005/8/layout/process1"/>
    <dgm:cxn modelId="{1F2F2B91-0D53-4204-B0C4-32C1D8E34CC1}" type="presParOf" srcId="{19DED750-84DD-4BE7-8CD8-29D56077CF0F}" destId="{25E78F94-EEC4-4403-90DD-BD2DF30C0F71}" srcOrd="2" destOrd="0" presId="urn:microsoft.com/office/officeart/2005/8/layout/process1"/>
    <dgm:cxn modelId="{31AA7C62-EB80-493C-AC53-AF450A4E4199}" type="presParOf" srcId="{19DED750-84DD-4BE7-8CD8-29D56077CF0F}" destId="{5124594E-3A0F-461C-95AD-1ACA808FB653}" srcOrd="3" destOrd="0" presId="urn:microsoft.com/office/officeart/2005/8/layout/process1"/>
    <dgm:cxn modelId="{FB57BC38-658F-49CA-A44C-7B0896688A2C}" type="presParOf" srcId="{5124594E-3A0F-461C-95AD-1ACA808FB653}" destId="{96A87AAA-E1F3-40FA-8FB5-448A48425CE4}" srcOrd="0" destOrd="0" presId="urn:microsoft.com/office/officeart/2005/8/layout/process1"/>
    <dgm:cxn modelId="{F7966793-F24C-412C-B1AF-6BD87166F267}" type="presParOf" srcId="{19DED750-84DD-4BE7-8CD8-29D56077CF0F}" destId="{E8BDD13D-E869-4546-AE3E-2AB835846A9D}" srcOrd="4" destOrd="0" presId="urn:microsoft.com/office/officeart/2005/8/layout/process1"/>
    <dgm:cxn modelId="{E12582B9-6C7A-4605-871E-180C32B1EF7C}" type="presParOf" srcId="{19DED750-84DD-4BE7-8CD8-29D56077CF0F}" destId="{39984A4A-719A-44A4-AF8A-E9E8C1D65BCF}" srcOrd="5" destOrd="0" presId="urn:microsoft.com/office/officeart/2005/8/layout/process1"/>
    <dgm:cxn modelId="{2106BB62-DB6C-48C6-8ABD-AA0E3A748890}" type="presParOf" srcId="{39984A4A-719A-44A4-AF8A-E9E8C1D65BCF}" destId="{B1861584-DDD0-410E-A2B9-A2F895B948B1}" srcOrd="0" destOrd="0" presId="urn:microsoft.com/office/officeart/2005/8/layout/process1"/>
    <dgm:cxn modelId="{FF5D207A-0F90-44F1-A224-4E3CA1D6BF70}" type="presParOf" srcId="{19DED750-84DD-4BE7-8CD8-29D56077CF0F}" destId="{1328DB94-2885-4F3B-87A2-E51DF2114A5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3D035-9D79-4734-9DC6-BBE02D9CD850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0E8C0798-A5D5-448E-980C-94BFB88D5DBD}">
      <dgm:prSet phldrT="[文字]" custT="1"/>
      <dgm:spPr>
        <a:noFill/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事前準備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89465F-2F3C-4A58-BB30-A113974CD495}" type="parTrans" cxnId="{4251B1B8-5B5A-4384-AB24-A676333963D0}">
      <dgm:prSet/>
      <dgm:spPr/>
      <dgm:t>
        <a:bodyPr/>
        <a:lstStyle/>
        <a:p>
          <a:endParaRPr lang="zh-TW" altLang="en-US"/>
        </a:p>
      </dgm:t>
    </dgm:pt>
    <dgm:pt modelId="{AEFFE4EE-E6F8-464B-889C-56B9240A9273}" type="sibTrans" cxnId="{4251B1B8-5B5A-4384-AB24-A676333963D0}">
      <dgm:prSet/>
      <dgm:spPr/>
      <dgm:t>
        <a:bodyPr/>
        <a:lstStyle/>
        <a:p>
          <a:endParaRPr lang="zh-TW" altLang="en-US"/>
        </a:p>
      </dgm:t>
    </dgm:pt>
    <dgm:pt modelId="{EAC5B1EA-7906-4489-A4F8-56A4B3D0F79D}">
      <dgm:prSet phldrT="[文字]" custT="1"/>
      <dgm:spPr>
        <a:noFill/>
        <a:ln w="12700"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實體設計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D247C4-0134-40CE-9506-FBB0BD2FB981}" type="parTrans" cxnId="{422630D5-174E-44DE-8369-21FE7F9266B5}">
      <dgm:prSet/>
      <dgm:spPr/>
      <dgm:t>
        <a:bodyPr/>
        <a:lstStyle/>
        <a:p>
          <a:endParaRPr lang="zh-TW" altLang="en-US"/>
        </a:p>
      </dgm:t>
    </dgm:pt>
    <dgm:pt modelId="{1EED0EB4-7F56-4A76-8DCC-65BCE4B9B03D}" type="sibTrans" cxnId="{422630D5-174E-44DE-8369-21FE7F9266B5}">
      <dgm:prSet/>
      <dgm:spPr/>
      <dgm:t>
        <a:bodyPr/>
        <a:lstStyle/>
        <a:p>
          <a:endParaRPr lang="zh-TW" altLang="en-US"/>
        </a:p>
      </dgm:t>
    </dgm:pt>
    <dgm:pt modelId="{A5194FB7-A938-4CAC-8665-070BDA916185}">
      <dgm:prSet phldrT="[文字]" custT="1"/>
      <dgm:spPr>
        <a:noFill/>
        <a:ln w="12700"/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翻譯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85C422-056B-42B0-AD71-083EC6A487CC}" type="parTrans" cxnId="{422D50C3-2C97-43C3-B4B8-5762A4B28DD5}">
      <dgm:prSet/>
      <dgm:spPr/>
      <dgm:t>
        <a:bodyPr/>
        <a:lstStyle/>
        <a:p>
          <a:endParaRPr lang="zh-TW" altLang="en-US"/>
        </a:p>
      </dgm:t>
    </dgm:pt>
    <dgm:pt modelId="{CDA37658-4E24-45F0-8ABF-ADBB0DC74772}" type="sibTrans" cxnId="{422D50C3-2C97-43C3-B4B8-5762A4B28DD5}">
      <dgm:prSet/>
      <dgm:spPr/>
      <dgm:t>
        <a:bodyPr/>
        <a:lstStyle/>
        <a:p>
          <a:endParaRPr lang="zh-TW" altLang="en-US"/>
        </a:p>
      </dgm:t>
    </dgm:pt>
    <dgm:pt modelId="{C55AC33A-773B-4E8C-B059-ACE648F24662}">
      <dgm:prSet custT="1"/>
      <dgm:spPr>
        <a:noFill/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推廣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7BBB89-1055-4CC0-B1B4-64D59BE132A0}" type="parTrans" cxnId="{4B6AC2FA-7CA3-41BB-A0A3-D076A2AA0551}">
      <dgm:prSet/>
      <dgm:spPr/>
      <dgm:t>
        <a:bodyPr/>
        <a:lstStyle/>
        <a:p>
          <a:endParaRPr lang="zh-TW" altLang="en-US"/>
        </a:p>
      </dgm:t>
    </dgm:pt>
    <dgm:pt modelId="{BD09F489-B9D6-45AD-BFBF-7BFB194EB1B6}" type="sibTrans" cxnId="{4B6AC2FA-7CA3-41BB-A0A3-D076A2AA0551}">
      <dgm:prSet/>
      <dgm:spPr/>
      <dgm:t>
        <a:bodyPr/>
        <a:lstStyle/>
        <a:p>
          <a:endParaRPr lang="zh-TW" altLang="en-US"/>
        </a:p>
      </dgm:t>
    </dgm:pt>
    <dgm:pt modelId="{3060F52C-83A9-4435-808A-8CC582CC7243}" type="pres">
      <dgm:prSet presAssocID="{13D3D035-9D79-4734-9DC6-BBE02D9CD85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ABD3F4-7FAA-45DB-9501-D2ECAC900C29}" type="pres">
      <dgm:prSet presAssocID="{0E8C0798-A5D5-448E-980C-94BFB88D5DBD}" presName="node" presStyleLbl="node1" presStyleIdx="0" presStyleCnt="4" custScaleX="137203" custScaleY="1423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3F36C7-63B1-4DBA-B311-B07FC1E22D38}" type="pres">
      <dgm:prSet presAssocID="{AEFFE4EE-E6F8-464B-889C-56B9240A9273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06327A69-26AB-4B99-A98F-758323D27509}" type="pres">
      <dgm:prSet presAssocID="{AEFFE4EE-E6F8-464B-889C-56B9240A9273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BDD7512-9531-46E0-8256-5E13FC7FB7AD}" type="pres">
      <dgm:prSet presAssocID="{EAC5B1EA-7906-4489-A4F8-56A4B3D0F7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5BEFB3-10F4-4197-977F-039343093BBD}" type="pres">
      <dgm:prSet presAssocID="{1EED0EB4-7F56-4A76-8DCC-65BCE4B9B03D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C96EAC99-CB09-4B23-8849-E38E2CB9D024}" type="pres">
      <dgm:prSet presAssocID="{1EED0EB4-7F56-4A76-8DCC-65BCE4B9B03D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B821DBB0-BE20-48E5-867D-C840C85E8E4F}" type="pres">
      <dgm:prSet presAssocID="{A5194FB7-A938-4CAC-8665-070BDA9161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1261FF-043D-4464-86B1-B37DDC4BED9C}" type="pres">
      <dgm:prSet presAssocID="{CDA37658-4E24-45F0-8ABF-ADBB0DC7477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35F74A32-B34A-422E-B1D1-DB8F1450BA83}" type="pres">
      <dgm:prSet presAssocID="{CDA37658-4E24-45F0-8ABF-ADBB0DC7477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8FAF0D02-8B93-4EDD-8511-10DC6F34FB2B}" type="pres">
      <dgm:prSet presAssocID="{C55AC33A-773B-4E8C-B059-ACE648F246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1A766F-97F5-4394-891E-D6A6DA9B3D8C}" type="presOf" srcId="{EAC5B1EA-7906-4489-A4F8-56A4B3D0F79D}" destId="{BBDD7512-9531-46E0-8256-5E13FC7FB7AD}" srcOrd="0" destOrd="0" presId="urn:microsoft.com/office/officeart/2005/8/layout/process2"/>
    <dgm:cxn modelId="{A46D467A-9210-4976-BB70-54900686C6B3}" type="presOf" srcId="{AEFFE4EE-E6F8-464B-889C-56B9240A9273}" destId="{06327A69-26AB-4B99-A98F-758323D27509}" srcOrd="1" destOrd="0" presId="urn:microsoft.com/office/officeart/2005/8/layout/process2"/>
    <dgm:cxn modelId="{C3C33E8B-EC3E-4EBF-B483-C0A495135A45}" type="presOf" srcId="{C55AC33A-773B-4E8C-B059-ACE648F24662}" destId="{8FAF0D02-8B93-4EDD-8511-10DC6F34FB2B}" srcOrd="0" destOrd="0" presId="urn:microsoft.com/office/officeart/2005/8/layout/process2"/>
    <dgm:cxn modelId="{726F3269-3501-40FE-AE6B-3C0AA5B122B3}" type="presOf" srcId="{1EED0EB4-7F56-4A76-8DCC-65BCE4B9B03D}" destId="{C96EAC99-CB09-4B23-8849-E38E2CB9D024}" srcOrd="1" destOrd="0" presId="urn:microsoft.com/office/officeart/2005/8/layout/process2"/>
    <dgm:cxn modelId="{B3393D84-98E1-4308-B63A-F1A1999DBADF}" type="presOf" srcId="{1EED0EB4-7F56-4A76-8DCC-65BCE4B9B03D}" destId="{A95BEFB3-10F4-4197-977F-039343093BBD}" srcOrd="0" destOrd="0" presId="urn:microsoft.com/office/officeart/2005/8/layout/process2"/>
    <dgm:cxn modelId="{3C0B69B8-A8DE-487D-8B1A-130268705400}" type="presOf" srcId="{AEFFE4EE-E6F8-464B-889C-56B9240A9273}" destId="{753F36C7-63B1-4DBA-B311-B07FC1E22D38}" srcOrd="0" destOrd="0" presId="urn:microsoft.com/office/officeart/2005/8/layout/process2"/>
    <dgm:cxn modelId="{2E25E37F-8F5A-463F-B4D7-CF955C5FCF2B}" type="presOf" srcId="{CDA37658-4E24-45F0-8ABF-ADBB0DC74772}" destId="{9B1261FF-043D-4464-86B1-B37DDC4BED9C}" srcOrd="0" destOrd="0" presId="urn:microsoft.com/office/officeart/2005/8/layout/process2"/>
    <dgm:cxn modelId="{4251B1B8-5B5A-4384-AB24-A676333963D0}" srcId="{13D3D035-9D79-4734-9DC6-BBE02D9CD850}" destId="{0E8C0798-A5D5-448E-980C-94BFB88D5DBD}" srcOrd="0" destOrd="0" parTransId="{B889465F-2F3C-4A58-BB30-A113974CD495}" sibTransId="{AEFFE4EE-E6F8-464B-889C-56B9240A9273}"/>
    <dgm:cxn modelId="{5C976B92-28AD-44ED-BB54-297026D3C903}" type="presOf" srcId="{A5194FB7-A938-4CAC-8665-070BDA916185}" destId="{B821DBB0-BE20-48E5-867D-C840C85E8E4F}" srcOrd="0" destOrd="0" presId="urn:microsoft.com/office/officeart/2005/8/layout/process2"/>
    <dgm:cxn modelId="{35FF4D0E-C1E5-4692-B8DE-6D5E17789E5A}" type="presOf" srcId="{CDA37658-4E24-45F0-8ABF-ADBB0DC74772}" destId="{35F74A32-B34A-422E-B1D1-DB8F1450BA83}" srcOrd="1" destOrd="0" presId="urn:microsoft.com/office/officeart/2005/8/layout/process2"/>
    <dgm:cxn modelId="{4B6AC2FA-7CA3-41BB-A0A3-D076A2AA0551}" srcId="{13D3D035-9D79-4734-9DC6-BBE02D9CD850}" destId="{C55AC33A-773B-4E8C-B059-ACE648F24662}" srcOrd="3" destOrd="0" parTransId="{207BBB89-1055-4CC0-B1B4-64D59BE132A0}" sibTransId="{BD09F489-B9D6-45AD-BFBF-7BFB194EB1B6}"/>
    <dgm:cxn modelId="{422D50C3-2C97-43C3-B4B8-5762A4B28DD5}" srcId="{13D3D035-9D79-4734-9DC6-BBE02D9CD850}" destId="{A5194FB7-A938-4CAC-8665-070BDA916185}" srcOrd="2" destOrd="0" parTransId="{6E85C422-056B-42B0-AD71-083EC6A487CC}" sibTransId="{CDA37658-4E24-45F0-8ABF-ADBB0DC74772}"/>
    <dgm:cxn modelId="{57475B1F-D7BF-4AAE-8B27-C2D82FDD8704}" type="presOf" srcId="{13D3D035-9D79-4734-9DC6-BBE02D9CD850}" destId="{3060F52C-83A9-4435-808A-8CC582CC7243}" srcOrd="0" destOrd="0" presId="urn:microsoft.com/office/officeart/2005/8/layout/process2"/>
    <dgm:cxn modelId="{422630D5-174E-44DE-8369-21FE7F9266B5}" srcId="{13D3D035-9D79-4734-9DC6-BBE02D9CD850}" destId="{EAC5B1EA-7906-4489-A4F8-56A4B3D0F79D}" srcOrd="1" destOrd="0" parTransId="{00D247C4-0134-40CE-9506-FBB0BD2FB981}" sibTransId="{1EED0EB4-7F56-4A76-8DCC-65BCE4B9B03D}"/>
    <dgm:cxn modelId="{3997E406-C3DF-48DF-8926-C758C04B94E9}" type="presOf" srcId="{0E8C0798-A5D5-448E-980C-94BFB88D5DBD}" destId="{D6ABD3F4-7FAA-45DB-9501-D2ECAC900C29}" srcOrd="0" destOrd="0" presId="urn:microsoft.com/office/officeart/2005/8/layout/process2"/>
    <dgm:cxn modelId="{C1264D63-A880-4EA0-8E10-ED62F7D7BA02}" type="presParOf" srcId="{3060F52C-83A9-4435-808A-8CC582CC7243}" destId="{D6ABD3F4-7FAA-45DB-9501-D2ECAC900C29}" srcOrd="0" destOrd="0" presId="urn:microsoft.com/office/officeart/2005/8/layout/process2"/>
    <dgm:cxn modelId="{0469EA93-20E8-4719-BCCB-B2A3FB9B828B}" type="presParOf" srcId="{3060F52C-83A9-4435-808A-8CC582CC7243}" destId="{753F36C7-63B1-4DBA-B311-B07FC1E22D38}" srcOrd="1" destOrd="0" presId="urn:microsoft.com/office/officeart/2005/8/layout/process2"/>
    <dgm:cxn modelId="{10B7FAF0-E84E-449F-9887-F138F7715119}" type="presParOf" srcId="{753F36C7-63B1-4DBA-B311-B07FC1E22D38}" destId="{06327A69-26AB-4B99-A98F-758323D27509}" srcOrd="0" destOrd="0" presId="urn:microsoft.com/office/officeart/2005/8/layout/process2"/>
    <dgm:cxn modelId="{B79EFB6E-1C62-4DDF-B015-210301813C72}" type="presParOf" srcId="{3060F52C-83A9-4435-808A-8CC582CC7243}" destId="{BBDD7512-9531-46E0-8256-5E13FC7FB7AD}" srcOrd="2" destOrd="0" presId="urn:microsoft.com/office/officeart/2005/8/layout/process2"/>
    <dgm:cxn modelId="{004D008E-8DA6-465B-9BD3-82199E341448}" type="presParOf" srcId="{3060F52C-83A9-4435-808A-8CC582CC7243}" destId="{A95BEFB3-10F4-4197-977F-039343093BBD}" srcOrd="3" destOrd="0" presId="urn:microsoft.com/office/officeart/2005/8/layout/process2"/>
    <dgm:cxn modelId="{C4D64E1D-22E1-42FA-B7D7-FB7D10652D8A}" type="presParOf" srcId="{A95BEFB3-10F4-4197-977F-039343093BBD}" destId="{C96EAC99-CB09-4B23-8849-E38E2CB9D024}" srcOrd="0" destOrd="0" presId="urn:microsoft.com/office/officeart/2005/8/layout/process2"/>
    <dgm:cxn modelId="{43744012-3620-4CA6-9E6C-E2C0A7F02044}" type="presParOf" srcId="{3060F52C-83A9-4435-808A-8CC582CC7243}" destId="{B821DBB0-BE20-48E5-867D-C840C85E8E4F}" srcOrd="4" destOrd="0" presId="urn:microsoft.com/office/officeart/2005/8/layout/process2"/>
    <dgm:cxn modelId="{F74AAE1E-54E4-4316-ACC9-8E5A48106436}" type="presParOf" srcId="{3060F52C-83A9-4435-808A-8CC582CC7243}" destId="{9B1261FF-043D-4464-86B1-B37DDC4BED9C}" srcOrd="5" destOrd="0" presId="urn:microsoft.com/office/officeart/2005/8/layout/process2"/>
    <dgm:cxn modelId="{DB092C85-70FF-40D4-A7B0-69DAED389FF5}" type="presParOf" srcId="{9B1261FF-043D-4464-86B1-B37DDC4BED9C}" destId="{35F74A32-B34A-422E-B1D1-DB8F1450BA83}" srcOrd="0" destOrd="0" presId="urn:microsoft.com/office/officeart/2005/8/layout/process2"/>
    <dgm:cxn modelId="{0DA065E3-D15A-48D3-9C37-A283AF2E4B15}" type="presParOf" srcId="{3060F52C-83A9-4435-808A-8CC582CC7243}" destId="{8FAF0D02-8B93-4EDD-8511-10DC6F34FB2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D3D035-9D79-4734-9DC6-BBE02D9CD850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0E8C0798-A5D5-448E-980C-94BFB88D5DBD}">
      <dgm:prSet phldrT="[文字]" custT="1"/>
      <dgm:spPr>
        <a:noFill/>
        <a:ln w="12700"/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事前準備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89465F-2F3C-4A58-BB30-A113974CD495}" type="parTrans" cxnId="{4251B1B8-5B5A-4384-AB24-A676333963D0}">
      <dgm:prSet/>
      <dgm:spPr/>
      <dgm:t>
        <a:bodyPr/>
        <a:lstStyle/>
        <a:p>
          <a:endParaRPr lang="zh-TW" altLang="en-US"/>
        </a:p>
      </dgm:t>
    </dgm:pt>
    <dgm:pt modelId="{AEFFE4EE-E6F8-464B-889C-56B9240A9273}" type="sibTrans" cxnId="{4251B1B8-5B5A-4384-AB24-A676333963D0}">
      <dgm:prSet/>
      <dgm:spPr/>
      <dgm:t>
        <a:bodyPr/>
        <a:lstStyle/>
        <a:p>
          <a:endParaRPr lang="zh-TW" altLang="en-US"/>
        </a:p>
      </dgm:t>
    </dgm:pt>
    <dgm:pt modelId="{EAC5B1EA-7906-4489-A4F8-56A4B3D0F79D}">
      <dgm:prSet phldrT="[文字]" custT="1"/>
      <dgm:spPr>
        <a:noFill/>
        <a:ln w="28575"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實體設計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D247C4-0134-40CE-9506-FBB0BD2FB981}" type="parTrans" cxnId="{422630D5-174E-44DE-8369-21FE7F9266B5}">
      <dgm:prSet/>
      <dgm:spPr/>
      <dgm:t>
        <a:bodyPr/>
        <a:lstStyle/>
        <a:p>
          <a:endParaRPr lang="zh-TW" altLang="en-US"/>
        </a:p>
      </dgm:t>
    </dgm:pt>
    <dgm:pt modelId="{1EED0EB4-7F56-4A76-8DCC-65BCE4B9B03D}" type="sibTrans" cxnId="{422630D5-174E-44DE-8369-21FE7F9266B5}">
      <dgm:prSet/>
      <dgm:spPr/>
      <dgm:t>
        <a:bodyPr/>
        <a:lstStyle/>
        <a:p>
          <a:endParaRPr lang="zh-TW" altLang="en-US"/>
        </a:p>
      </dgm:t>
    </dgm:pt>
    <dgm:pt modelId="{A5194FB7-A938-4CAC-8665-070BDA916185}">
      <dgm:prSet phldrT="[文字]" custT="1"/>
      <dgm:spPr>
        <a:noFill/>
        <a:ln w="12700"/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翻譯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85C422-056B-42B0-AD71-083EC6A487CC}" type="parTrans" cxnId="{422D50C3-2C97-43C3-B4B8-5762A4B28DD5}">
      <dgm:prSet/>
      <dgm:spPr/>
      <dgm:t>
        <a:bodyPr/>
        <a:lstStyle/>
        <a:p>
          <a:endParaRPr lang="zh-TW" altLang="en-US"/>
        </a:p>
      </dgm:t>
    </dgm:pt>
    <dgm:pt modelId="{CDA37658-4E24-45F0-8ABF-ADBB0DC74772}" type="sibTrans" cxnId="{422D50C3-2C97-43C3-B4B8-5762A4B28DD5}">
      <dgm:prSet/>
      <dgm:spPr/>
      <dgm:t>
        <a:bodyPr/>
        <a:lstStyle/>
        <a:p>
          <a:endParaRPr lang="zh-TW" altLang="en-US"/>
        </a:p>
      </dgm:t>
    </dgm:pt>
    <dgm:pt modelId="{C55AC33A-773B-4E8C-B059-ACE648F24662}">
      <dgm:prSet custT="1"/>
      <dgm:spPr>
        <a:noFill/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推廣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7BBB89-1055-4CC0-B1B4-64D59BE132A0}" type="parTrans" cxnId="{4B6AC2FA-7CA3-41BB-A0A3-D076A2AA0551}">
      <dgm:prSet/>
      <dgm:spPr/>
      <dgm:t>
        <a:bodyPr/>
        <a:lstStyle/>
        <a:p>
          <a:endParaRPr lang="zh-TW" altLang="en-US"/>
        </a:p>
      </dgm:t>
    </dgm:pt>
    <dgm:pt modelId="{BD09F489-B9D6-45AD-BFBF-7BFB194EB1B6}" type="sibTrans" cxnId="{4B6AC2FA-7CA3-41BB-A0A3-D076A2AA0551}">
      <dgm:prSet/>
      <dgm:spPr/>
      <dgm:t>
        <a:bodyPr/>
        <a:lstStyle/>
        <a:p>
          <a:endParaRPr lang="zh-TW" altLang="en-US"/>
        </a:p>
      </dgm:t>
    </dgm:pt>
    <dgm:pt modelId="{06930BE6-15B5-4796-988D-30073FD1D23F}" type="pres">
      <dgm:prSet presAssocID="{13D3D035-9D79-4734-9DC6-BBE02D9CD85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529E6D5-A4FE-436A-B6B5-8F0815C224ED}" type="pres">
      <dgm:prSet presAssocID="{0E8C0798-A5D5-448E-980C-94BFB88D5D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3C4095-9B66-4D13-B7DF-1671430F4A61}" type="pres">
      <dgm:prSet presAssocID="{AEFFE4EE-E6F8-464B-889C-56B9240A9273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51DFFDB4-96CE-46A0-B9CD-DE7C928AFBA9}" type="pres">
      <dgm:prSet presAssocID="{AEFFE4EE-E6F8-464B-889C-56B9240A9273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696DBEEC-51A6-46FA-9E1B-2203D599A874}" type="pres">
      <dgm:prSet presAssocID="{EAC5B1EA-7906-4489-A4F8-56A4B3D0F79D}" presName="node" presStyleLbl="node1" presStyleIdx="1" presStyleCnt="4" custScaleX="143133" custScaleY="1482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BBC3E3-7947-4D52-B1CF-01ED17A8A663}" type="pres">
      <dgm:prSet presAssocID="{1EED0EB4-7F56-4A76-8DCC-65BCE4B9B03D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4E148817-C8C2-4178-99E4-22789A5987E1}" type="pres">
      <dgm:prSet presAssocID="{1EED0EB4-7F56-4A76-8DCC-65BCE4B9B03D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3C7DCF01-9BCD-4076-AAD0-73729600EED5}" type="pres">
      <dgm:prSet presAssocID="{A5194FB7-A938-4CAC-8665-070BDA9161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2846C8-7C08-4A05-89CC-4EE1F845F459}" type="pres">
      <dgm:prSet presAssocID="{CDA37658-4E24-45F0-8ABF-ADBB0DC7477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13F656EE-8988-429F-A859-73EE58EC0753}" type="pres">
      <dgm:prSet presAssocID="{CDA37658-4E24-45F0-8ABF-ADBB0DC7477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06FF36BD-6738-4766-96B0-6DEF14185AB8}" type="pres">
      <dgm:prSet presAssocID="{C55AC33A-773B-4E8C-B059-ACE648F246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96F8326-0FB7-4DE1-8318-FCE481B048F0}" type="presOf" srcId="{1EED0EB4-7F56-4A76-8DCC-65BCE4B9B03D}" destId="{42BBC3E3-7947-4D52-B1CF-01ED17A8A663}" srcOrd="0" destOrd="0" presId="urn:microsoft.com/office/officeart/2005/8/layout/process2"/>
    <dgm:cxn modelId="{D734A394-F986-4EB4-9F3A-5BD6167C030F}" type="presOf" srcId="{EAC5B1EA-7906-4489-A4F8-56A4B3D0F79D}" destId="{696DBEEC-51A6-46FA-9E1B-2203D599A874}" srcOrd="0" destOrd="0" presId="urn:microsoft.com/office/officeart/2005/8/layout/process2"/>
    <dgm:cxn modelId="{4251B1B8-5B5A-4384-AB24-A676333963D0}" srcId="{13D3D035-9D79-4734-9DC6-BBE02D9CD850}" destId="{0E8C0798-A5D5-448E-980C-94BFB88D5DBD}" srcOrd="0" destOrd="0" parTransId="{B889465F-2F3C-4A58-BB30-A113974CD495}" sibTransId="{AEFFE4EE-E6F8-464B-889C-56B9240A9273}"/>
    <dgm:cxn modelId="{B4472EA8-41CC-4C4A-BDBD-8723B96975BD}" type="presOf" srcId="{13D3D035-9D79-4734-9DC6-BBE02D9CD850}" destId="{06930BE6-15B5-4796-988D-30073FD1D23F}" srcOrd="0" destOrd="0" presId="urn:microsoft.com/office/officeart/2005/8/layout/process2"/>
    <dgm:cxn modelId="{E73076AB-B4D2-4916-B57C-C8F635CD312C}" type="presOf" srcId="{C55AC33A-773B-4E8C-B059-ACE648F24662}" destId="{06FF36BD-6738-4766-96B0-6DEF14185AB8}" srcOrd="0" destOrd="0" presId="urn:microsoft.com/office/officeart/2005/8/layout/process2"/>
    <dgm:cxn modelId="{422D50C3-2C97-43C3-B4B8-5762A4B28DD5}" srcId="{13D3D035-9D79-4734-9DC6-BBE02D9CD850}" destId="{A5194FB7-A938-4CAC-8665-070BDA916185}" srcOrd="2" destOrd="0" parTransId="{6E85C422-056B-42B0-AD71-083EC6A487CC}" sibTransId="{CDA37658-4E24-45F0-8ABF-ADBB0DC74772}"/>
    <dgm:cxn modelId="{4B6AC2FA-7CA3-41BB-A0A3-D076A2AA0551}" srcId="{13D3D035-9D79-4734-9DC6-BBE02D9CD850}" destId="{C55AC33A-773B-4E8C-B059-ACE648F24662}" srcOrd="3" destOrd="0" parTransId="{207BBB89-1055-4CC0-B1B4-64D59BE132A0}" sibTransId="{BD09F489-B9D6-45AD-BFBF-7BFB194EB1B6}"/>
    <dgm:cxn modelId="{359C809B-B98D-4699-ADE8-F45CB649F107}" type="presOf" srcId="{0E8C0798-A5D5-448E-980C-94BFB88D5DBD}" destId="{E529E6D5-A4FE-436A-B6B5-8F0815C224ED}" srcOrd="0" destOrd="0" presId="urn:microsoft.com/office/officeart/2005/8/layout/process2"/>
    <dgm:cxn modelId="{F1B80391-E662-4556-A17E-750A50E0D401}" type="presOf" srcId="{CDA37658-4E24-45F0-8ABF-ADBB0DC74772}" destId="{13F656EE-8988-429F-A859-73EE58EC0753}" srcOrd="1" destOrd="0" presId="urn:microsoft.com/office/officeart/2005/8/layout/process2"/>
    <dgm:cxn modelId="{9E54F26B-4580-4ECF-B38C-4921F24AF3F2}" type="presOf" srcId="{AEFFE4EE-E6F8-464B-889C-56B9240A9273}" destId="{E63C4095-9B66-4D13-B7DF-1671430F4A61}" srcOrd="0" destOrd="0" presId="urn:microsoft.com/office/officeart/2005/8/layout/process2"/>
    <dgm:cxn modelId="{422630D5-174E-44DE-8369-21FE7F9266B5}" srcId="{13D3D035-9D79-4734-9DC6-BBE02D9CD850}" destId="{EAC5B1EA-7906-4489-A4F8-56A4B3D0F79D}" srcOrd="1" destOrd="0" parTransId="{00D247C4-0134-40CE-9506-FBB0BD2FB981}" sibTransId="{1EED0EB4-7F56-4A76-8DCC-65BCE4B9B03D}"/>
    <dgm:cxn modelId="{3A7D1990-109A-4095-9EB3-0748A77DA8A7}" type="presOf" srcId="{CDA37658-4E24-45F0-8ABF-ADBB0DC74772}" destId="{CB2846C8-7C08-4A05-89CC-4EE1F845F459}" srcOrd="0" destOrd="0" presId="urn:microsoft.com/office/officeart/2005/8/layout/process2"/>
    <dgm:cxn modelId="{2DCC2E4F-0212-4145-A3E8-6D554CE616CA}" type="presOf" srcId="{AEFFE4EE-E6F8-464B-889C-56B9240A9273}" destId="{51DFFDB4-96CE-46A0-B9CD-DE7C928AFBA9}" srcOrd="1" destOrd="0" presId="urn:microsoft.com/office/officeart/2005/8/layout/process2"/>
    <dgm:cxn modelId="{E5010C1F-D86B-4E41-ACFF-31DC54DDF1D2}" type="presOf" srcId="{1EED0EB4-7F56-4A76-8DCC-65BCE4B9B03D}" destId="{4E148817-C8C2-4178-99E4-22789A5987E1}" srcOrd="1" destOrd="0" presId="urn:microsoft.com/office/officeart/2005/8/layout/process2"/>
    <dgm:cxn modelId="{4C8415D2-FEB7-45DF-89EB-2906C7E88793}" type="presOf" srcId="{A5194FB7-A938-4CAC-8665-070BDA916185}" destId="{3C7DCF01-9BCD-4076-AAD0-73729600EED5}" srcOrd="0" destOrd="0" presId="urn:microsoft.com/office/officeart/2005/8/layout/process2"/>
    <dgm:cxn modelId="{A5C2495C-1C7A-4D67-A081-0F121B126A49}" type="presParOf" srcId="{06930BE6-15B5-4796-988D-30073FD1D23F}" destId="{E529E6D5-A4FE-436A-B6B5-8F0815C224ED}" srcOrd="0" destOrd="0" presId="urn:microsoft.com/office/officeart/2005/8/layout/process2"/>
    <dgm:cxn modelId="{970EDB26-C398-41BC-8565-4325D1C620A8}" type="presParOf" srcId="{06930BE6-15B5-4796-988D-30073FD1D23F}" destId="{E63C4095-9B66-4D13-B7DF-1671430F4A61}" srcOrd="1" destOrd="0" presId="urn:microsoft.com/office/officeart/2005/8/layout/process2"/>
    <dgm:cxn modelId="{AA6B3683-841C-48CF-890F-A0710A6C4DAF}" type="presParOf" srcId="{E63C4095-9B66-4D13-B7DF-1671430F4A61}" destId="{51DFFDB4-96CE-46A0-B9CD-DE7C928AFBA9}" srcOrd="0" destOrd="0" presId="urn:microsoft.com/office/officeart/2005/8/layout/process2"/>
    <dgm:cxn modelId="{8960D7B6-709B-4AB4-95CE-6AE1DAC39BA8}" type="presParOf" srcId="{06930BE6-15B5-4796-988D-30073FD1D23F}" destId="{696DBEEC-51A6-46FA-9E1B-2203D599A874}" srcOrd="2" destOrd="0" presId="urn:microsoft.com/office/officeart/2005/8/layout/process2"/>
    <dgm:cxn modelId="{D4975626-4444-4FA4-AF00-8F2FB42F838C}" type="presParOf" srcId="{06930BE6-15B5-4796-988D-30073FD1D23F}" destId="{42BBC3E3-7947-4D52-B1CF-01ED17A8A663}" srcOrd="3" destOrd="0" presId="urn:microsoft.com/office/officeart/2005/8/layout/process2"/>
    <dgm:cxn modelId="{4D2E7D1A-0917-4490-84F0-280241FBCDCC}" type="presParOf" srcId="{42BBC3E3-7947-4D52-B1CF-01ED17A8A663}" destId="{4E148817-C8C2-4178-99E4-22789A5987E1}" srcOrd="0" destOrd="0" presId="urn:microsoft.com/office/officeart/2005/8/layout/process2"/>
    <dgm:cxn modelId="{0E1A4D67-FA1B-4802-8B9F-D559B7F8E149}" type="presParOf" srcId="{06930BE6-15B5-4796-988D-30073FD1D23F}" destId="{3C7DCF01-9BCD-4076-AAD0-73729600EED5}" srcOrd="4" destOrd="0" presId="urn:microsoft.com/office/officeart/2005/8/layout/process2"/>
    <dgm:cxn modelId="{7E4E9BD1-20BE-46C2-A34E-0BD1DEE10B8A}" type="presParOf" srcId="{06930BE6-15B5-4796-988D-30073FD1D23F}" destId="{CB2846C8-7C08-4A05-89CC-4EE1F845F459}" srcOrd="5" destOrd="0" presId="urn:microsoft.com/office/officeart/2005/8/layout/process2"/>
    <dgm:cxn modelId="{EB61DD17-D1F8-49E9-AE03-EAF44098A810}" type="presParOf" srcId="{CB2846C8-7C08-4A05-89CC-4EE1F845F459}" destId="{13F656EE-8988-429F-A859-73EE58EC0753}" srcOrd="0" destOrd="0" presId="urn:microsoft.com/office/officeart/2005/8/layout/process2"/>
    <dgm:cxn modelId="{4D715D00-A134-4883-86CF-C27E51D00D10}" type="presParOf" srcId="{06930BE6-15B5-4796-988D-30073FD1D23F}" destId="{06FF36BD-6738-4766-96B0-6DEF14185AB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D3D035-9D79-4734-9DC6-BBE02D9CD850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0E8C0798-A5D5-448E-980C-94BFB88D5DBD}">
      <dgm:prSet phldrT="[文字]" custT="1"/>
      <dgm:spPr>
        <a:noFill/>
        <a:ln w="12700"/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事前準備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89465F-2F3C-4A58-BB30-A113974CD495}" type="parTrans" cxnId="{4251B1B8-5B5A-4384-AB24-A676333963D0}">
      <dgm:prSet/>
      <dgm:spPr/>
      <dgm:t>
        <a:bodyPr/>
        <a:lstStyle/>
        <a:p>
          <a:endParaRPr lang="zh-TW" altLang="en-US"/>
        </a:p>
      </dgm:t>
    </dgm:pt>
    <dgm:pt modelId="{AEFFE4EE-E6F8-464B-889C-56B9240A9273}" type="sibTrans" cxnId="{4251B1B8-5B5A-4384-AB24-A676333963D0}">
      <dgm:prSet/>
      <dgm:spPr/>
      <dgm:t>
        <a:bodyPr/>
        <a:lstStyle/>
        <a:p>
          <a:endParaRPr lang="zh-TW" altLang="en-US"/>
        </a:p>
      </dgm:t>
    </dgm:pt>
    <dgm:pt modelId="{EAC5B1EA-7906-4489-A4F8-56A4B3D0F79D}">
      <dgm:prSet phldrT="[文字]" custT="1"/>
      <dgm:spPr>
        <a:noFill/>
        <a:ln w="12700"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實體設計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D247C4-0134-40CE-9506-FBB0BD2FB981}" type="parTrans" cxnId="{422630D5-174E-44DE-8369-21FE7F9266B5}">
      <dgm:prSet/>
      <dgm:spPr/>
      <dgm:t>
        <a:bodyPr/>
        <a:lstStyle/>
        <a:p>
          <a:endParaRPr lang="zh-TW" altLang="en-US"/>
        </a:p>
      </dgm:t>
    </dgm:pt>
    <dgm:pt modelId="{1EED0EB4-7F56-4A76-8DCC-65BCE4B9B03D}" type="sibTrans" cxnId="{422630D5-174E-44DE-8369-21FE7F9266B5}">
      <dgm:prSet/>
      <dgm:spPr/>
      <dgm:t>
        <a:bodyPr/>
        <a:lstStyle/>
        <a:p>
          <a:endParaRPr lang="zh-TW" altLang="en-US"/>
        </a:p>
      </dgm:t>
    </dgm:pt>
    <dgm:pt modelId="{A5194FB7-A938-4CAC-8665-070BDA916185}">
      <dgm:prSet phldrT="[文字]" custT="1"/>
      <dgm:spPr>
        <a:noFill/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翻譯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85C422-056B-42B0-AD71-083EC6A487CC}" type="parTrans" cxnId="{422D50C3-2C97-43C3-B4B8-5762A4B28DD5}">
      <dgm:prSet/>
      <dgm:spPr/>
      <dgm:t>
        <a:bodyPr/>
        <a:lstStyle/>
        <a:p>
          <a:endParaRPr lang="zh-TW" altLang="en-US"/>
        </a:p>
      </dgm:t>
    </dgm:pt>
    <dgm:pt modelId="{CDA37658-4E24-45F0-8ABF-ADBB0DC74772}" type="sibTrans" cxnId="{422D50C3-2C97-43C3-B4B8-5762A4B28DD5}">
      <dgm:prSet/>
      <dgm:spPr/>
      <dgm:t>
        <a:bodyPr/>
        <a:lstStyle/>
        <a:p>
          <a:endParaRPr lang="zh-TW" altLang="en-US"/>
        </a:p>
      </dgm:t>
    </dgm:pt>
    <dgm:pt modelId="{C55AC33A-773B-4E8C-B059-ACE648F24662}">
      <dgm:prSet custT="1"/>
      <dgm:spPr>
        <a:noFill/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推廣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7BBB89-1055-4CC0-B1B4-64D59BE132A0}" type="parTrans" cxnId="{4B6AC2FA-7CA3-41BB-A0A3-D076A2AA0551}">
      <dgm:prSet/>
      <dgm:spPr/>
      <dgm:t>
        <a:bodyPr/>
        <a:lstStyle/>
        <a:p>
          <a:endParaRPr lang="zh-TW" altLang="en-US"/>
        </a:p>
      </dgm:t>
    </dgm:pt>
    <dgm:pt modelId="{BD09F489-B9D6-45AD-BFBF-7BFB194EB1B6}" type="sibTrans" cxnId="{4B6AC2FA-7CA3-41BB-A0A3-D076A2AA0551}">
      <dgm:prSet/>
      <dgm:spPr/>
      <dgm:t>
        <a:bodyPr/>
        <a:lstStyle/>
        <a:p>
          <a:endParaRPr lang="zh-TW" altLang="en-US"/>
        </a:p>
      </dgm:t>
    </dgm:pt>
    <dgm:pt modelId="{06930BE6-15B5-4796-988D-30073FD1D23F}" type="pres">
      <dgm:prSet presAssocID="{13D3D035-9D79-4734-9DC6-BBE02D9CD85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529E6D5-A4FE-436A-B6B5-8F0815C224ED}" type="pres">
      <dgm:prSet presAssocID="{0E8C0798-A5D5-448E-980C-94BFB88D5D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3C4095-9B66-4D13-B7DF-1671430F4A61}" type="pres">
      <dgm:prSet presAssocID="{AEFFE4EE-E6F8-464B-889C-56B9240A9273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51DFFDB4-96CE-46A0-B9CD-DE7C928AFBA9}" type="pres">
      <dgm:prSet presAssocID="{AEFFE4EE-E6F8-464B-889C-56B9240A9273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696DBEEC-51A6-46FA-9E1B-2203D599A874}" type="pres">
      <dgm:prSet presAssocID="{EAC5B1EA-7906-4489-A4F8-56A4B3D0F7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BBC3E3-7947-4D52-B1CF-01ED17A8A663}" type="pres">
      <dgm:prSet presAssocID="{1EED0EB4-7F56-4A76-8DCC-65BCE4B9B03D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4E148817-C8C2-4178-99E4-22789A5987E1}" type="pres">
      <dgm:prSet presAssocID="{1EED0EB4-7F56-4A76-8DCC-65BCE4B9B03D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3C7DCF01-9BCD-4076-AAD0-73729600EED5}" type="pres">
      <dgm:prSet presAssocID="{A5194FB7-A938-4CAC-8665-070BDA916185}" presName="node" presStyleLbl="node1" presStyleIdx="2" presStyleCnt="4" custScaleX="132501" custScaleY="1366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2846C8-7C08-4A05-89CC-4EE1F845F459}" type="pres">
      <dgm:prSet presAssocID="{CDA37658-4E24-45F0-8ABF-ADBB0DC7477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13F656EE-8988-429F-A859-73EE58EC0753}" type="pres">
      <dgm:prSet presAssocID="{CDA37658-4E24-45F0-8ABF-ADBB0DC7477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06FF36BD-6738-4766-96B0-6DEF14185AB8}" type="pres">
      <dgm:prSet presAssocID="{C55AC33A-773B-4E8C-B059-ACE648F246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F2AB43D-C295-4C8D-A95F-6E6F1F3383BA}" type="presOf" srcId="{A5194FB7-A938-4CAC-8665-070BDA916185}" destId="{3C7DCF01-9BCD-4076-AAD0-73729600EED5}" srcOrd="0" destOrd="0" presId="urn:microsoft.com/office/officeart/2005/8/layout/process2"/>
    <dgm:cxn modelId="{3E0B47B1-78BF-43E6-9043-69013E6C9CE0}" type="presOf" srcId="{EAC5B1EA-7906-4489-A4F8-56A4B3D0F79D}" destId="{696DBEEC-51A6-46FA-9E1B-2203D599A874}" srcOrd="0" destOrd="0" presId="urn:microsoft.com/office/officeart/2005/8/layout/process2"/>
    <dgm:cxn modelId="{4251B1B8-5B5A-4384-AB24-A676333963D0}" srcId="{13D3D035-9D79-4734-9DC6-BBE02D9CD850}" destId="{0E8C0798-A5D5-448E-980C-94BFB88D5DBD}" srcOrd="0" destOrd="0" parTransId="{B889465F-2F3C-4A58-BB30-A113974CD495}" sibTransId="{AEFFE4EE-E6F8-464B-889C-56B9240A9273}"/>
    <dgm:cxn modelId="{59A2656D-6F29-49D8-897B-B88C707BE862}" type="presOf" srcId="{C55AC33A-773B-4E8C-B059-ACE648F24662}" destId="{06FF36BD-6738-4766-96B0-6DEF14185AB8}" srcOrd="0" destOrd="0" presId="urn:microsoft.com/office/officeart/2005/8/layout/process2"/>
    <dgm:cxn modelId="{F471B87E-0111-4EA1-956F-BDD8118B9B3F}" type="presOf" srcId="{1EED0EB4-7F56-4A76-8DCC-65BCE4B9B03D}" destId="{42BBC3E3-7947-4D52-B1CF-01ED17A8A663}" srcOrd="0" destOrd="0" presId="urn:microsoft.com/office/officeart/2005/8/layout/process2"/>
    <dgm:cxn modelId="{CBBB1A5D-83C3-4A7F-970C-EE671BEA38CA}" type="presOf" srcId="{13D3D035-9D79-4734-9DC6-BBE02D9CD850}" destId="{06930BE6-15B5-4796-988D-30073FD1D23F}" srcOrd="0" destOrd="0" presId="urn:microsoft.com/office/officeart/2005/8/layout/process2"/>
    <dgm:cxn modelId="{5A516BA4-CD06-4E3C-A9A5-74D48BA4D9E5}" type="presOf" srcId="{1EED0EB4-7F56-4A76-8DCC-65BCE4B9B03D}" destId="{4E148817-C8C2-4178-99E4-22789A5987E1}" srcOrd="1" destOrd="0" presId="urn:microsoft.com/office/officeart/2005/8/layout/process2"/>
    <dgm:cxn modelId="{485DFB30-D5AD-435A-B70A-70243CA2E02C}" type="presOf" srcId="{CDA37658-4E24-45F0-8ABF-ADBB0DC74772}" destId="{CB2846C8-7C08-4A05-89CC-4EE1F845F459}" srcOrd="0" destOrd="0" presId="urn:microsoft.com/office/officeart/2005/8/layout/process2"/>
    <dgm:cxn modelId="{AFD856DE-FA65-4D09-B7DD-6BAE0271055C}" type="presOf" srcId="{0E8C0798-A5D5-448E-980C-94BFB88D5DBD}" destId="{E529E6D5-A4FE-436A-B6B5-8F0815C224ED}" srcOrd="0" destOrd="0" presId="urn:microsoft.com/office/officeart/2005/8/layout/process2"/>
    <dgm:cxn modelId="{4B6AC2FA-7CA3-41BB-A0A3-D076A2AA0551}" srcId="{13D3D035-9D79-4734-9DC6-BBE02D9CD850}" destId="{C55AC33A-773B-4E8C-B059-ACE648F24662}" srcOrd="3" destOrd="0" parTransId="{207BBB89-1055-4CC0-B1B4-64D59BE132A0}" sibTransId="{BD09F489-B9D6-45AD-BFBF-7BFB194EB1B6}"/>
    <dgm:cxn modelId="{422D50C3-2C97-43C3-B4B8-5762A4B28DD5}" srcId="{13D3D035-9D79-4734-9DC6-BBE02D9CD850}" destId="{A5194FB7-A938-4CAC-8665-070BDA916185}" srcOrd="2" destOrd="0" parTransId="{6E85C422-056B-42B0-AD71-083EC6A487CC}" sibTransId="{CDA37658-4E24-45F0-8ABF-ADBB0DC74772}"/>
    <dgm:cxn modelId="{3B9B0CFE-33E2-4315-87C2-3C28ACBB6B40}" type="presOf" srcId="{AEFFE4EE-E6F8-464B-889C-56B9240A9273}" destId="{E63C4095-9B66-4D13-B7DF-1671430F4A61}" srcOrd="0" destOrd="0" presId="urn:microsoft.com/office/officeart/2005/8/layout/process2"/>
    <dgm:cxn modelId="{62816BB3-EE3A-4815-9F8D-524A6CE7AA8D}" type="presOf" srcId="{CDA37658-4E24-45F0-8ABF-ADBB0DC74772}" destId="{13F656EE-8988-429F-A859-73EE58EC0753}" srcOrd="1" destOrd="0" presId="urn:microsoft.com/office/officeart/2005/8/layout/process2"/>
    <dgm:cxn modelId="{64FC82DF-E4D2-48C7-987B-DB8408A188E8}" type="presOf" srcId="{AEFFE4EE-E6F8-464B-889C-56B9240A9273}" destId="{51DFFDB4-96CE-46A0-B9CD-DE7C928AFBA9}" srcOrd="1" destOrd="0" presId="urn:microsoft.com/office/officeart/2005/8/layout/process2"/>
    <dgm:cxn modelId="{422630D5-174E-44DE-8369-21FE7F9266B5}" srcId="{13D3D035-9D79-4734-9DC6-BBE02D9CD850}" destId="{EAC5B1EA-7906-4489-A4F8-56A4B3D0F79D}" srcOrd="1" destOrd="0" parTransId="{00D247C4-0134-40CE-9506-FBB0BD2FB981}" sibTransId="{1EED0EB4-7F56-4A76-8DCC-65BCE4B9B03D}"/>
    <dgm:cxn modelId="{1A9DB5FE-A207-40D3-B8BD-543CDACFD6E8}" type="presParOf" srcId="{06930BE6-15B5-4796-988D-30073FD1D23F}" destId="{E529E6D5-A4FE-436A-B6B5-8F0815C224ED}" srcOrd="0" destOrd="0" presId="urn:microsoft.com/office/officeart/2005/8/layout/process2"/>
    <dgm:cxn modelId="{B595F6B6-24C4-4234-B268-8A55BF7A9915}" type="presParOf" srcId="{06930BE6-15B5-4796-988D-30073FD1D23F}" destId="{E63C4095-9B66-4D13-B7DF-1671430F4A61}" srcOrd="1" destOrd="0" presId="urn:microsoft.com/office/officeart/2005/8/layout/process2"/>
    <dgm:cxn modelId="{F7ED24B6-69B1-4547-BF86-77204946651B}" type="presParOf" srcId="{E63C4095-9B66-4D13-B7DF-1671430F4A61}" destId="{51DFFDB4-96CE-46A0-B9CD-DE7C928AFBA9}" srcOrd="0" destOrd="0" presId="urn:microsoft.com/office/officeart/2005/8/layout/process2"/>
    <dgm:cxn modelId="{E20CADF5-7FC5-4FEC-8531-E3D1AD21B206}" type="presParOf" srcId="{06930BE6-15B5-4796-988D-30073FD1D23F}" destId="{696DBEEC-51A6-46FA-9E1B-2203D599A874}" srcOrd="2" destOrd="0" presId="urn:microsoft.com/office/officeart/2005/8/layout/process2"/>
    <dgm:cxn modelId="{B3BF885B-5E68-444A-9850-8F4AFB5E74F0}" type="presParOf" srcId="{06930BE6-15B5-4796-988D-30073FD1D23F}" destId="{42BBC3E3-7947-4D52-B1CF-01ED17A8A663}" srcOrd="3" destOrd="0" presId="urn:microsoft.com/office/officeart/2005/8/layout/process2"/>
    <dgm:cxn modelId="{9411568F-58A7-4FC2-8398-72668CD6E41A}" type="presParOf" srcId="{42BBC3E3-7947-4D52-B1CF-01ED17A8A663}" destId="{4E148817-C8C2-4178-99E4-22789A5987E1}" srcOrd="0" destOrd="0" presId="urn:microsoft.com/office/officeart/2005/8/layout/process2"/>
    <dgm:cxn modelId="{1F1FA2E6-C74E-423D-92B8-E899B0A03436}" type="presParOf" srcId="{06930BE6-15B5-4796-988D-30073FD1D23F}" destId="{3C7DCF01-9BCD-4076-AAD0-73729600EED5}" srcOrd="4" destOrd="0" presId="urn:microsoft.com/office/officeart/2005/8/layout/process2"/>
    <dgm:cxn modelId="{7DA42076-838D-49A2-877C-39E7C32F87F8}" type="presParOf" srcId="{06930BE6-15B5-4796-988D-30073FD1D23F}" destId="{CB2846C8-7C08-4A05-89CC-4EE1F845F459}" srcOrd="5" destOrd="0" presId="urn:microsoft.com/office/officeart/2005/8/layout/process2"/>
    <dgm:cxn modelId="{FBF5D46B-908A-4190-9A8F-5C4FC13729B9}" type="presParOf" srcId="{CB2846C8-7C08-4A05-89CC-4EE1F845F459}" destId="{13F656EE-8988-429F-A859-73EE58EC0753}" srcOrd="0" destOrd="0" presId="urn:microsoft.com/office/officeart/2005/8/layout/process2"/>
    <dgm:cxn modelId="{9599B2AE-1B45-4BC6-8175-F738685937A0}" type="presParOf" srcId="{06930BE6-15B5-4796-988D-30073FD1D23F}" destId="{06FF36BD-6738-4766-96B0-6DEF14185AB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D3D035-9D79-4734-9DC6-BBE02D9CD850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0E8C0798-A5D5-448E-980C-94BFB88D5DBD}">
      <dgm:prSet phldrT="[文字]" custT="1"/>
      <dgm:spPr>
        <a:noFill/>
        <a:ln w="12700"/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事前準備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89465F-2F3C-4A58-BB30-A113974CD495}" type="parTrans" cxnId="{4251B1B8-5B5A-4384-AB24-A676333963D0}">
      <dgm:prSet/>
      <dgm:spPr/>
      <dgm:t>
        <a:bodyPr/>
        <a:lstStyle/>
        <a:p>
          <a:endParaRPr lang="zh-TW" altLang="en-US"/>
        </a:p>
      </dgm:t>
    </dgm:pt>
    <dgm:pt modelId="{AEFFE4EE-E6F8-464B-889C-56B9240A9273}" type="sibTrans" cxnId="{4251B1B8-5B5A-4384-AB24-A676333963D0}">
      <dgm:prSet/>
      <dgm:spPr/>
      <dgm:t>
        <a:bodyPr/>
        <a:lstStyle/>
        <a:p>
          <a:endParaRPr lang="zh-TW" altLang="en-US"/>
        </a:p>
      </dgm:t>
    </dgm:pt>
    <dgm:pt modelId="{EAC5B1EA-7906-4489-A4F8-56A4B3D0F79D}">
      <dgm:prSet phldrT="[文字]" custT="1"/>
      <dgm:spPr>
        <a:noFill/>
        <a:ln w="12700"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實體設計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D247C4-0134-40CE-9506-FBB0BD2FB981}" type="parTrans" cxnId="{422630D5-174E-44DE-8369-21FE7F9266B5}">
      <dgm:prSet/>
      <dgm:spPr/>
      <dgm:t>
        <a:bodyPr/>
        <a:lstStyle/>
        <a:p>
          <a:endParaRPr lang="zh-TW" altLang="en-US"/>
        </a:p>
      </dgm:t>
    </dgm:pt>
    <dgm:pt modelId="{1EED0EB4-7F56-4A76-8DCC-65BCE4B9B03D}" type="sibTrans" cxnId="{422630D5-174E-44DE-8369-21FE7F9266B5}">
      <dgm:prSet/>
      <dgm:spPr/>
      <dgm:t>
        <a:bodyPr/>
        <a:lstStyle/>
        <a:p>
          <a:endParaRPr lang="zh-TW" altLang="en-US"/>
        </a:p>
      </dgm:t>
    </dgm:pt>
    <dgm:pt modelId="{A5194FB7-A938-4CAC-8665-070BDA916185}">
      <dgm:prSet phldrT="[文字]" custT="1"/>
      <dgm:spPr>
        <a:noFill/>
        <a:ln w="12700"/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翻譯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85C422-056B-42B0-AD71-083EC6A487CC}" type="parTrans" cxnId="{422D50C3-2C97-43C3-B4B8-5762A4B28DD5}">
      <dgm:prSet/>
      <dgm:spPr/>
      <dgm:t>
        <a:bodyPr/>
        <a:lstStyle/>
        <a:p>
          <a:endParaRPr lang="zh-TW" altLang="en-US"/>
        </a:p>
      </dgm:t>
    </dgm:pt>
    <dgm:pt modelId="{CDA37658-4E24-45F0-8ABF-ADBB0DC74772}" type="sibTrans" cxnId="{422D50C3-2C97-43C3-B4B8-5762A4B28DD5}">
      <dgm:prSet/>
      <dgm:spPr/>
      <dgm:t>
        <a:bodyPr/>
        <a:lstStyle/>
        <a:p>
          <a:endParaRPr lang="zh-TW" altLang="en-US"/>
        </a:p>
      </dgm:t>
    </dgm:pt>
    <dgm:pt modelId="{C55AC33A-773B-4E8C-B059-ACE648F24662}">
      <dgm:prSet custT="1"/>
      <dgm:spPr>
        <a:noFill/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推廣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7BBB89-1055-4CC0-B1B4-64D59BE132A0}" type="parTrans" cxnId="{4B6AC2FA-7CA3-41BB-A0A3-D076A2AA0551}">
      <dgm:prSet/>
      <dgm:spPr/>
      <dgm:t>
        <a:bodyPr/>
        <a:lstStyle/>
        <a:p>
          <a:endParaRPr lang="zh-TW" altLang="en-US"/>
        </a:p>
      </dgm:t>
    </dgm:pt>
    <dgm:pt modelId="{BD09F489-B9D6-45AD-BFBF-7BFB194EB1B6}" type="sibTrans" cxnId="{4B6AC2FA-7CA3-41BB-A0A3-D076A2AA0551}">
      <dgm:prSet/>
      <dgm:spPr/>
      <dgm:t>
        <a:bodyPr/>
        <a:lstStyle/>
        <a:p>
          <a:endParaRPr lang="zh-TW" altLang="en-US"/>
        </a:p>
      </dgm:t>
    </dgm:pt>
    <dgm:pt modelId="{06930BE6-15B5-4796-988D-30073FD1D23F}" type="pres">
      <dgm:prSet presAssocID="{13D3D035-9D79-4734-9DC6-BBE02D9CD85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529E6D5-A4FE-436A-B6B5-8F0815C224ED}" type="pres">
      <dgm:prSet presAssocID="{0E8C0798-A5D5-448E-980C-94BFB88D5D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3C4095-9B66-4D13-B7DF-1671430F4A61}" type="pres">
      <dgm:prSet presAssocID="{AEFFE4EE-E6F8-464B-889C-56B9240A9273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51DFFDB4-96CE-46A0-B9CD-DE7C928AFBA9}" type="pres">
      <dgm:prSet presAssocID="{AEFFE4EE-E6F8-464B-889C-56B9240A9273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696DBEEC-51A6-46FA-9E1B-2203D599A874}" type="pres">
      <dgm:prSet presAssocID="{EAC5B1EA-7906-4489-A4F8-56A4B3D0F7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BBC3E3-7947-4D52-B1CF-01ED17A8A663}" type="pres">
      <dgm:prSet presAssocID="{1EED0EB4-7F56-4A76-8DCC-65BCE4B9B03D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4E148817-C8C2-4178-99E4-22789A5987E1}" type="pres">
      <dgm:prSet presAssocID="{1EED0EB4-7F56-4A76-8DCC-65BCE4B9B03D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3C7DCF01-9BCD-4076-AAD0-73729600EED5}" type="pres">
      <dgm:prSet presAssocID="{A5194FB7-A938-4CAC-8665-070BDA9161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2846C8-7C08-4A05-89CC-4EE1F845F459}" type="pres">
      <dgm:prSet presAssocID="{CDA37658-4E24-45F0-8ABF-ADBB0DC7477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13F656EE-8988-429F-A859-73EE58EC0753}" type="pres">
      <dgm:prSet presAssocID="{CDA37658-4E24-45F0-8ABF-ADBB0DC7477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06FF36BD-6738-4766-96B0-6DEF14185AB8}" type="pres">
      <dgm:prSet presAssocID="{C55AC33A-773B-4E8C-B059-ACE648F24662}" presName="node" presStyleLbl="node1" presStyleIdx="3" presStyleCnt="4" custScaleX="139662" custScaleY="1340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EBD95F2-7573-45A7-A054-5F6086ADDAA2}" type="presOf" srcId="{A5194FB7-A938-4CAC-8665-070BDA916185}" destId="{3C7DCF01-9BCD-4076-AAD0-73729600EED5}" srcOrd="0" destOrd="0" presId="urn:microsoft.com/office/officeart/2005/8/layout/process2"/>
    <dgm:cxn modelId="{55A8AEC2-C1E3-4AA4-85CF-F33BBA81269A}" type="presOf" srcId="{13D3D035-9D79-4734-9DC6-BBE02D9CD850}" destId="{06930BE6-15B5-4796-988D-30073FD1D23F}" srcOrd="0" destOrd="0" presId="urn:microsoft.com/office/officeart/2005/8/layout/process2"/>
    <dgm:cxn modelId="{4251B1B8-5B5A-4384-AB24-A676333963D0}" srcId="{13D3D035-9D79-4734-9DC6-BBE02D9CD850}" destId="{0E8C0798-A5D5-448E-980C-94BFB88D5DBD}" srcOrd="0" destOrd="0" parTransId="{B889465F-2F3C-4A58-BB30-A113974CD495}" sibTransId="{AEFFE4EE-E6F8-464B-889C-56B9240A9273}"/>
    <dgm:cxn modelId="{A51E0F06-B8C9-45C1-AFE6-EBA5BB76D405}" type="presOf" srcId="{CDA37658-4E24-45F0-8ABF-ADBB0DC74772}" destId="{13F656EE-8988-429F-A859-73EE58EC0753}" srcOrd="1" destOrd="0" presId="urn:microsoft.com/office/officeart/2005/8/layout/process2"/>
    <dgm:cxn modelId="{4914145F-CBDD-45ED-ACB2-B4B113C8B834}" type="presOf" srcId="{AEFFE4EE-E6F8-464B-889C-56B9240A9273}" destId="{51DFFDB4-96CE-46A0-B9CD-DE7C928AFBA9}" srcOrd="1" destOrd="0" presId="urn:microsoft.com/office/officeart/2005/8/layout/process2"/>
    <dgm:cxn modelId="{FCC4EC8A-7608-462F-9206-61A4D7F5B2B2}" type="presOf" srcId="{EAC5B1EA-7906-4489-A4F8-56A4B3D0F79D}" destId="{696DBEEC-51A6-46FA-9E1B-2203D599A874}" srcOrd="0" destOrd="0" presId="urn:microsoft.com/office/officeart/2005/8/layout/process2"/>
    <dgm:cxn modelId="{7BA06898-A518-4455-AC3D-BCCF7D090108}" type="presOf" srcId="{1EED0EB4-7F56-4A76-8DCC-65BCE4B9B03D}" destId="{4E148817-C8C2-4178-99E4-22789A5987E1}" srcOrd="1" destOrd="0" presId="urn:microsoft.com/office/officeart/2005/8/layout/process2"/>
    <dgm:cxn modelId="{4B6AC2FA-7CA3-41BB-A0A3-D076A2AA0551}" srcId="{13D3D035-9D79-4734-9DC6-BBE02D9CD850}" destId="{C55AC33A-773B-4E8C-B059-ACE648F24662}" srcOrd="3" destOrd="0" parTransId="{207BBB89-1055-4CC0-B1B4-64D59BE132A0}" sibTransId="{BD09F489-B9D6-45AD-BFBF-7BFB194EB1B6}"/>
    <dgm:cxn modelId="{422D50C3-2C97-43C3-B4B8-5762A4B28DD5}" srcId="{13D3D035-9D79-4734-9DC6-BBE02D9CD850}" destId="{A5194FB7-A938-4CAC-8665-070BDA916185}" srcOrd="2" destOrd="0" parTransId="{6E85C422-056B-42B0-AD71-083EC6A487CC}" sibTransId="{CDA37658-4E24-45F0-8ABF-ADBB0DC74772}"/>
    <dgm:cxn modelId="{D62A3D14-7E42-477D-8F05-91C072CBB3FA}" type="presOf" srcId="{C55AC33A-773B-4E8C-B059-ACE648F24662}" destId="{06FF36BD-6738-4766-96B0-6DEF14185AB8}" srcOrd="0" destOrd="0" presId="urn:microsoft.com/office/officeart/2005/8/layout/process2"/>
    <dgm:cxn modelId="{13E5D3A2-2967-4C2B-BF3A-859BB8C93D06}" type="presOf" srcId="{0E8C0798-A5D5-448E-980C-94BFB88D5DBD}" destId="{E529E6D5-A4FE-436A-B6B5-8F0815C224ED}" srcOrd="0" destOrd="0" presId="urn:microsoft.com/office/officeart/2005/8/layout/process2"/>
    <dgm:cxn modelId="{8534E30C-D1D3-40CD-9FA3-67BF758C560C}" type="presOf" srcId="{1EED0EB4-7F56-4A76-8DCC-65BCE4B9B03D}" destId="{42BBC3E3-7947-4D52-B1CF-01ED17A8A663}" srcOrd="0" destOrd="0" presId="urn:microsoft.com/office/officeart/2005/8/layout/process2"/>
    <dgm:cxn modelId="{BE7A4D69-037D-4B43-9937-53B736E219CB}" type="presOf" srcId="{AEFFE4EE-E6F8-464B-889C-56B9240A9273}" destId="{E63C4095-9B66-4D13-B7DF-1671430F4A61}" srcOrd="0" destOrd="0" presId="urn:microsoft.com/office/officeart/2005/8/layout/process2"/>
    <dgm:cxn modelId="{E56D2E99-E7B2-468F-8772-8EB28CCA4BB2}" type="presOf" srcId="{CDA37658-4E24-45F0-8ABF-ADBB0DC74772}" destId="{CB2846C8-7C08-4A05-89CC-4EE1F845F459}" srcOrd="0" destOrd="0" presId="urn:microsoft.com/office/officeart/2005/8/layout/process2"/>
    <dgm:cxn modelId="{422630D5-174E-44DE-8369-21FE7F9266B5}" srcId="{13D3D035-9D79-4734-9DC6-BBE02D9CD850}" destId="{EAC5B1EA-7906-4489-A4F8-56A4B3D0F79D}" srcOrd="1" destOrd="0" parTransId="{00D247C4-0134-40CE-9506-FBB0BD2FB981}" sibTransId="{1EED0EB4-7F56-4A76-8DCC-65BCE4B9B03D}"/>
    <dgm:cxn modelId="{3B204C7C-5ABC-45B8-900C-C8E85B1A61D3}" type="presParOf" srcId="{06930BE6-15B5-4796-988D-30073FD1D23F}" destId="{E529E6D5-A4FE-436A-B6B5-8F0815C224ED}" srcOrd="0" destOrd="0" presId="urn:microsoft.com/office/officeart/2005/8/layout/process2"/>
    <dgm:cxn modelId="{23DE88DC-5112-4107-A8E7-CEF1D16FBB14}" type="presParOf" srcId="{06930BE6-15B5-4796-988D-30073FD1D23F}" destId="{E63C4095-9B66-4D13-B7DF-1671430F4A61}" srcOrd="1" destOrd="0" presId="urn:microsoft.com/office/officeart/2005/8/layout/process2"/>
    <dgm:cxn modelId="{03D731EE-0AB8-4CBF-8413-2993F50BFA48}" type="presParOf" srcId="{E63C4095-9B66-4D13-B7DF-1671430F4A61}" destId="{51DFFDB4-96CE-46A0-B9CD-DE7C928AFBA9}" srcOrd="0" destOrd="0" presId="urn:microsoft.com/office/officeart/2005/8/layout/process2"/>
    <dgm:cxn modelId="{6E361559-3A2D-4212-91B0-483CF0AE8A57}" type="presParOf" srcId="{06930BE6-15B5-4796-988D-30073FD1D23F}" destId="{696DBEEC-51A6-46FA-9E1B-2203D599A874}" srcOrd="2" destOrd="0" presId="urn:microsoft.com/office/officeart/2005/8/layout/process2"/>
    <dgm:cxn modelId="{37BDE261-5508-4860-B425-32B5ED88D9F9}" type="presParOf" srcId="{06930BE6-15B5-4796-988D-30073FD1D23F}" destId="{42BBC3E3-7947-4D52-B1CF-01ED17A8A663}" srcOrd="3" destOrd="0" presId="urn:microsoft.com/office/officeart/2005/8/layout/process2"/>
    <dgm:cxn modelId="{3F74C4C0-43B2-40F0-8A23-F8BB3AA8EA03}" type="presParOf" srcId="{42BBC3E3-7947-4D52-B1CF-01ED17A8A663}" destId="{4E148817-C8C2-4178-99E4-22789A5987E1}" srcOrd="0" destOrd="0" presId="urn:microsoft.com/office/officeart/2005/8/layout/process2"/>
    <dgm:cxn modelId="{2A44295B-9802-4D52-91CD-82640DEA8B0E}" type="presParOf" srcId="{06930BE6-15B5-4796-988D-30073FD1D23F}" destId="{3C7DCF01-9BCD-4076-AAD0-73729600EED5}" srcOrd="4" destOrd="0" presId="urn:microsoft.com/office/officeart/2005/8/layout/process2"/>
    <dgm:cxn modelId="{8A1CAC11-B53A-4ECE-B3CA-4BE525A19C1A}" type="presParOf" srcId="{06930BE6-15B5-4796-988D-30073FD1D23F}" destId="{CB2846C8-7C08-4A05-89CC-4EE1F845F459}" srcOrd="5" destOrd="0" presId="urn:microsoft.com/office/officeart/2005/8/layout/process2"/>
    <dgm:cxn modelId="{D30FE397-B597-4B35-ACE5-CB0FEFF86B5A}" type="presParOf" srcId="{CB2846C8-7C08-4A05-89CC-4EE1F845F459}" destId="{13F656EE-8988-429F-A859-73EE58EC0753}" srcOrd="0" destOrd="0" presId="urn:microsoft.com/office/officeart/2005/8/layout/process2"/>
    <dgm:cxn modelId="{4B71697C-25D1-49FE-A1F5-B61FC69EF5E5}" type="presParOf" srcId="{06930BE6-15B5-4796-988D-30073FD1D23F}" destId="{06FF36BD-6738-4766-96B0-6DEF14185AB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DDD66-91AC-4942-A6E5-4BB866E8D1B7}" type="datetimeFigureOut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D8FD0-34C5-4A18-AD3F-D0459C105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52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D8FD0-34C5-4A18-AD3F-D0459C10590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29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7E9D-DF24-4AC3-B612-3828FEF6F65B}" type="datetime1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9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E1DC-EC9A-4CBE-A13C-8D8155F1A6C8}" type="datetime1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4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FA21-9635-404F-B434-9AE06D328712}" type="datetime1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0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665D-512D-43BA-AFB4-945251F8CFDF}" type="datetime1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3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5125-0939-49B0-8062-830E927B170A}" type="datetime1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6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D27A-7D50-48F2-A004-5B6FE67694B6}" type="datetime1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0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D9BD-A64B-4731-BC31-429ED6496DA4}" type="datetime1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3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F07-BA8C-4116-B6A5-99ECBF797960}" type="datetime1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D978-08DD-449E-A2F9-D917F9218523}" type="datetime1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3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DF8B-D841-4863-8415-BFFC0940B17F}" type="datetime1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4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77D4-F265-41EC-874B-8D029D480ACA}" type="datetime1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3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DA5380D5-D278-49E5-89A7-64DC97C96C4B}" type="datetime1">
              <a:rPr lang="zh-CN" altLang="en-US" smtClean="0"/>
              <a:t>2018/4/30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E821DDFF-E586-42CF-9B46-DA71C53CF42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5228460" y="403387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552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 rot="900000">
            <a:off x="1356941" y="-1297815"/>
            <a:ext cx="6896764" cy="5945486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ea typeface="方正兰亭细黑_GBK" panose="02000000000000000000" pitchFamily="2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 rot="18900000">
            <a:off x="476376" y="-1297815"/>
            <a:ext cx="6896764" cy="5945486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ea typeface="方正兰亭细黑_GBK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47518" y="2505925"/>
            <a:ext cx="370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新移民友善就醫環境方案</a:t>
            </a:r>
            <a:endParaRPr lang="zh-CN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26910" y="1674928"/>
            <a:ext cx="6531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理律盃公民行動方案</a:t>
            </a:r>
            <a:endParaRPr lang="zh-CN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798335" y="3222885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隊伍編號：</a:t>
            </a:r>
            <a:r>
              <a:rPr lang="en-US" altLang="zh-TW" sz="2000" dirty="0" smtClean="0"/>
              <a:t>1805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74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21600000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84811" y="-932380"/>
            <a:ext cx="3376749" cy="63248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7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5" name="椭圆 4"/>
          <p:cNvSpPr/>
          <p:nvPr/>
        </p:nvSpPr>
        <p:spPr>
          <a:xfrm>
            <a:off x="4353198" y="914401"/>
            <a:ext cx="3269794" cy="326979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ea typeface="方正兰亭细黑_GBK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07157" y="2163724"/>
            <a:ext cx="2961874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目前政策及措施</a:t>
            </a:r>
            <a:endParaRPr lang="en-US" altLang="zh-CN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685" y="2302949"/>
            <a:ext cx="2272481" cy="74987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6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56111" y="780272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33604" y="122193"/>
            <a:ext cx="2060115" cy="592192"/>
            <a:chOff x="1093864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093864" y="137791"/>
              <a:ext cx="1656184" cy="51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相關法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律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797384" y="1188720"/>
            <a:ext cx="7670408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聯合國大會在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日通過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ct val="150000"/>
              </a:lnSpc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保護所有移工及其家庭成員權利國際公約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》(protection of the rights of all migrant workers and members of their families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45/158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號決議通過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 algn="just">
              <a:lnSpc>
                <a:spcPct val="150000"/>
              </a:lnSpc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我國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年通過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公民與政治權利國際公約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經濟社會文化權利國際公約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之兩公約施行法的立法</a:t>
            </a:r>
          </a:p>
          <a:p>
            <a:pPr marL="285750" indent="-285750">
              <a:buFont typeface="新細明體" panose="02020500000000000000" pitchFamily="18" charset="-120"/>
              <a:buChar char="￭"/>
            </a:pP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96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56111" y="780272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33604" y="122193"/>
            <a:ext cx="2060115" cy="592192"/>
            <a:chOff x="1093864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093864" y="137791"/>
              <a:ext cx="1656184" cy="51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相關政策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460700" y="1688745"/>
            <a:ext cx="8541086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衛生署「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新世代健康領航計畫：發展國際醫療衛生交流與推動醫療服務國際化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新竹醫院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推動新移民友善醫療環境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改造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031206" y="3214066"/>
            <a:ext cx="34000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通譯志工團隊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種語言的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衛教單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醫療服務網頁</a:t>
            </a:r>
          </a:p>
        </p:txBody>
      </p:sp>
      <p:sp>
        <p:nvSpPr>
          <p:cNvPr id="5" name="向下箭號 4"/>
          <p:cNvSpPr/>
          <p:nvPr/>
        </p:nvSpPr>
        <p:spPr>
          <a:xfrm>
            <a:off x="4530187" y="2271958"/>
            <a:ext cx="261555" cy="35052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6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56111" y="780272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33604" y="122193"/>
            <a:ext cx="2060115" cy="592192"/>
            <a:chOff x="1093864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093864" y="137791"/>
              <a:ext cx="1656184" cy="51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相關措施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211580" y="1524000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所醫院推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多國語言藥袋</a:t>
            </a:r>
            <a:endParaRPr lang="en-US" altLang="zh-TW" sz="1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榮總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醫院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藥袋圖文並茂，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r>
              <a:rPr lang="en-US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1500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藥品的資料庫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發給新住民及外籍看護用藥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衛教單張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，印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藥品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圖案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服藥時間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和泰文、越南文及印尼文等三國語言，方便直接對照給藥，還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閱讀東南亞文字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6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56111" y="780272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33604" y="122193"/>
            <a:ext cx="2060115" cy="592192"/>
            <a:chOff x="1093864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093864" y="137791"/>
              <a:ext cx="1656184" cy="511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相關民間方案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757312" y="1090313"/>
            <a:ext cx="685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四方報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東南亞移民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工朋友們在臺灣發聲及重要資訊的媒體平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北市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聯合醫院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合作，在醫院設立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通譯人員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，提供通譯服務處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電話預約及陪診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0" y="3346726"/>
            <a:ext cx="1581150" cy="15811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31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56111" y="780272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33604" y="122193"/>
            <a:ext cx="2060115" cy="592192"/>
            <a:chOff x="1093864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093864" y="137791"/>
              <a:ext cx="1656184" cy="511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方案分析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077352" y="954190"/>
            <a:ext cx="6858000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優點：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有效減少溝通問題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增加新移民至醫院看病的意願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建立正確用藥觀念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缺點：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僅能在有通譯的時段看醫生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多語環境幾乎在大醫院，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看醫生需要花較多的時間和金錢成本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無法落實醫療分級制度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86690" y="190227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3" name="文字方塊 2"/>
          <p:cNvSpPr txBox="1"/>
          <p:nvPr/>
        </p:nvSpPr>
        <p:spPr>
          <a:xfrm>
            <a:off x="2161646" y="1999711"/>
            <a:ext cx="672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改造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地方診所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的新移民友善醫療環境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0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84811" y="-932380"/>
            <a:ext cx="3376749" cy="63248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7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5" name="椭圆 4"/>
          <p:cNvSpPr/>
          <p:nvPr/>
        </p:nvSpPr>
        <p:spPr>
          <a:xfrm>
            <a:off x="4353198" y="852522"/>
            <a:ext cx="3443070" cy="337292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ea typeface="方正兰亭细黑_GBK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55544" y="2108226"/>
            <a:ext cx="36163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行動方案及未來發展</a:t>
            </a:r>
            <a:endParaRPr lang="en-US" altLang="zh-CN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145" y="2170683"/>
            <a:ext cx="2277053" cy="74987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20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802382" y="1424887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初診單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3830783" y="1419334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就醫手指書</a:t>
            </a:r>
          </a:p>
        </p:txBody>
      </p:sp>
      <p:sp>
        <p:nvSpPr>
          <p:cNvPr id="48" name="文字方塊 47"/>
          <p:cNvSpPr txBox="1"/>
          <p:nvPr/>
        </p:nvSpPr>
        <p:spPr>
          <a:xfrm>
            <a:off x="6336562" y="1424887"/>
            <a:ext cx="214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多國語言藥袋指示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8" y="1919587"/>
            <a:ext cx="2607000" cy="19568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203" y="1966710"/>
            <a:ext cx="1652655" cy="2339714"/>
          </a:xfrm>
          <a:prstGeom prst="rect">
            <a:avLst/>
          </a:prstGeom>
        </p:spPr>
      </p:pic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58" y="1979953"/>
            <a:ext cx="1650745" cy="2326470"/>
          </a:xfrm>
          <a:prstGeom prst="rect">
            <a:avLst/>
          </a:prstGeom>
        </p:spPr>
      </p:pic>
      <p:pic>
        <p:nvPicPr>
          <p:cNvPr id="12" name="圖片 11" descr="畫面剪輯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56" y="1919587"/>
            <a:ext cx="1815544" cy="2956430"/>
          </a:xfrm>
          <a:prstGeom prst="rect">
            <a:avLst/>
          </a:prstGeom>
        </p:spPr>
      </p:pic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72226" y="109077"/>
            <a:ext cx="2692576" cy="592192"/>
            <a:chOff x="978780" y="49188"/>
            <a:chExt cx="1899728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978780" y="130174"/>
              <a:ext cx="1899728" cy="51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翻譯的語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言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1979706" y="1875826"/>
            <a:ext cx="1046287" cy="90886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中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3408589" y="1875826"/>
            <a:ext cx="1046287" cy="90886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越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4837472" y="1875824"/>
            <a:ext cx="1046287" cy="90886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英</a:t>
            </a:r>
          </a:p>
        </p:txBody>
      </p:sp>
      <p:sp>
        <p:nvSpPr>
          <p:cNvPr id="29" name="向右箭號 28"/>
          <p:cNvSpPr/>
          <p:nvPr/>
        </p:nvSpPr>
        <p:spPr>
          <a:xfrm>
            <a:off x="2237983" y="3327834"/>
            <a:ext cx="54006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30" name="文字方塊 29"/>
          <p:cNvSpPr txBox="1"/>
          <p:nvPr/>
        </p:nvSpPr>
        <p:spPr>
          <a:xfrm>
            <a:off x="2994067" y="3384734"/>
            <a:ext cx="415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結合敝校資源，因此選擇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此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種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語言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266355" y="1875824"/>
            <a:ext cx="1046287" cy="90886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泰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8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9" b="7326"/>
          <a:stretch/>
        </p:blipFill>
        <p:spPr>
          <a:xfrm>
            <a:off x="-1" y="0"/>
            <a:ext cx="5928361" cy="5135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" y="0"/>
            <a:ext cx="5913120" cy="5143500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57943" y="1624693"/>
            <a:ext cx="4038600" cy="189411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ea typeface="方正兰亭细黑_GBK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87048" y="1516049"/>
            <a:ext cx="229688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為何選擇醫療問題</a:t>
            </a:r>
            <a:r>
              <a:rPr lang="en-US" altLang="zh-TW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43906" y="2592388"/>
            <a:ext cx="229688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目前政策及措施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87048" y="3534046"/>
            <a:ext cx="229688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行動方案及未來發展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128" y="1190142"/>
            <a:ext cx="1207112" cy="40237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905" y="2225762"/>
            <a:ext cx="1261982" cy="4023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905" y="3203164"/>
            <a:ext cx="1266554" cy="40237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766923" y="2225762"/>
            <a:ext cx="2433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INDEX</a:t>
            </a:r>
            <a:endParaRPr lang="zh-TW" altLang="en-US" sz="44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1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72226" y="109077"/>
            <a:ext cx="2692576" cy="592192"/>
            <a:chOff x="978780" y="49188"/>
            <a:chExt cx="1899728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978780" y="130174"/>
              <a:ext cx="1899728" cy="51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推廣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地點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85188" y="1566260"/>
            <a:ext cx="60052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學校附近診所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附近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加工區，新移民比例較高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以小兒科、家醫科、耳鼻喉科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最常看病的科別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95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3" y="1254898"/>
            <a:ext cx="5014616" cy="376096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52705" y="109077"/>
            <a:ext cx="1703006" cy="592192"/>
            <a:chOff x="1106116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106116" y="154690"/>
              <a:ext cx="1656184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初診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 flipV="1">
            <a:off x="4768163" y="1457319"/>
            <a:ext cx="1435100" cy="654050"/>
            <a:chOff x="6184232" y="3601453"/>
            <a:chExt cx="747341" cy="184484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6184232" y="3601453"/>
              <a:ext cx="176088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360320" y="3785937"/>
              <a:ext cx="57125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6299014" y="1231011"/>
            <a:ext cx="2748733" cy="9977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第一次門診所填的個人資料</a:t>
            </a:r>
            <a:r>
              <a:rPr lang="zh-TW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醫生開藥與判斷病症的重要依據。</a:t>
            </a:r>
          </a:p>
        </p:txBody>
      </p:sp>
      <p:grpSp>
        <p:nvGrpSpPr>
          <p:cNvPr id="37" name="组合 23"/>
          <p:cNvGrpSpPr>
            <a:grpSpLocks/>
          </p:cNvGrpSpPr>
          <p:nvPr/>
        </p:nvGrpSpPr>
        <p:grpSpPr bwMode="auto">
          <a:xfrm rot="10800000" flipV="1">
            <a:off x="4982440" y="3408443"/>
            <a:ext cx="1435100" cy="654050"/>
            <a:chOff x="6184232" y="3601453"/>
            <a:chExt cx="747341" cy="184484"/>
          </a:xfrm>
        </p:grpSpPr>
        <p:cxnSp>
          <p:nvCxnSpPr>
            <p:cNvPr id="38" name="直接连接符 24"/>
            <p:cNvCxnSpPr/>
            <p:nvPr/>
          </p:nvCxnSpPr>
          <p:spPr>
            <a:xfrm>
              <a:off x="6184232" y="3601453"/>
              <a:ext cx="176088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25"/>
            <p:cNvCxnSpPr/>
            <p:nvPr/>
          </p:nvCxnSpPr>
          <p:spPr>
            <a:xfrm>
              <a:off x="6360320" y="3785937"/>
              <a:ext cx="57125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6417540" y="3285263"/>
            <a:ext cx="2252574" cy="530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四種語言皆放在同一張</a:t>
            </a:r>
            <a:endPara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1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52704" y="109077"/>
            <a:ext cx="2184269" cy="968680"/>
            <a:chOff x="1106116" y="49188"/>
            <a:chExt cx="1656184" cy="1026971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106116" y="154690"/>
              <a:ext cx="1656184" cy="92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就醫手指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書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6299014" y="1231011"/>
            <a:ext cx="2748733" cy="15660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只要翻開這本書，用手指就可以溝通。新移民能透過「就醫手指書」清楚的告訴醫生不舒服的部位、疼痛等級、生病症狀。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6372331" y="3657014"/>
            <a:ext cx="2252574" cy="530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英、越、泰語各別一本</a:t>
            </a:r>
            <a:endPara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7" y="1997946"/>
            <a:ext cx="1627048" cy="2303461"/>
          </a:xfrm>
          <a:prstGeom prst="rect">
            <a:avLst/>
          </a:prstGeom>
        </p:spPr>
      </p:pic>
      <p:pic>
        <p:nvPicPr>
          <p:cNvPr id="22" name="圖片 21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43" y="1177271"/>
            <a:ext cx="1741483" cy="2277748"/>
          </a:xfrm>
          <a:prstGeom prst="rect">
            <a:avLst/>
          </a:prstGeom>
        </p:spPr>
      </p:pic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220" y="2178777"/>
            <a:ext cx="1608732" cy="2276790"/>
          </a:xfrm>
          <a:prstGeom prst="rect">
            <a:avLst/>
          </a:prstGeom>
        </p:spPr>
      </p:pic>
      <p:grpSp>
        <p:nvGrpSpPr>
          <p:cNvPr id="24" name="组合 23"/>
          <p:cNvGrpSpPr>
            <a:grpSpLocks/>
          </p:cNvGrpSpPr>
          <p:nvPr/>
        </p:nvGrpSpPr>
        <p:grpSpPr bwMode="auto">
          <a:xfrm flipV="1">
            <a:off x="4768162" y="1647687"/>
            <a:ext cx="1435100" cy="654050"/>
            <a:chOff x="6184232" y="3601453"/>
            <a:chExt cx="747341" cy="184484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6184232" y="3601453"/>
              <a:ext cx="176088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360320" y="3785937"/>
              <a:ext cx="57125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23"/>
          <p:cNvGrpSpPr>
            <a:grpSpLocks/>
          </p:cNvGrpSpPr>
          <p:nvPr/>
        </p:nvGrpSpPr>
        <p:grpSpPr bwMode="auto">
          <a:xfrm rot="10800000" flipV="1">
            <a:off x="4847007" y="3898048"/>
            <a:ext cx="1525323" cy="488322"/>
            <a:chOff x="6184232" y="3601453"/>
            <a:chExt cx="747341" cy="184484"/>
          </a:xfrm>
        </p:grpSpPr>
        <p:cxnSp>
          <p:nvCxnSpPr>
            <p:cNvPr id="38" name="直接连接符 24"/>
            <p:cNvCxnSpPr/>
            <p:nvPr/>
          </p:nvCxnSpPr>
          <p:spPr>
            <a:xfrm>
              <a:off x="6184232" y="3601453"/>
              <a:ext cx="176088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25"/>
            <p:cNvCxnSpPr/>
            <p:nvPr/>
          </p:nvCxnSpPr>
          <p:spPr>
            <a:xfrm>
              <a:off x="6360320" y="3785937"/>
              <a:ext cx="57125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4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52704" y="109077"/>
            <a:ext cx="2184269" cy="968680"/>
            <a:chOff x="1106116" y="49188"/>
            <a:chExt cx="1656184" cy="1026971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106116" y="154690"/>
              <a:ext cx="1656184" cy="92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就醫手指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書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607310" y="1326847"/>
            <a:ext cx="7990379" cy="3415660"/>
            <a:chOff x="586685" y="1347472"/>
            <a:chExt cx="7990379" cy="3415660"/>
          </a:xfrm>
        </p:grpSpPr>
        <p:pic>
          <p:nvPicPr>
            <p:cNvPr id="4" name="圖片 3" descr="畫面剪輯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388" y="1347472"/>
              <a:ext cx="2655676" cy="34156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圖片 2" descr="畫面剪輯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85" y="1423411"/>
              <a:ext cx="2511044" cy="32842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4" name="组合 23"/>
            <p:cNvGrpSpPr>
              <a:grpSpLocks/>
            </p:cNvGrpSpPr>
            <p:nvPr/>
          </p:nvGrpSpPr>
          <p:grpSpPr bwMode="auto">
            <a:xfrm flipV="1">
              <a:off x="2993348" y="1879407"/>
              <a:ext cx="1095448" cy="504667"/>
              <a:chOff x="6184232" y="3601453"/>
              <a:chExt cx="747341" cy="184484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6184232" y="3601453"/>
                <a:ext cx="176088" cy="184484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6360320" y="3785937"/>
                <a:ext cx="571253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Content Placeholder 2"/>
            <p:cNvSpPr txBox="1">
              <a:spLocks/>
            </p:cNvSpPr>
            <p:nvPr/>
          </p:nvSpPr>
          <p:spPr bwMode="auto">
            <a:xfrm>
              <a:off x="4109003" y="1660991"/>
              <a:ext cx="1047387" cy="43683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  <a:defRPr/>
              </a:pPr>
              <a:r>
                <a:rPr lang="zh-TW" alt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流程圖</a:t>
              </a:r>
              <a:endParaRPr lang="zh-TW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7" name="组合 23"/>
            <p:cNvGrpSpPr>
              <a:grpSpLocks/>
            </p:cNvGrpSpPr>
            <p:nvPr/>
          </p:nvGrpSpPr>
          <p:grpSpPr bwMode="auto">
            <a:xfrm rot="10800000" flipV="1">
              <a:off x="5092765" y="2372884"/>
              <a:ext cx="882930" cy="405128"/>
              <a:chOff x="6184232" y="3601453"/>
              <a:chExt cx="747341" cy="184484"/>
            </a:xfrm>
          </p:grpSpPr>
          <p:cxnSp>
            <p:nvCxnSpPr>
              <p:cNvPr id="38" name="直接连接符 24"/>
              <p:cNvCxnSpPr/>
              <p:nvPr/>
            </p:nvCxnSpPr>
            <p:spPr>
              <a:xfrm>
                <a:off x="6184232" y="3601453"/>
                <a:ext cx="176088" cy="184484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25"/>
              <p:cNvCxnSpPr/>
              <p:nvPr/>
            </p:nvCxnSpPr>
            <p:spPr>
              <a:xfrm>
                <a:off x="6360320" y="3785937"/>
                <a:ext cx="571253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Content Placeholder 2"/>
            <p:cNvSpPr txBox="1">
              <a:spLocks/>
            </p:cNvSpPr>
            <p:nvPr/>
          </p:nvSpPr>
          <p:spPr bwMode="auto">
            <a:xfrm>
              <a:off x="4007860" y="2575448"/>
              <a:ext cx="1249672" cy="32402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  <a:defRPr/>
              </a:pPr>
              <a:r>
                <a:rPr lang="zh-TW" alt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圖片識別</a:t>
              </a:r>
              <a:endParaRPr lang="zh-TW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26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32080" y="109077"/>
            <a:ext cx="1703006" cy="592192"/>
            <a:chOff x="1086058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086058" y="147067"/>
              <a:ext cx="1656184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藥袋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396448" y="1221042"/>
            <a:ext cx="4238964" cy="3513339"/>
            <a:chOff x="1166357" y="1392376"/>
            <a:chExt cx="4127996" cy="3403775"/>
          </a:xfrm>
        </p:grpSpPr>
        <p:grpSp>
          <p:nvGrpSpPr>
            <p:cNvPr id="22" name="组合 23"/>
            <p:cNvGrpSpPr>
              <a:grpSpLocks/>
            </p:cNvGrpSpPr>
            <p:nvPr/>
          </p:nvGrpSpPr>
          <p:grpSpPr bwMode="auto">
            <a:xfrm rot="16657645" flipH="1" flipV="1">
              <a:off x="3357890" y="1742729"/>
              <a:ext cx="384452" cy="645203"/>
              <a:chOff x="6288720" y="3634002"/>
              <a:chExt cx="642853" cy="152610"/>
            </a:xfrm>
          </p:grpSpPr>
          <p:cxnSp>
            <p:nvCxnSpPr>
              <p:cNvPr id="23" name="直接连接符 24"/>
              <p:cNvCxnSpPr/>
              <p:nvPr/>
            </p:nvCxnSpPr>
            <p:spPr>
              <a:xfrm rot="4942355" flipV="1">
                <a:off x="6212416" y="3710306"/>
                <a:ext cx="152610" cy="2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5"/>
              <p:cNvCxnSpPr/>
              <p:nvPr/>
            </p:nvCxnSpPr>
            <p:spPr>
              <a:xfrm>
                <a:off x="6360320" y="3785937"/>
                <a:ext cx="571253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Content Placeholder 2"/>
            <p:cNvSpPr txBox="1">
              <a:spLocks/>
            </p:cNvSpPr>
            <p:nvPr/>
          </p:nvSpPr>
          <p:spPr bwMode="auto">
            <a:xfrm>
              <a:off x="3829882" y="1696480"/>
              <a:ext cx="1464471" cy="58608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  <a:defRPr/>
              </a:pPr>
              <a:r>
                <a:rPr lang="zh-TW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zh-TW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國語言個別標示於藥袋上</a:t>
              </a:r>
              <a:endPara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>
                <a:lnSpc>
                  <a:spcPct val="120000"/>
                </a:lnSpc>
                <a:buNone/>
                <a:defRPr/>
              </a:pPr>
              <a:endPara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" name="圖片 2" descr="畫面剪輯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7" y="1392376"/>
              <a:ext cx="2095608" cy="3403775"/>
            </a:xfrm>
            <a:prstGeom prst="rect">
              <a:avLst/>
            </a:prstGeom>
          </p:spPr>
        </p:pic>
      </p:grpSp>
      <p:grpSp>
        <p:nvGrpSpPr>
          <p:cNvPr id="19" name="群組 18"/>
          <p:cNvGrpSpPr/>
          <p:nvPr/>
        </p:nvGrpSpPr>
        <p:grpSpPr>
          <a:xfrm>
            <a:off x="4273756" y="1158823"/>
            <a:ext cx="4009837" cy="3637776"/>
            <a:chOff x="3763216" y="1128385"/>
            <a:chExt cx="4009837" cy="3637776"/>
          </a:xfrm>
        </p:grpSpPr>
        <p:sp>
          <p:nvSpPr>
            <p:cNvPr id="40" name="Content Placeholder 2"/>
            <p:cNvSpPr txBox="1">
              <a:spLocks/>
            </p:cNvSpPr>
            <p:nvPr/>
          </p:nvSpPr>
          <p:spPr bwMode="auto">
            <a:xfrm>
              <a:off x="3763216" y="2774027"/>
              <a:ext cx="703632" cy="41389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  <a:defRPr/>
              </a:pPr>
              <a:r>
                <a:rPr lang="zh-TW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貼紙</a:t>
              </a:r>
              <a:endPara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5" name="圖片 14" descr="畫面剪輯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962" y="1128385"/>
              <a:ext cx="2518091" cy="3637776"/>
            </a:xfrm>
            <a:prstGeom prst="rect">
              <a:avLst/>
            </a:prstGeom>
          </p:spPr>
        </p:pic>
        <p:cxnSp>
          <p:nvCxnSpPr>
            <p:cNvPr id="29" name="直接连接符 24"/>
            <p:cNvCxnSpPr/>
            <p:nvPr/>
          </p:nvCxnSpPr>
          <p:spPr bwMode="auto">
            <a:xfrm flipH="1">
              <a:off x="4466848" y="2931236"/>
              <a:ext cx="902147" cy="16037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3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641433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628650" y="233835"/>
            <a:ext cx="201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憲法意見表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11260" y="1390484"/>
            <a:ext cx="6673813" cy="2800767"/>
            <a:chOff x="742518" y="1369219"/>
            <a:chExt cx="6937068" cy="2800767"/>
          </a:xfrm>
        </p:grpSpPr>
        <p:sp>
          <p:nvSpPr>
            <p:cNvPr id="3" name="文字方塊 2"/>
            <p:cNvSpPr txBox="1"/>
            <p:nvPr/>
          </p:nvSpPr>
          <p:spPr>
            <a:xfrm>
              <a:off x="1071830" y="1369219"/>
              <a:ext cx="66077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無侵犯宗教信仰自由</a:t>
              </a: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/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/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無侵犯言論自由</a:t>
              </a: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/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/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無依法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組成法庭或者主管機關，進行正當法定程序前，即剝奪生命、 自由或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財產</a:t>
              </a: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/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/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無侵犯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人民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隱私權</a:t>
              </a: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/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/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無依據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人種、宗教、年齡、國籍或性別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等因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素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制訂對人民有不合理或不公平差別待遇之法律</a:t>
              </a:r>
            </a:p>
          </p:txBody>
        </p:sp>
        <p:sp>
          <p:nvSpPr>
            <p:cNvPr id="4" name="甜甜圈 3"/>
            <p:cNvSpPr/>
            <p:nvPr/>
          </p:nvSpPr>
          <p:spPr>
            <a:xfrm>
              <a:off x="742520" y="1423163"/>
              <a:ext cx="260559" cy="240631"/>
            </a:xfrm>
            <a:prstGeom prst="don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甜甜圈 7"/>
            <p:cNvSpPr/>
            <p:nvPr/>
          </p:nvSpPr>
          <p:spPr>
            <a:xfrm>
              <a:off x="742518" y="1895218"/>
              <a:ext cx="260559" cy="240631"/>
            </a:xfrm>
            <a:prstGeom prst="don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甜甜圈 8"/>
            <p:cNvSpPr/>
            <p:nvPr/>
          </p:nvSpPr>
          <p:spPr>
            <a:xfrm>
              <a:off x="742518" y="2406337"/>
              <a:ext cx="260559" cy="240631"/>
            </a:xfrm>
            <a:prstGeom prst="don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甜甜圈 9"/>
            <p:cNvSpPr/>
            <p:nvPr/>
          </p:nvSpPr>
          <p:spPr>
            <a:xfrm>
              <a:off x="742519" y="3104143"/>
              <a:ext cx="260559" cy="240631"/>
            </a:xfrm>
            <a:prstGeom prst="don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甜甜圈 10"/>
            <p:cNvSpPr/>
            <p:nvPr/>
          </p:nvSpPr>
          <p:spPr>
            <a:xfrm>
              <a:off x="748693" y="3615262"/>
              <a:ext cx="260559" cy="240631"/>
            </a:xfrm>
            <a:prstGeom prst="don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71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pPr marL="300038" lvl="1" indent="0">
              <a:buNone/>
            </a:pP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1433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628650" y="233835"/>
            <a:ext cx="201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865259527"/>
              </p:ext>
            </p:extLst>
          </p:nvPr>
        </p:nvGraphicFramePr>
        <p:xfrm>
          <a:off x="316258" y="976277"/>
          <a:ext cx="8628362" cy="4042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894455" y="1176714"/>
            <a:ext cx="5559019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pPr marL="300038" lvl="1" indent="0">
              <a:buNone/>
            </a:pP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1433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628650" y="233835"/>
            <a:ext cx="201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實施步驟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419743276"/>
              </p:ext>
            </p:extLst>
          </p:nvPr>
        </p:nvGraphicFramePr>
        <p:xfrm>
          <a:off x="316259" y="976277"/>
          <a:ext cx="2578196" cy="4042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141961" y="1369219"/>
            <a:ext cx="47129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參閱各方書籍文獻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媒體資訊平台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聽取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演講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相關單位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地理位置與附近新移民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6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pPr marL="300038" lvl="1" indent="0">
              <a:buNone/>
            </a:pP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1433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628650" y="233835"/>
            <a:ext cx="201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實施步驟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59968054"/>
              </p:ext>
            </p:extLst>
          </p:nvPr>
        </p:nvGraphicFramePr>
        <p:xfrm>
          <a:off x="316258" y="976277"/>
          <a:ext cx="2825703" cy="4042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970084" y="941901"/>
            <a:ext cx="50326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新細明體" panose="02020500000000000000" pitchFamily="18" charset="-120"/>
              <a:buChar char="￭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初診單、手指書設計</a:t>
            </a:r>
          </a:p>
          <a:p>
            <a:pPr lvl="1" algn="just">
              <a:lnSpc>
                <a:spcPct val="150000"/>
              </a:lnSpc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旅行手指書、孩童學習英文的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單字書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ct val="150000"/>
              </a:lnSpc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就醫手冊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ct val="150000"/>
              </a:lnSpc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東南亞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國家的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醫療指示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ct val="150000"/>
              </a:lnSpc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前往目標診所藥局與相關機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</a:t>
            </a:r>
          </a:p>
          <a:p>
            <a:pPr marL="285750" indent="-285750" algn="just">
              <a:lnSpc>
                <a:spcPct val="150000"/>
              </a:lnSpc>
              <a:buFont typeface="新細明體" panose="02020500000000000000" pitchFamily="18" charset="-120"/>
              <a:buChar char="￭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袋與貼紙設計</a:t>
            </a:r>
          </a:p>
          <a:p>
            <a:pPr lvl="1" algn="just">
              <a:lnSpc>
                <a:spcPct val="150000"/>
              </a:lnSpc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資料與相關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ct val="150000"/>
              </a:lnSpc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指示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範本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ct val="150000"/>
              </a:lnSpc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地診所藥局藥袋設計與相關用藥指示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ct val="150000"/>
              </a:lnSpc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用藥圖示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ct val="15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訪談學校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附近的診所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藥局與衛生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機關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1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pPr marL="300038" lvl="1" indent="0">
              <a:buNone/>
            </a:pP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1433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628650" y="233835"/>
            <a:ext cx="201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實施步驟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587866618"/>
              </p:ext>
            </p:extLst>
          </p:nvPr>
        </p:nvGraphicFramePr>
        <p:xfrm>
          <a:off x="316258" y="976277"/>
          <a:ext cx="2825703" cy="4042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093835" y="2461317"/>
            <a:ext cx="497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結合敝校的資源，請教授協助我們翻譯及修正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4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484811" y="-932380"/>
            <a:ext cx="3376749" cy="63248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7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椭圆 10"/>
          <p:cNvSpPr/>
          <p:nvPr/>
        </p:nvSpPr>
        <p:spPr>
          <a:xfrm>
            <a:off x="4353198" y="914401"/>
            <a:ext cx="3269794" cy="326979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ea typeface="方正兰亭细黑_GBK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90102" y="2105055"/>
            <a:ext cx="3595983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為何選擇醫療問題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CN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608" y="2153180"/>
            <a:ext cx="2176461" cy="74987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6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pPr marL="300038" lvl="1" indent="0">
              <a:buNone/>
            </a:pP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1433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628650" y="233835"/>
            <a:ext cx="201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實施步驟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- 4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828583951"/>
              </p:ext>
            </p:extLst>
          </p:nvPr>
        </p:nvGraphicFramePr>
        <p:xfrm>
          <a:off x="316258" y="976277"/>
          <a:ext cx="2825703" cy="4042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3327490" y="1496981"/>
            <a:ext cx="1600200" cy="2145921"/>
            <a:chOff x="3467117" y="1504601"/>
            <a:chExt cx="1600200" cy="2145921"/>
          </a:xfrm>
        </p:grpSpPr>
        <p:sp>
          <p:nvSpPr>
            <p:cNvPr id="4" name="文字方塊 3"/>
            <p:cNvSpPr txBox="1"/>
            <p:nvPr/>
          </p:nvSpPr>
          <p:spPr>
            <a:xfrm>
              <a:off x="3695717" y="1504601"/>
              <a:ext cx="1104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新移民</a:t>
              </a:r>
            </a:p>
          </p:txBody>
        </p:sp>
        <p:sp>
          <p:nvSpPr>
            <p:cNvPr id="6" name="向下箭號 5"/>
            <p:cNvSpPr/>
            <p:nvPr/>
          </p:nvSpPr>
          <p:spPr>
            <a:xfrm>
              <a:off x="4213877" y="2121932"/>
              <a:ext cx="68580" cy="567928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467117" y="2899291"/>
              <a:ext cx="1600200" cy="75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5000"/>
                </a:lnSpc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選擇常聚集的地點張貼海報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403904" y="1433045"/>
            <a:ext cx="2635232" cy="2525769"/>
            <a:chOff x="5737832" y="1504601"/>
            <a:chExt cx="2635232" cy="2525769"/>
          </a:xfrm>
        </p:grpSpPr>
        <p:sp>
          <p:nvSpPr>
            <p:cNvPr id="10" name="文字方塊 9"/>
            <p:cNvSpPr txBox="1"/>
            <p:nvPr/>
          </p:nvSpPr>
          <p:spPr>
            <a:xfrm>
              <a:off x="6566535" y="1504601"/>
              <a:ext cx="1104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診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</a:t>
              </a:r>
            </a:p>
          </p:txBody>
        </p:sp>
        <p:sp>
          <p:nvSpPr>
            <p:cNvPr id="11" name="向下箭號 10"/>
            <p:cNvSpPr/>
            <p:nvPr/>
          </p:nvSpPr>
          <p:spPr>
            <a:xfrm>
              <a:off x="7084695" y="2121932"/>
              <a:ext cx="68580" cy="567928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737832" y="2899291"/>
              <a:ext cx="2635232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張貼海報、放置手指書、藥袋及初診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</a:t>
              </a:r>
              <a:endPara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lvl="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建立網站</a:t>
              </a:r>
              <a:r>
                <a:rPr lang="en-US" altLang="zh-TW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QR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Code</a:t>
              </a:r>
              <a:endParaRPr lang="zh-TW" altLang="en-US" sz="1800" dirty="0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5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45830" y="109077"/>
            <a:ext cx="1868011" cy="590999"/>
            <a:chOff x="1104653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104653" y="147021"/>
              <a:ext cx="1656184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方案優點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845" y="3806898"/>
            <a:ext cx="4332413" cy="91393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45" y="2782685"/>
            <a:ext cx="4332413" cy="91393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45" y="1753032"/>
            <a:ext cx="4332413" cy="91393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148199" y="1479611"/>
            <a:ext cx="680093" cy="6800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 smtClean="0">
                <a:ea typeface="微软雅黑" panose="020B0503020204020204" pitchFamily="34" charset="-122"/>
              </a:rPr>
              <a:t>1</a:t>
            </a:r>
            <a:endParaRPr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148199" y="2505597"/>
            <a:ext cx="680093" cy="6800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 smtClean="0">
                <a:ea typeface="微软雅黑" panose="020B0503020204020204" pitchFamily="34" charset="-122"/>
              </a:rPr>
              <a:t>2</a:t>
            </a:r>
            <a:endParaRPr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148199" y="3506468"/>
            <a:ext cx="680093" cy="6800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 smtClean="0">
                <a:ea typeface="微软雅黑" panose="020B0503020204020204" pitchFamily="34" charset="-122"/>
              </a:rPr>
              <a:t>3</a:t>
            </a:r>
            <a:endParaRPr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222455" y="1495860"/>
            <a:ext cx="2723823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降低醫病雙方的溝通障礙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222455" y="2521667"/>
            <a:ext cx="2723823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減少醫病雙方的溝通時間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22455" y="3547475"/>
            <a:ext cx="3185487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</a:t>
            </a: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醫病雙方的表達理解錯誤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8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45830" y="109077"/>
            <a:ext cx="1868011" cy="590999"/>
            <a:chOff x="1104653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104653" y="147021"/>
              <a:ext cx="1656184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方案優點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845" y="3822138"/>
            <a:ext cx="4332413" cy="91393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45" y="2790305"/>
            <a:ext cx="4332413" cy="91393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45" y="1753032"/>
            <a:ext cx="4332413" cy="91393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148199" y="1479611"/>
            <a:ext cx="680093" cy="6800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 smtClean="0">
                <a:ea typeface="微软雅黑" panose="020B0503020204020204" pitchFamily="34" charset="-122"/>
              </a:rPr>
              <a:t>4</a:t>
            </a:r>
            <a:endParaRPr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148199" y="2513217"/>
            <a:ext cx="680093" cy="6800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>
                <a:ea typeface="微软雅黑" panose="020B0503020204020204" pitchFamily="34" charset="-122"/>
              </a:rPr>
              <a:t>5</a:t>
            </a:r>
            <a:endParaRPr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148199" y="3521708"/>
            <a:ext cx="680093" cy="6800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>
                <a:ea typeface="微软雅黑" panose="020B0503020204020204" pitchFamily="34" charset="-122"/>
              </a:rPr>
              <a:t>6</a:t>
            </a:r>
            <a:endParaRPr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222455" y="1495860"/>
            <a:ext cx="2492990" cy="415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手指書和藥袋淺顯易懂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222455" y="2529287"/>
            <a:ext cx="3185487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藥袋可增進家庭正確用藥環境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22455" y="3562715"/>
            <a:ext cx="3416320" cy="415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降低新住民看病的交通時間成本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3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45830" y="109077"/>
            <a:ext cx="1868011" cy="590999"/>
            <a:chOff x="1104653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104653" y="147021"/>
              <a:ext cx="1656184" cy="51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方案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缺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845" y="3721183"/>
            <a:ext cx="4332413" cy="91393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45" y="2743265"/>
            <a:ext cx="4332413" cy="91393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45" y="1753032"/>
            <a:ext cx="4332413" cy="91393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148199" y="1479611"/>
            <a:ext cx="680093" cy="6800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 smtClean="0">
                <a:ea typeface="微软雅黑" panose="020B0503020204020204" pitchFamily="34" charset="-122"/>
              </a:rPr>
              <a:t>1</a:t>
            </a:r>
            <a:endParaRPr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148199" y="2466177"/>
            <a:ext cx="680093" cy="6800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 smtClean="0">
                <a:ea typeface="微软雅黑" panose="020B0503020204020204" pitchFamily="34" charset="-122"/>
              </a:rPr>
              <a:t>2</a:t>
            </a:r>
            <a:endParaRPr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148199" y="3420753"/>
            <a:ext cx="680093" cy="6800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 smtClean="0">
                <a:ea typeface="微软雅黑" panose="020B0503020204020204" pitchFamily="34" charset="-122"/>
              </a:rPr>
              <a:t>3</a:t>
            </a:r>
            <a:endParaRPr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222455" y="1495860"/>
            <a:ext cx="2492990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增加診所和藥局的成本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222455" y="2482247"/>
            <a:ext cx="226215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初診單的排版較擁擠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22455" y="3461760"/>
            <a:ext cx="3647152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手指書的內容無法涵蓋全部的病狀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3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45830" y="109077"/>
            <a:ext cx="1868011" cy="590999"/>
            <a:chOff x="1104653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104653" y="147021"/>
              <a:ext cx="1656184" cy="51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改善缺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838054" y="1821924"/>
            <a:ext cx="8127191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增加診所和藥局的成本                       →   </a:t>
            </a:r>
            <a:r>
              <a:rPr lang="zh-TW" altLang="en-US" sz="1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尋求其餘補助計畫，降低負擔</a:t>
            </a:r>
            <a:endParaRPr lang="en-US" altLang="zh-TW" sz="18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3951">
              <a:lnSpc>
                <a:spcPct val="130000"/>
              </a:lnSpc>
              <a:defRPr/>
            </a:pPr>
            <a:endParaRPr lang="en-US" altLang="zh-CN" sz="18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初診單的排版較</a:t>
            </a:r>
            <a:r>
              <a:rPr lang="zh-TW" alt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擁擠                           </a:t>
            </a: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  </a:t>
            </a:r>
            <a:r>
              <a:rPr lang="zh-TW" altLang="en-US" sz="1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1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張只印兩種語言</a:t>
            </a:r>
            <a:endParaRPr lang="en-US" altLang="zh-CN" sz="18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3951">
              <a:lnSpc>
                <a:spcPct val="130000"/>
              </a:lnSpc>
              <a:defRPr/>
            </a:pPr>
            <a:endParaRPr lang="en-US" altLang="zh-CN" sz="18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手指書的內容無法涵蓋全部的病狀   </a:t>
            </a:r>
            <a:r>
              <a:rPr lang="zh-TW" alt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蒐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使用者意見，再改良原有手指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CN" sz="18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3951">
              <a:lnSpc>
                <a:spcPct val="130000"/>
              </a:lnSpc>
              <a:defRPr/>
            </a:pPr>
            <a:endParaRPr lang="en-US" altLang="zh-CN" sz="14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3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73331" y="109077"/>
            <a:ext cx="1979445" cy="590999"/>
            <a:chOff x="1129034" y="49188"/>
            <a:chExt cx="1825067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297917" y="126398"/>
              <a:ext cx="1656184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後續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937067" y="1498791"/>
            <a:ext cx="7120654" cy="2561896"/>
            <a:chOff x="1252073" y="1470388"/>
            <a:chExt cx="6806734" cy="2700301"/>
          </a:xfrm>
        </p:grpSpPr>
        <p:sp>
          <p:nvSpPr>
            <p:cNvPr id="15" name="圆角右箭头 14"/>
            <p:cNvSpPr/>
            <p:nvPr/>
          </p:nvSpPr>
          <p:spPr>
            <a:xfrm>
              <a:off x="3404650" y="1470388"/>
              <a:ext cx="1080248" cy="1226498"/>
            </a:xfrm>
            <a:prstGeom prst="bentArrow">
              <a:avLst/>
            </a:prstGeom>
            <a:solidFill>
              <a:srgbClr val="40404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圆角右箭头 15"/>
            <p:cNvSpPr/>
            <p:nvPr/>
          </p:nvSpPr>
          <p:spPr>
            <a:xfrm rot="5400000">
              <a:off x="4822793" y="1552485"/>
              <a:ext cx="1073185" cy="1234570"/>
            </a:xfrm>
            <a:prstGeom prst="bentArrow">
              <a:avLst/>
            </a:prstGeom>
            <a:solidFill>
              <a:srgbClr val="40404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圆角右箭头 16"/>
            <p:cNvSpPr/>
            <p:nvPr/>
          </p:nvSpPr>
          <p:spPr>
            <a:xfrm rot="16200000">
              <a:off x="3350300" y="2871714"/>
              <a:ext cx="1073185" cy="1234570"/>
            </a:xfrm>
            <a:prstGeom prst="bentArrow">
              <a:avLst/>
            </a:prstGeom>
            <a:solidFill>
              <a:srgbClr val="40404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圆角右箭头 17"/>
            <p:cNvSpPr/>
            <p:nvPr/>
          </p:nvSpPr>
          <p:spPr>
            <a:xfrm flipH="1" flipV="1">
              <a:off x="4767821" y="2944191"/>
              <a:ext cx="1080248" cy="1226498"/>
            </a:xfrm>
            <a:prstGeom prst="bentArrow">
              <a:avLst/>
            </a:prstGeom>
            <a:solidFill>
              <a:srgbClr val="40404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TextBox 31"/>
            <p:cNvSpPr txBox="1"/>
            <p:nvPr/>
          </p:nvSpPr>
          <p:spPr>
            <a:xfrm>
              <a:off x="6025825" y="1956722"/>
              <a:ext cx="199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en-US" altLang="zh-TW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發現問題</a:t>
              </a:r>
              <a:endParaRPr lang="zh-CN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TextBox 34"/>
            <p:cNvSpPr txBox="1"/>
            <p:nvPr/>
          </p:nvSpPr>
          <p:spPr>
            <a:xfrm>
              <a:off x="6222579" y="3324454"/>
              <a:ext cx="183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  <a:r>
                <a:rPr lang="en-US" altLang="zh-TW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修正與改善</a:t>
              </a:r>
              <a:endParaRPr lang="zh-CN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TextBox 37"/>
            <p:cNvSpPr txBox="1"/>
            <p:nvPr/>
          </p:nvSpPr>
          <p:spPr>
            <a:xfrm>
              <a:off x="1252073" y="1936107"/>
              <a:ext cx="1838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lang="en-US" altLang="zh-TW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推廣與執行</a:t>
              </a:r>
              <a:endParaRPr lang="zh-CN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TextBox 40"/>
            <p:cNvSpPr txBox="1"/>
            <p:nvPr/>
          </p:nvSpPr>
          <p:spPr>
            <a:xfrm>
              <a:off x="1252073" y="3324454"/>
              <a:ext cx="1590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r>
                <a:rPr lang="en-US" altLang="zh-TW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確立</a:t>
              </a: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方案</a:t>
              </a:r>
              <a:endParaRPr lang="zh-CN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3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73331" y="109077"/>
            <a:ext cx="1979445" cy="590999"/>
            <a:chOff x="1129034" y="49188"/>
            <a:chExt cx="1825067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297917" y="126398"/>
              <a:ext cx="1656184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後續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圆角右箭头 14"/>
          <p:cNvSpPr/>
          <p:nvPr/>
        </p:nvSpPr>
        <p:spPr>
          <a:xfrm>
            <a:off x="740614" y="1754885"/>
            <a:ext cx="794143" cy="901321"/>
          </a:xfrm>
          <a:prstGeom prst="bentArrow">
            <a:avLst/>
          </a:prstGeom>
          <a:solidFill>
            <a:srgbClr val="4040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圆角右箭头 15"/>
          <p:cNvSpPr/>
          <p:nvPr/>
        </p:nvSpPr>
        <p:spPr>
          <a:xfrm rot="5400000">
            <a:off x="1783307" y="1815046"/>
            <a:ext cx="788655" cy="907592"/>
          </a:xfrm>
          <a:prstGeom prst="bentArrow">
            <a:avLst/>
          </a:prstGeom>
          <a:solidFill>
            <a:srgbClr val="4040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圆角右箭头 16"/>
          <p:cNvSpPr/>
          <p:nvPr/>
        </p:nvSpPr>
        <p:spPr>
          <a:xfrm rot="16200000">
            <a:off x="700806" y="2784513"/>
            <a:ext cx="788655" cy="907592"/>
          </a:xfrm>
          <a:prstGeom prst="bentArrow">
            <a:avLst/>
          </a:prstGeom>
          <a:solidFill>
            <a:srgbClr val="4040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圆角右箭头 17"/>
          <p:cNvSpPr/>
          <p:nvPr/>
        </p:nvSpPr>
        <p:spPr>
          <a:xfrm flipH="1" flipV="1">
            <a:off x="1742747" y="2837944"/>
            <a:ext cx="794143" cy="901321"/>
          </a:xfrm>
          <a:prstGeom prst="bentArrow">
            <a:avLst/>
          </a:prstGeom>
          <a:solidFill>
            <a:srgbClr val="4040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31"/>
          <p:cNvSpPr txBox="1"/>
          <p:nvPr/>
        </p:nvSpPr>
        <p:spPr>
          <a:xfrm>
            <a:off x="2053676" y="1361691"/>
            <a:ext cx="1701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發現問題</a:t>
            </a:r>
            <a:endParaRPr lang="zh-CN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TextBox 34"/>
          <p:cNvSpPr txBox="1"/>
          <p:nvPr/>
        </p:nvSpPr>
        <p:spPr>
          <a:xfrm>
            <a:off x="1959011" y="3837608"/>
            <a:ext cx="1940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修正與改善</a:t>
            </a:r>
            <a:endParaRPr lang="zh-CN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611001" y="1006908"/>
            <a:ext cx="3361966" cy="3693319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診所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回饋：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成本考量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初診單格式不習慣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新移民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回饋：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有益於解決醫療溝通問題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宣傳管道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回饋：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可協助推播此方案訊息</a:t>
            </a: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47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73331" y="109077"/>
            <a:ext cx="1979445" cy="590999"/>
            <a:chOff x="1129034" y="49188"/>
            <a:chExt cx="1825067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297917" y="126398"/>
              <a:ext cx="1656184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後續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圆角右箭头 14"/>
          <p:cNvSpPr/>
          <p:nvPr/>
        </p:nvSpPr>
        <p:spPr>
          <a:xfrm>
            <a:off x="740614" y="1754885"/>
            <a:ext cx="794143" cy="901321"/>
          </a:xfrm>
          <a:prstGeom prst="bentArrow">
            <a:avLst/>
          </a:prstGeom>
          <a:solidFill>
            <a:srgbClr val="4040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圆角右箭头 15"/>
          <p:cNvSpPr/>
          <p:nvPr/>
        </p:nvSpPr>
        <p:spPr>
          <a:xfrm rot="5400000">
            <a:off x="1783307" y="1815046"/>
            <a:ext cx="788655" cy="907592"/>
          </a:xfrm>
          <a:prstGeom prst="bentArrow">
            <a:avLst/>
          </a:prstGeom>
          <a:solidFill>
            <a:srgbClr val="4040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圆角右箭头 16"/>
          <p:cNvSpPr/>
          <p:nvPr/>
        </p:nvSpPr>
        <p:spPr>
          <a:xfrm rot="16200000">
            <a:off x="700806" y="2784513"/>
            <a:ext cx="788655" cy="907592"/>
          </a:xfrm>
          <a:prstGeom prst="bentArrow">
            <a:avLst/>
          </a:prstGeom>
          <a:solidFill>
            <a:srgbClr val="4040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圆角右箭头 17"/>
          <p:cNvSpPr/>
          <p:nvPr/>
        </p:nvSpPr>
        <p:spPr>
          <a:xfrm flipH="1" flipV="1">
            <a:off x="1742747" y="2837944"/>
            <a:ext cx="794143" cy="901321"/>
          </a:xfrm>
          <a:prstGeom prst="bentArrow">
            <a:avLst/>
          </a:prstGeom>
          <a:solidFill>
            <a:srgbClr val="4040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31"/>
          <p:cNvSpPr txBox="1"/>
          <p:nvPr/>
        </p:nvSpPr>
        <p:spPr>
          <a:xfrm>
            <a:off x="2053676" y="1361691"/>
            <a:ext cx="1701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發現問題</a:t>
            </a:r>
            <a:endParaRPr lang="zh-CN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4281235" y="1266964"/>
            <a:ext cx="4099620" cy="3100710"/>
            <a:chOff x="4671690" y="1210033"/>
            <a:chExt cx="4015110" cy="3100710"/>
          </a:xfrm>
        </p:grpSpPr>
        <p:sp>
          <p:nvSpPr>
            <p:cNvPr id="24" name="文字方塊 23"/>
            <p:cNvSpPr txBox="1"/>
            <p:nvPr/>
          </p:nvSpPr>
          <p:spPr>
            <a:xfrm>
              <a:off x="4792006" y="1521894"/>
              <a:ext cx="1402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發送對象：</a:t>
              </a:r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731848" y="2298113"/>
              <a:ext cx="38947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以診所為主 </a:t>
              </a:r>
              <a:endPara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診所</a:t>
              </a:r>
              <a:r>
                <a:rPr lang="en-US" altLang="zh-TW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新移民常聚集的地方</a:t>
              </a:r>
              <a:r>
                <a:rPr lang="en-US" altLang="zh-TW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宣傳管道</a:t>
              </a:r>
              <a:r>
                <a:rPr lang="en-US" altLang="zh-TW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>
              <a:off x="6607056" y="2913571"/>
              <a:ext cx="0" cy="30691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4671690" y="1210033"/>
              <a:ext cx="4015110" cy="3100710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6" name="TextBox 34"/>
          <p:cNvSpPr txBox="1"/>
          <p:nvPr/>
        </p:nvSpPr>
        <p:spPr>
          <a:xfrm>
            <a:off x="1959011" y="3837608"/>
            <a:ext cx="1940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修正與改善</a:t>
            </a:r>
            <a:endParaRPr lang="zh-CN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7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32080" y="109077"/>
            <a:ext cx="1874887" cy="590999"/>
            <a:chOff x="1092595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092595" y="131743"/>
              <a:ext cx="1656184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未來發展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任意多边形 4"/>
          <p:cNvSpPr>
            <a:spLocks/>
          </p:cNvSpPr>
          <p:nvPr/>
        </p:nvSpPr>
        <p:spPr bwMode="auto">
          <a:xfrm>
            <a:off x="831905" y="2324734"/>
            <a:ext cx="6861570" cy="1190"/>
          </a:xfrm>
          <a:custGeom>
            <a:avLst/>
            <a:gdLst>
              <a:gd name="T0" fmla="*/ 0 w 8374743"/>
              <a:gd name="T1" fmla="*/ 0 h 1349828"/>
              <a:gd name="T2" fmla="*/ 0 w 8374743"/>
              <a:gd name="T3" fmla="*/ 2 h 1349828"/>
              <a:gd name="T4" fmla="*/ 10004727 w 8374743"/>
              <a:gd name="T5" fmla="*/ 2 h 1349828"/>
              <a:gd name="T6" fmla="*/ 0 60000 65536"/>
              <a:gd name="T7" fmla="*/ 0 60000 65536"/>
              <a:gd name="T8" fmla="*/ 0 60000 65536"/>
              <a:gd name="T9" fmla="*/ 0 w 8374743"/>
              <a:gd name="T10" fmla="*/ 0 h 1349828"/>
              <a:gd name="T11" fmla="*/ 8374743 w 8374743"/>
              <a:gd name="T12" fmla="*/ 1349828 h 13498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74743" h="1349828">
                <a:moveTo>
                  <a:pt x="0" y="0"/>
                </a:moveTo>
                <a:lnTo>
                  <a:pt x="0" y="1349828"/>
                </a:lnTo>
                <a:lnTo>
                  <a:pt x="8374743" y="1349828"/>
                </a:lnTo>
              </a:path>
            </a:pathLst>
          </a:custGeom>
          <a:solidFill>
            <a:srgbClr val="00CCCC"/>
          </a:solidFill>
          <a:ln w="25400" cap="flat" cmpd="sng">
            <a:solidFill>
              <a:srgbClr val="404040"/>
            </a:solidFill>
            <a:bevel/>
            <a:headEnd type="oval" w="med" len="med"/>
            <a:tailEnd type="oval" w="med" len="med"/>
          </a:ln>
        </p:spPr>
        <p:txBody>
          <a:bodyPr anchor="ctr"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grpSp>
        <p:nvGrpSpPr>
          <p:cNvPr id="16" name="组合 5"/>
          <p:cNvGrpSpPr>
            <a:grpSpLocks/>
          </p:cNvGrpSpPr>
          <p:nvPr/>
        </p:nvGrpSpPr>
        <p:grpSpPr bwMode="auto">
          <a:xfrm>
            <a:off x="1246026" y="1690460"/>
            <a:ext cx="1330426" cy="2814363"/>
            <a:chOff x="0" y="0"/>
            <a:chExt cx="1774825" cy="3754438"/>
          </a:xfrm>
          <a:solidFill>
            <a:srgbClr val="404040"/>
          </a:solidFill>
        </p:grpSpPr>
        <p:sp>
          <p:nvSpPr>
            <p:cNvPr id="17" name="椭圆 6"/>
            <p:cNvSpPr>
              <a:spLocks noChangeArrowheads="1"/>
            </p:cNvSpPr>
            <p:nvPr/>
          </p:nvSpPr>
          <p:spPr bwMode="auto">
            <a:xfrm>
              <a:off x="1055687" y="750888"/>
              <a:ext cx="179388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4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8" name="椭圆形标注 7"/>
            <p:cNvSpPr>
              <a:spLocks noChangeArrowheads="1"/>
            </p:cNvSpPr>
            <p:nvPr/>
          </p:nvSpPr>
          <p:spPr bwMode="auto">
            <a:xfrm flipH="1">
              <a:off x="527050" y="0"/>
              <a:ext cx="720725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799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01</a:t>
              </a:r>
              <a:endParaRPr lang="zh-CN" altLang="en-US" sz="1574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8"/>
            <p:cNvSpPr>
              <a:spLocks noChangeArrowheads="1"/>
            </p:cNvSpPr>
            <p:nvPr/>
          </p:nvSpPr>
          <p:spPr bwMode="auto">
            <a:xfrm>
              <a:off x="0" y="1006475"/>
              <a:ext cx="1774825" cy="2747963"/>
            </a:xfrm>
            <a:custGeom>
              <a:avLst/>
              <a:gdLst>
                <a:gd name="T0" fmla="*/ 1570696 w 1293018"/>
                <a:gd name="T1" fmla="*/ 0 h 2000700"/>
                <a:gd name="T2" fmla="*/ 1714058 w 1293018"/>
                <a:gd name="T3" fmla="*/ 247494 h 2000700"/>
                <a:gd name="T4" fmla="*/ 2189331 w 1293018"/>
                <a:gd name="T5" fmla="*/ 247494 h 2000700"/>
                <a:gd name="T6" fmla="*/ 2436164 w 1293018"/>
                <a:gd name="T7" fmla="*/ 494643 h 2000700"/>
                <a:gd name="T8" fmla="*/ 2436164 w 1293018"/>
                <a:gd name="T9" fmla="*/ 3527180 h 2000700"/>
                <a:gd name="T10" fmla="*/ 2189331 w 1293018"/>
                <a:gd name="T11" fmla="*/ 3774329 h 2000700"/>
                <a:gd name="T12" fmla="*/ 246833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6833 w 1293018"/>
                <a:gd name="T19" fmla="*/ 247494 h 2000700"/>
                <a:gd name="T20" fmla="*/ 1427331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TW" altLang="en-US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先由學校附近的診所和新移民聚集地試用</a:t>
              </a:r>
              <a:endParaRPr lang="zh-CN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组合 9"/>
          <p:cNvGrpSpPr>
            <a:grpSpLocks/>
          </p:cNvGrpSpPr>
          <p:nvPr/>
        </p:nvGrpSpPr>
        <p:grpSpPr bwMode="auto">
          <a:xfrm>
            <a:off x="2858483" y="1690460"/>
            <a:ext cx="1330426" cy="2814365"/>
            <a:chOff x="0" y="0"/>
            <a:chExt cx="1774825" cy="3754440"/>
          </a:xfrm>
          <a:solidFill>
            <a:srgbClr val="404040"/>
          </a:solidFill>
        </p:grpSpPr>
        <p:sp>
          <p:nvSpPr>
            <p:cNvPr id="21" name="椭圆 10"/>
            <p:cNvSpPr>
              <a:spLocks noChangeArrowheads="1"/>
            </p:cNvSpPr>
            <p:nvPr/>
          </p:nvSpPr>
          <p:spPr bwMode="auto">
            <a:xfrm>
              <a:off x="1011238" y="750888"/>
              <a:ext cx="179387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4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2" name="椭圆形标注 11"/>
            <p:cNvSpPr>
              <a:spLocks noChangeArrowheads="1"/>
            </p:cNvSpPr>
            <p:nvPr/>
          </p:nvSpPr>
          <p:spPr bwMode="auto">
            <a:xfrm flipH="1">
              <a:off x="527050" y="0"/>
              <a:ext cx="720725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799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02</a:t>
              </a:r>
              <a:endParaRPr lang="zh-CN" altLang="en-US" sz="1574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12"/>
            <p:cNvSpPr>
              <a:spLocks noChangeArrowheads="1"/>
            </p:cNvSpPr>
            <p:nvPr/>
          </p:nvSpPr>
          <p:spPr bwMode="auto">
            <a:xfrm>
              <a:off x="0" y="997774"/>
              <a:ext cx="1774825" cy="2756666"/>
            </a:xfrm>
            <a:custGeom>
              <a:avLst/>
              <a:gdLst>
                <a:gd name="T0" fmla="*/ 1570696 w 1293018"/>
                <a:gd name="T1" fmla="*/ 0 h 2000700"/>
                <a:gd name="T2" fmla="*/ 1714058 w 1293018"/>
                <a:gd name="T3" fmla="*/ 247494 h 2000700"/>
                <a:gd name="T4" fmla="*/ 2189331 w 1293018"/>
                <a:gd name="T5" fmla="*/ 247494 h 2000700"/>
                <a:gd name="T6" fmla="*/ 2436164 w 1293018"/>
                <a:gd name="T7" fmla="*/ 494643 h 2000700"/>
                <a:gd name="T8" fmla="*/ 2436164 w 1293018"/>
                <a:gd name="T9" fmla="*/ 3527180 h 2000700"/>
                <a:gd name="T10" fmla="*/ 2189331 w 1293018"/>
                <a:gd name="T11" fmla="*/ 3774329 h 2000700"/>
                <a:gd name="T12" fmla="*/ 246833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6833 w 1293018"/>
                <a:gd name="T19" fmla="*/ 247494 h 2000700"/>
                <a:gd name="T20" fmla="*/ 1427331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TW" altLang="en-US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放置</a:t>
              </a:r>
              <a:r>
                <a:rPr lang="zh-TW" altLang="en-US" sz="1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公開平台及雲端</a:t>
              </a:r>
              <a:r>
                <a:rPr lang="zh-TW" altLang="en-US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上可</a:t>
              </a:r>
              <a:r>
                <a:rPr lang="zh-TW" altLang="en-US" sz="1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</a:t>
              </a:r>
              <a:r>
                <a:rPr lang="en-US" altLang="zh-TW" sz="1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QR Code</a:t>
              </a:r>
              <a:r>
                <a:rPr lang="zh-TW" altLang="en-US" sz="1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下載</a:t>
              </a:r>
            </a:p>
          </p:txBody>
        </p:sp>
      </p:grpSp>
      <p:grpSp>
        <p:nvGrpSpPr>
          <p:cNvPr id="24" name="组合 13"/>
          <p:cNvGrpSpPr>
            <a:grpSpLocks/>
          </p:cNvGrpSpPr>
          <p:nvPr/>
        </p:nvGrpSpPr>
        <p:grpSpPr bwMode="auto">
          <a:xfrm>
            <a:off x="4455470" y="1690460"/>
            <a:ext cx="1331616" cy="2814363"/>
            <a:chOff x="0" y="0"/>
            <a:chExt cx="1776413" cy="3754438"/>
          </a:xfrm>
          <a:solidFill>
            <a:srgbClr val="404040"/>
          </a:solidFill>
        </p:grpSpPr>
        <p:sp>
          <p:nvSpPr>
            <p:cNvPr id="25" name="椭圆 14"/>
            <p:cNvSpPr>
              <a:spLocks noChangeArrowheads="1"/>
            </p:cNvSpPr>
            <p:nvPr/>
          </p:nvSpPr>
          <p:spPr bwMode="auto">
            <a:xfrm>
              <a:off x="1008063" y="750888"/>
              <a:ext cx="179387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4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6" name="椭圆形标注 15"/>
            <p:cNvSpPr>
              <a:spLocks noChangeArrowheads="1"/>
            </p:cNvSpPr>
            <p:nvPr/>
          </p:nvSpPr>
          <p:spPr bwMode="auto">
            <a:xfrm flipH="1">
              <a:off x="528638" y="0"/>
              <a:ext cx="719137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799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03</a:t>
              </a:r>
              <a:endParaRPr lang="zh-CN" altLang="en-US" sz="1574" dirty="0"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16"/>
            <p:cNvSpPr>
              <a:spLocks noChangeArrowheads="1"/>
            </p:cNvSpPr>
            <p:nvPr/>
          </p:nvSpPr>
          <p:spPr bwMode="auto">
            <a:xfrm>
              <a:off x="0" y="1006475"/>
              <a:ext cx="1776413" cy="2747963"/>
            </a:xfrm>
            <a:custGeom>
              <a:avLst/>
              <a:gdLst>
                <a:gd name="T0" fmla="*/ 1573508 w 1293018"/>
                <a:gd name="T1" fmla="*/ 0 h 2000700"/>
                <a:gd name="T2" fmla="*/ 1717126 w 1293018"/>
                <a:gd name="T3" fmla="*/ 247494 h 2000700"/>
                <a:gd name="T4" fmla="*/ 2193250 w 1293018"/>
                <a:gd name="T5" fmla="*/ 247494 h 2000700"/>
                <a:gd name="T6" fmla="*/ 2440525 w 1293018"/>
                <a:gd name="T7" fmla="*/ 494643 h 2000700"/>
                <a:gd name="T8" fmla="*/ 2440525 w 1293018"/>
                <a:gd name="T9" fmla="*/ 3527180 h 2000700"/>
                <a:gd name="T10" fmla="*/ 2193250 w 1293018"/>
                <a:gd name="T11" fmla="*/ 3774329 h 2000700"/>
                <a:gd name="T12" fmla="*/ 247275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7275 w 1293018"/>
                <a:gd name="T19" fmla="*/ 247494 h 2000700"/>
                <a:gd name="T20" fmla="*/ 1429887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TW" altLang="en-US" sz="1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透過相關機構的宣傳，慢慢普及至</a:t>
              </a:r>
              <a:r>
                <a:rPr lang="zh-TW" altLang="en-US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全高</a:t>
              </a:r>
              <a:r>
                <a:rPr lang="zh-TW" altLang="en-US" sz="1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雄</a:t>
              </a:r>
              <a:endParaRPr lang="zh-CN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8" name="组合 17"/>
          <p:cNvGrpSpPr>
            <a:grpSpLocks/>
          </p:cNvGrpSpPr>
          <p:nvPr/>
        </p:nvGrpSpPr>
        <p:grpSpPr bwMode="auto">
          <a:xfrm>
            <a:off x="6053647" y="1690460"/>
            <a:ext cx="1330426" cy="2814363"/>
            <a:chOff x="0" y="0"/>
            <a:chExt cx="1774825" cy="3754438"/>
          </a:xfrm>
          <a:solidFill>
            <a:srgbClr val="404040"/>
          </a:solidFill>
        </p:grpSpPr>
        <p:sp>
          <p:nvSpPr>
            <p:cNvPr id="29" name="椭圆 18"/>
            <p:cNvSpPr>
              <a:spLocks noChangeArrowheads="1"/>
            </p:cNvSpPr>
            <p:nvPr/>
          </p:nvSpPr>
          <p:spPr bwMode="auto">
            <a:xfrm>
              <a:off x="1006475" y="750888"/>
              <a:ext cx="179387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4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0" name="椭圆形标注 19"/>
            <p:cNvSpPr>
              <a:spLocks noChangeArrowheads="1"/>
            </p:cNvSpPr>
            <p:nvPr/>
          </p:nvSpPr>
          <p:spPr bwMode="auto">
            <a:xfrm flipH="1">
              <a:off x="533400" y="0"/>
              <a:ext cx="720725" cy="493713"/>
            </a:xfrm>
            <a:prstGeom prst="wedgeEllipseCallout">
              <a:avLst>
                <a:gd name="adj1" fmla="val -27065"/>
                <a:gd name="adj2" fmla="val 71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799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04</a:t>
              </a:r>
              <a:endParaRPr lang="zh-CN" altLang="en-US" sz="1574" dirty="0"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20"/>
            <p:cNvSpPr>
              <a:spLocks noChangeArrowheads="1"/>
            </p:cNvSpPr>
            <p:nvPr/>
          </p:nvSpPr>
          <p:spPr bwMode="auto">
            <a:xfrm>
              <a:off x="0" y="1006474"/>
              <a:ext cx="1774825" cy="2747964"/>
            </a:xfrm>
            <a:custGeom>
              <a:avLst/>
              <a:gdLst>
                <a:gd name="T0" fmla="*/ 1570696 w 1293018"/>
                <a:gd name="T1" fmla="*/ 0 h 2000700"/>
                <a:gd name="T2" fmla="*/ 1714058 w 1293018"/>
                <a:gd name="T3" fmla="*/ 247494 h 2000700"/>
                <a:gd name="T4" fmla="*/ 2189331 w 1293018"/>
                <a:gd name="T5" fmla="*/ 247494 h 2000700"/>
                <a:gd name="T6" fmla="*/ 2436164 w 1293018"/>
                <a:gd name="T7" fmla="*/ 494643 h 2000700"/>
                <a:gd name="T8" fmla="*/ 2436164 w 1293018"/>
                <a:gd name="T9" fmla="*/ 3527180 h 2000700"/>
                <a:gd name="T10" fmla="*/ 2189331 w 1293018"/>
                <a:gd name="T11" fmla="*/ 3774329 h 2000700"/>
                <a:gd name="T12" fmla="*/ 246833 w 1293018"/>
                <a:gd name="T13" fmla="*/ 3774329 h 2000700"/>
                <a:gd name="T14" fmla="*/ 0 w 1293018"/>
                <a:gd name="T15" fmla="*/ 3527180 h 2000700"/>
                <a:gd name="T16" fmla="*/ 0 w 1293018"/>
                <a:gd name="T17" fmla="*/ 494643 h 2000700"/>
                <a:gd name="T18" fmla="*/ 246833 w 1293018"/>
                <a:gd name="T19" fmla="*/ 247494 h 2000700"/>
                <a:gd name="T20" fmla="*/ 1427331 w 1293018"/>
                <a:gd name="T21" fmla="*/ 247494 h 2000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018"/>
                <a:gd name="T34" fmla="*/ 0 h 2000700"/>
                <a:gd name="T35" fmla="*/ 1293018 w 1293018"/>
                <a:gd name="T36" fmla="*/ 2000700 h 2000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018" h="2000700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TW" altLang="en-US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</a:t>
              </a: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高雄為模範城市</a:t>
              </a:r>
              <a:r>
                <a:rPr lang="zh-TW" altLang="en-US" sz="1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，讓其他縣市推出政策，吸引診所加入</a:t>
              </a:r>
              <a:endParaRPr lang="zh-CN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15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73331" y="757149"/>
            <a:ext cx="7213469" cy="887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20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73331" y="109077"/>
            <a:ext cx="1950510" cy="590999"/>
            <a:chOff x="1129034" y="49188"/>
            <a:chExt cx="216723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2145714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235977" y="139382"/>
              <a:ext cx="2060291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最終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的目標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36846" y="1550536"/>
            <a:ext cx="863063" cy="863375"/>
            <a:chOff x="2136775" y="1708150"/>
            <a:chExt cx="1176338" cy="1176338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136775" y="1708150"/>
              <a:ext cx="1176338" cy="1176338"/>
            </a:xfrm>
            <a:custGeom>
              <a:avLst/>
              <a:gdLst>
                <a:gd name="T0" fmla="*/ 1481 w 1482"/>
                <a:gd name="T1" fmla="*/ 780 h 1482"/>
                <a:gd name="T2" fmla="*/ 1467 w 1482"/>
                <a:gd name="T3" fmla="*/ 890 h 1482"/>
                <a:gd name="T4" fmla="*/ 1436 w 1482"/>
                <a:gd name="T5" fmla="*/ 997 h 1482"/>
                <a:gd name="T6" fmla="*/ 1392 w 1482"/>
                <a:gd name="T7" fmla="*/ 1094 h 1482"/>
                <a:gd name="T8" fmla="*/ 1334 w 1482"/>
                <a:gd name="T9" fmla="*/ 1185 h 1482"/>
                <a:gd name="T10" fmla="*/ 1265 w 1482"/>
                <a:gd name="T11" fmla="*/ 1265 h 1482"/>
                <a:gd name="T12" fmla="*/ 1184 w 1482"/>
                <a:gd name="T13" fmla="*/ 1335 h 1482"/>
                <a:gd name="T14" fmla="*/ 1094 w 1482"/>
                <a:gd name="T15" fmla="*/ 1393 h 1482"/>
                <a:gd name="T16" fmla="*/ 995 w 1482"/>
                <a:gd name="T17" fmla="*/ 1437 h 1482"/>
                <a:gd name="T18" fmla="*/ 890 w 1482"/>
                <a:gd name="T19" fmla="*/ 1467 h 1482"/>
                <a:gd name="T20" fmla="*/ 778 w 1482"/>
                <a:gd name="T21" fmla="*/ 1481 h 1482"/>
                <a:gd name="T22" fmla="*/ 702 w 1482"/>
                <a:gd name="T23" fmla="*/ 1481 h 1482"/>
                <a:gd name="T24" fmla="*/ 592 w 1482"/>
                <a:gd name="T25" fmla="*/ 1467 h 1482"/>
                <a:gd name="T26" fmla="*/ 486 w 1482"/>
                <a:gd name="T27" fmla="*/ 1437 h 1482"/>
                <a:gd name="T28" fmla="*/ 388 w 1482"/>
                <a:gd name="T29" fmla="*/ 1393 h 1482"/>
                <a:gd name="T30" fmla="*/ 297 w 1482"/>
                <a:gd name="T31" fmla="*/ 1335 h 1482"/>
                <a:gd name="T32" fmla="*/ 217 w 1482"/>
                <a:gd name="T33" fmla="*/ 1265 h 1482"/>
                <a:gd name="T34" fmla="*/ 147 w 1482"/>
                <a:gd name="T35" fmla="*/ 1185 h 1482"/>
                <a:gd name="T36" fmla="*/ 89 w 1482"/>
                <a:gd name="T37" fmla="*/ 1094 h 1482"/>
                <a:gd name="T38" fmla="*/ 45 w 1482"/>
                <a:gd name="T39" fmla="*/ 997 h 1482"/>
                <a:gd name="T40" fmla="*/ 15 w 1482"/>
                <a:gd name="T41" fmla="*/ 890 h 1482"/>
                <a:gd name="T42" fmla="*/ 1 w 1482"/>
                <a:gd name="T43" fmla="*/ 780 h 1482"/>
                <a:gd name="T44" fmla="*/ 1 w 1482"/>
                <a:gd name="T45" fmla="*/ 704 h 1482"/>
                <a:gd name="T46" fmla="*/ 15 w 1482"/>
                <a:gd name="T47" fmla="*/ 592 h 1482"/>
                <a:gd name="T48" fmla="*/ 45 w 1482"/>
                <a:gd name="T49" fmla="*/ 486 h 1482"/>
                <a:gd name="T50" fmla="*/ 89 w 1482"/>
                <a:gd name="T51" fmla="*/ 389 h 1482"/>
                <a:gd name="T52" fmla="*/ 147 w 1482"/>
                <a:gd name="T53" fmla="*/ 299 h 1482"/>
                <a:gd name="T54" fmla="*/ 217 w 1482"/>
                <a:gd name="T55" fmla="*/ 217 h 1482"/>
                <a:gd name="T56" fmla="*/ 297 w 1482"/>
                <a:gd name="T57" fmla="*/ 148 h 1482"/>
                <a:gd name="T58" fmla="*/ 388 w 1482"/>
                <a:gd name="T59" fmla="*/ 90 h 1482"/>
                <a:gd name="T60" fmla="*/ 486 w 1482"/>
                <a:gd name="T61" fmla="*/ 46 h 1482"/>
                <a:gd name="T62" fmla="*/ 592 w 1482"/>
                <a:gd name="T63" fmla="*/ 15 h 1482"/>
                <a:gd name="T64" fmla="*/ 702 w 1482"/>
                <a:gd name="T65" fmla="*/ 1 h 1482"/>
                <a:gd name="T66" fmla="*/ 778 w 1482"/>
                <a:gd name="T67" fmla="*/ 1 h 1482"/>
                <a:gd name="T68" fmla="*/ 890 w 1482"/>
                <a:gd name="T69" fmla="*/ 15 h 1482"/>
                <a:gd name="T70" fmla="*/ 995 w 1482"/>
                <a:gd name="T71" fmla="*/ 46 h 1482"/>
                <a:gd name="T72" fmla="*/ 1094 w 1482"/>
                <a:gd name="T73" fmla="*/ 90 h 1482"/>
                <a:gd name="T74" fmla="*/ 1184 w 1482"/>
                <a:gd name="T75" fmla="*/ 148 h 1482"/>
                <a:gd name="T76" fmla="*/ 1265 w 1482"/>
                <a:gd name="T77" fmla="*/ 217 h 1482"/>
                <a:gd name="T78" fmla="*/ 1334 w 1482"/>
                <a:gd name="T79" fmla="*/ 299 h 1482"/>
                <a:gd name="T80" fmla="*/ 1392 w 1482"/>
                <a:gd name="T81" fmla="*/ 389 h 1482"/>
                <a:gd name="T82" fmla="*/ 1436 w 1482"/>
                <a:gd name="T83" fmla="*/ 486 h 1482"/>
                <a:gd name="T84" fmla="*/ 1467 w 1482"/>
                <a:gd name="T85" fmla="*/ 592 h 1482"/>
                <a:gd name="T86" fmla="*/ 1481 w 1482"/>
                <a:gd name="T87" fmla="*/ 704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2" h="1482">
                  <a:moveTo>
                    <a:pt x="1482" y="742"/>
                  </a:moveTo>
                  <a:lnTo>
                    <a:pt x="1482" y="742"/>
                  </a:lnTo>
                  <a:lnTo>
                    <a:pt x="1481" y="780"/>
                  </a:lnTo>
                  <a:lnTo>
                    <a:pt x="1477" y="818"/>
                  </a:lnTo>
                  <a:lnTo>
                    <a:pt x="1473" y="854"/>
                  </a:lnTo>
                  <a:lnTo>
                    <a:pt x="1467" y="890"/>
                  </a:lnTo>
                  <a:lnTo>
                    <a:pt x="1458" y="926"/>
                  </a:lnTo>
                  <a:lnTo>
                    <a:pt x="1448" y="962"/>
                  </a:lnTo>
                  <a:lnTo>
                    <a:pt x="1436" y="997"/>
                  </a:lnTo>
                  <a:lnTo>
                    <a:pt x="1423" y="1029"/>
                  </a:lnTo>
                  <a:lnTo>
                    <a:pt x="1408" y="1063"/>
                  </a:lnTo>
                  <a:lnTo>
                    <a:pt x="1392" y="1094"/>
                  </a:lnTo>
                  <a:lnTo>
                    <a:pt x="1374" y="1126"/>
                  </a:lnTo>
                  <a:lnTo>
                    <a:pt x="1355" y="1155"/>
                  </a:lnTo>
                  <a:lnTo>
                    <a:pt x="1334" y="1185"/>
                  </a:lnTo>
                  <a:lnTo>
                    <a:pt x="1312" y="1213"/>
                  </a:lnTo>
                  <a:lnTo>
                    <a:pt x="1289" y="1240"/>
                  </a:lnTo>
                  <a:lnTo>
                    <a:pt x="1265" y="1265"/>
                  </a:lnTo>
                  <a:lnTo>
                    <a:pt x="1239" y="1290"/>
                  </a:lnTo>
                  <a:lnTo>
                    <a:pt x="1211" y="1313"/>
                  </a:lnTo>
                  <a:lnTo>
                    <a:pt x="1184" y="1335"/>
                  </a:lnTo>
                  <a:lnTo>
                    <a:pt x="1155" y="1356"/>
                  </a:lnTo>
                  <a:lnTo>
                    <a:pt x="1125" y="1375"/>
                  </a:lnTo>
                  <a:lnTo>
                    <a:pt x="1094" y="1393"/>
                  </a:lnTo>
                  <a:lnTo>
                    <a:pt x="1062" y="1409"/>
                  </a:lnTo>
                  <a:lnTo>
                    <a:pt x="1029" y="1424"/>
                  </a:lnTo>
                  <a:lnTo>
                    <a:pt x="995" y="1437"/>
                  </a:lnTo>
                  <a:lnTo>
                    <a:pt x="961" y="1449"/>
                  </a:lnTo>
                  <a:lnTo>
                    <a:pt x="926" y="1459"/>
                  </a:lnTo>
                  <a:lnTo>
                    <a:pt x="890" y="1467"/>
                  </a:lnTo>
                  <a:lnTo>
                    <a:pt x="853" y="1473"/>
                  </a:lnTo>
                  <a:lnTo>
                    <a:pt x="816" y="1479"/>
                  </a:lnTo>
                  <a:lnTo>
                    <a:pt x="778" y="1481"/>
                  </a:lnTo>
                  <a:lnTo>
                    <a:pt x="740" y="1482"/>
                  </a:lnTo>
                  <a:lnTo>
                    <a:pt x="740" y="1482"/>
                  </a:lnTo>
                  <a:lnTo>
                    <a:pt x="702" y="1481"/>
                  </a:lnTo>
                  <a:lnTo>
                    <a:pt x="664" y="1479"/>
                  </a:lnTo>
                  <a:lnTo>
                    <a:pt x="627" y="1473"/>
                  </a:lnTo>
                  <a:lnTo>
                    <a:pt x="592" y="1467"/>
                  </a:lnTo>
                  <a:lnTo>
                    <a:pt x="556" y="1459"/>
                  </a:lnTo>
                  <a:lnTo>
                    <a:pt x="520" y="1449"/>
                  </a:lnTo>
                  <a:lnTo>
                    <a:pt x="486" y="1437"/>
                  </a:lnTo>
                  <a:lnTo>
                    <a:pt x="453" y="1424"/>
                  </a:lnTo>
                  <a:lnTo>
                    <a:pt x="419" y="1409"/>
                  </a:lnTo>
                  <a:lnTo>
                    <a:pt x="388" y="1393"/>
                  </a:lnTo>
                  <a:lnTo>
                    <a:pt x="356" y="1375"/>
                  </a:lnTo>
                  <a:lnTo>
                    <a:pt x="327" y="1356"/>
                  </a:lnTo>
                  <a:lnTo>
                    <a:pt x="297" y="1335"/>
                  </a:lnTo>
                  <a:lnTo>
                    <a:pt x="269" y="1313"/>
                  </a:lnTo>
                  <a:lnTo>
                    <a:pt x="242" y="1290"/>
                  </a:lnTo>
                  <a:lnTo>
                    <a:pt x="217" y="1265"/>
                  </a:lnTo>
                  <a:lnTo>
                    <a:pt x="192" y="1240"/>
                  </a:lnTo>
                  <a:lnTo>
                    <a:pt x="169" y="1213"/>
                  </a:lnTo>
                  <a:lnTo>
                    <a:pt x="147" y="1185"/>
                  </a:lnTo>
                  <a:lnTo>
                    <a:pt x="126" y="1155"/>
                  </a:lnTo>
                  <a:lnTo>
                    <a:pt x="107" y="1126"/>
                  </a:lnTo>
                  <a:lnTo>
                    <a:pt x="89" y="1094"/>
                  </a:lnTo>
                  <a:lnTo>
                    <a:pt x="73" y="1063"/>
                  </a:lnTo>
                  <a:lnTo>
                    <a:pt x="58" y="1029"/>
                  </a:lnTo>
                  <a:lnTo>
                    <a:pt x="45" y="997"/>
                  </a:lnTo>
                  <a:lnTo>
                    <a:pt x="33" y="962"/>
                  </a:lnTo>
                  <a:lnTo>
                    <a:pt x="23" y="926"/>
                  </a:lnTo>
                  <a:lnTo>
                    <a:pt x="15" y="890"/>
                  </a:lnTo>
                  <a:lnTo>
                    <a:pt x="9" y="854"/>
                  </a:lnTo>
                  <a:lnTo>
                    <a:pt x="3" y="818"/>
                  </a:lnTo>
                  <a:lnTo>
                    <a:pt x="1" y="780"/>
                  </a:lnTo>
                  <a:lnTo>
                    <a:pt x="0" y="742"/>
                  </a:lnTo>
                  <a:lnTo>
                    <a:pt x="0" y="742"/>
                  </a:lnTo>
                  <a:lnTo>
                    <a:pt x="1" y="704"/>
                  </a:lnTo>
                  <a:lnTo>
                    <a:pt x="3" y="666"/>
                  </a:lnTo>
                  <a:lnTo>
                    <a:pt x="9" y="629"/>
                  </a:lnTo>
                  <a:lnTo>
                    <a:pt x="15" y="592"/>
                  </a:lnTo>
                  <a:lnTo>
                    <a:pt x="23" y="556"/>
                  </a:lnTo>
                  <a:lnTo>
                    <a:pt x="33" y="521"/>
                  </a:lnTo>
                  <a:lnTo>
                    <a:pt x="45" y="486"/>
                  </a:lnTo>
                  <a:lnTo>
                    <a:pt x="58" y="453"/>
                  </a:lnTo>
                  <a:lnTo>
                    <a:pt x="73" y="420"/>
                  </a:lnTo>
                  <a:lnTo>
                    <a:pt x="89" y="389"/>
                  </a:lnTo>
                  <a:lnTo>
                    <a:pt x="107" y="357"/>
                  </a:lnTo>
                  <a:lnTo>
                    <a:pt x="126" y="327"/>
                  </a:lnTo>
                  <a:lnTo>
                    <a:pt x="147" y="299"/>
                  </a:lnTo>
                  <a:lnTo>
                    <a:pt x="169" y="270"/>
                  </a:lnTo>
                  <a:lnTo>
                    <a:pt x="192" y="243"/>
                  </a:lnTo>
                  <a:lnTo>
                    <a:pt x="217" y="217"/>
                  </a:lnTo>
                  <a:lnTo>
                    <a:pt x="242" y="193"/>
                  </a:lnTo>
                  <a:lnTo>
                    <a:pt x="269" y="169"/>
                  </a:lnTo>
                  <a:lnTo>
                    <a:pt x="297" y="148"/>
                  </a:lnTo>
                  <a:lnTo>
                    <a:pt x="327" y="127"/>
                  </a:lnTo>
                  <a:lnTo>
                    <a:pt x="356" y="107"/>
                  </a:lnTo>
                  <a:lnTo>
                    <a:pt x="388" y="90"/>
                  </a:lnTo>
                  <a:lnTo>
                    <a:pt x="419" y="74"/>
                  </a:lnTo>
                  <a:lnTo>
                    <a:pt x="453" y="59"/>
                  </a:lnTo>
                  <a:lnTo>
                    <a:pt x="486" y="46"/>
                  </a:lnTo>
                  <a:lnTo>
                    <a:pt x="520" y="34"/>
                  </a:lnTo>
                  <a:lnTo>
                    <a:pt x="556" y="24"/>
                  </a:lnTo>
                  <a:lnTo>
                    <a:pt x="592" y="15"/>
                  </a:lnTo>
                  <a:lnTo>
                    <a:pt x="627" y="9"/>
                  </a:lnTo>
                  <a:lnTo>
                    <a:pt x="664" y="4"/>
                  </a:lnTo>
                  <a:lnTo>
                    <a:pt x="702" y="1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778" y="1"/>
                  </a:lnTo>
                  <a:lnTo>
                    <a:pt x="816" y="4"/>
                  </a:lnTo>
                  <a:lnTo>
                    <a:pt x="853" y="9"/>
                  </a:lnTo>
                  <a:lnTo>
                    <a:pt x="890" y="15"/>
                  </a:lnTo>
                  <a:lnTo>
                    <a:pt x="926" y="24"/>
                  </a:lnTo>
                  <a:lnTo>
                    <a:pt x="961" y="34"/>
                  </a:lnTo>
                  <a:lnTo>
                    <a:pt x="995" y="46"/>
                  </a:lnTo>
                  <a:lnTo>
                    <a:pt x="1029" y="59"/>
                  </a:lnTo>
                  <a:lnTo>
                    <a:pt x="1062" y="74"/>
                  </a:lnTo>
                  <a:lnTo>
                    <a:pt x="1094" y="90"/>
                  </a:lnTo>
                  <a:lnTo>
                    <a:pt x="1125" y="107"/>
                  </a:lnTo>
                  <a:lnTo>
                    <a:pt x="1155" y="127"/>
                  </a:lnTo>
                  <a:lnTo>
                    <a:pt x="1184" y="148"/>
                  </a:lnTo>
                  <a:lnTo>
                    <a:pt x="1211" y="169"/>
                  </a:lnTo>
                  <a:lnTo>
                    <a:pt x="1239" y="193"/>
                  </a:lnTo>
                  <a:lnTo>
                    <a:pt x="1265" y="217"/>
                  </a:lnTo>
                  <a:lnTo>
                    <a:pt x="1289" y="243"/>
                  </a:lnTo>
                  <a:lnTo>
                    <a:pt x="1312" y="270"/>
                  </a:lnTo>
                  <a:lnTo>
                    <a:pt x="1334" y="299"/>
                  </a:lnTo>
                  <a:lnTo>
                    <a:pt x="1355" y="327"/>
                  </a:lnTo>
                  <a:lnTo>
                    <a:pt x="1374" y="357"/>
                  </a:lnTo>
                  <a:lnTo>
                    <a:pt x="1392" y="389"/>
                  </a:lnTo>
                  <a:lnTo>
                    <a:pt x="1408" y="420"/>
                  </a:lnTo>
                  <a:lnTo>
                    <a:pt x="1423" y="453"/>
                  </a:lnTo>
                  <a:lnTo>
                    <a:pt x="1436" y="486"/>
                  </a:lnTo>
                  <a:lnTo>
                    <a:pt x="1448" y="521"/>
                  </a:lnTo>
                  <a:lnTo>
                    <a:pt x="1458" y="556"/>
                  </a:lnTo>
                  <a:lnTo>
                    <a:pt x="1467" y="592"/>
                  </a:lnTo>
                  <a:lnTo>
                    <a:pt x="1473" y="629"/>
                  </a:lnTo>
                  <a:lnTo>
                    <a:pt x="1477" y="666"/>
                  </a:lnTo>
                  <a:lnTo>
                    <a:pt x="1481" y="704"/>
                  </a:lnTo>
                  <a:lnTo>
                    <a:pt x="1482" y="742"/>
                  </a:lnTo>
                  <a:lnTo>
                    <a:pt x="1482" y="7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46" tIns="34273" rIns="68546" bIns="3427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2332038" y="1985963"/>
              <a:ext cx="784225" cy="719138"/>
            </a:xfrm>
            <a:custGeom>
              <a:avLst/>
              <a:gdLst>
                <a:gd name="T0" fmla="*/ 388 w 988"/>
                <a:gd name="T1" fmla="*/ 819 h 905"/>
                <a:gd name="T2" fmla="*/ 432 w 988"/>
                <a:gd name="T3" fmla="*/ 697 h 905"/>
                <a:gd name="T4" fmla="*/ 412 w 988"/>
                <a:gd name="T5" fmla="*/ 664 h 905"/>
                <a:gd name="T6" fmla="*/ 391 w 988"/>
                <a:gd name="T7" fmla="*/ 639 h 905"/>
                <a:gd name="T8" fmla="*/ 393 w 988"/>
                <a:gd name="T9" fmla="*/ 620 h 905"/>
                <a:gd name="T10" fmla="*/ 418 w 988"/>
                <a:gd name="T11" fmla="*/ 599 h 905"/>
                <a:gd name="T12" fmla="*/ 393 w 988"/>
                <a:gd name="T13" fmla="*/ 546 h 905"/>
                <a:gd name="T14" fmla="*/ 277 w 988"/>
                <a:gd name="T15" fmla="*/ 476 h 905"/>
                <a:gd name="T16" fmla="*/ 138 w 988"/>
                <a:gd name="T17" fmla="*/ 371 h 905"/>
                <a:gd name="T18" fmla="*/ 92 w 988"/>
                <a:gd name="T19" fmla="*/ 317 h 905"/>
                <a:gd name="T20" fmla="*/ 44 w 988"/>
                <a:gd name="T21" fmla="*/ 234 h 905"/>
                <a:gd name="T22" fmla="*/ 13 w 988"/>
                <a:gd name="T23" fmla="*/ 132 h 905"/>
                <a:gd name="T24" fmla="*/ 0 w 988"/>
                <a:gd name="T25" fmla="*/ 0 h 905"/>
                <a:gd name="T26" fmla="*/ 256 w 988"/>
                <a:gd name="T27" fmla="*/ 23 h 905"/>
                <a:gd name="T28" fmla="*/ 740 w 988"/>
                <a:gd name="T29" fmla="*/ 57 h 905"/>
                <a:gd name="T30" fmla="*/ 987 w 988"/>
                <a:gd name="T31" fmla="*/ 33 h 905"/>
                <a:gd name="T32" fmla="*/ 971 w 988"/>
                <a:gd name="T33" fmla="*/ 154 h 905"/>
                <a:gd name="T34" fmla="*/ 936 w 988"/>
                <a:gd name="T35" fmla="*/ 251 h 905"/>
                <a:gd name="T36" fmla="*/ 886 w 988"/>
                <a:gd name="T37" fmla="*/ 331 h 905"/>
                <a:gd name="T38" fmla="*/ 825 w 988"/>
                <a:gd name="T39" fmla="*/ 395 h 905"/>
                <a:gd name="T40" fmla="*/ 653 w 988"/>
                <a:gd name="T41" fmla="*/ 512 h 905"/>
                <a:gd name="T42" fmla="*/ 576 w 988"/>
                <a:gd name="T43" fmla="*/ 574 h 905"/>
                <a:gd name="T44" fmla="*/ 580 w 988"/>
                <a:gd name="T45" fmla="*/ 601 h 905"/>
                <a:gd name="T46" fmla="*/ 601 w 988"/>
                <a:gd name="T47" fmla="*/ 625 h 905"/>
                <a:gd name="T48" fmla="*/ 599 w 988"/>
                <a:gd name="T49" fmla="*/ 646 h 905"/>
                <a:gd name="T50" fmla="*/ 574 w 988"/>
                <a:gd name="T51" fmla="*/ 666 h 905"/>
                <a:gd name="T52" fmla="*/ 565 w 988"/>
                <a:gd name="T53" fmla="*/ 725 h 905"/>
                <a:gd name="T54" fmla="*/ 619 w 988"/>
                <a:gd name="T55" fmla="*/ 838 h 905"/>
                <a:gd name="T56" fmla="*/ 298 w 988"/>
                <a:gd name="T57" fmla="*/ 855 h 905"/>
                <a:gd name="T58" fmla="*/ 737 w 988"/>
                <a:gd name="T59" fmla="*/ 203 h 905"/>
                <a:gd name="T60" fmla="*/ 707 w 988"/>
                <a:gd name="T61" fmla="*/ 350 h 905"/>
                <a:gd name="T62" fmla="*/ 669 w 988"/>
                <a:gd name="T63" fmla="*/ 443 h 905"/>
                <a:gd name="T64" fmla="*/ 779 w 988"/>
                <a:gd name="T65" fmla="*/ 367 h 905"/>
                <a:gd name="T66" fmla="*/ 855 w 988"/>
                <a:gd name="T67" fmla="*/ 288 h 905"/>
                <a:gd name="T68" fmla="*/ 906 w 988"/>
                <a:gd name="T69" fmla="*/ 192 h 905"/>
                <a:gd name="T70" fmla="*/ 929 w 988"/>
                <a:gd name="T71" fmla="*/ 105 h 905"/>
                <a:gd name="T72" fmla="*/ 761 w 988"/>
                <a:gd name="T73" fmla="*/ 152 h 905"/>
                <a:gd name="T74" fmla="*/ 316 w 988"/>
                <a:gd name="T75" fmla="*/ 428 h 905"/>
                <a:gd name="T76" fmla="*/ 279 w 988"/>
                <a:gd name="T77" fmla="*/ 331 h 905"/>
                <a:gd name="T78" fmla="*/ 258 w 988"/>
                <a:gd name="T79" fmla="*/ 221 h 905"/>
                <a:gd name="T80" fmla="*/ 228 w 988"/>
                <a:gd name="T81" fmla="*/ 152 h 905"/>
                <a:gd name="T82" fmla="*/ 58 w 988"/>
                <a:gd name="T83" fmla="*/ 85 h 905"/>
                <a:gd name="T84" fmla="*/ 77 w 988"/>
                <a:gd name="T85" fmla="*/ 177 h 905"/>
                <a:gd name="T86" fmla="*/ 118 w 988"/>
                <a:gd name="T87" fmla="*/ 263 h 905"/>
                <a:gd name="T88" fmla="*/ 191 w 988"/>
                <a:gd name="T89" fmla="*/ 350 h 905"/>
                <a:gd name="T90" fmla="*/ 326 w 988"/>
                <a:gd name="T91" fmla="*/ 446 h 905"/>
                <a:gd name="T92" fmla="*/ 307 w 988"/>
                <a:gd name="T93" fmla="*/ 170 h 905"/>
                <a:gd name="T94" fmla="*/ 320 w 988"/>
                <a:gd name="T95" fmla="*/ 266 h 905"/>
                <a:gd name="T96" fmla="*/ 358 w 988"/>
                <a:gd name="T97" fmla="*/ 380 h 905"/>
                <a:gd name="T98" fmla="*/ 398 w 988"/>
                <a:gd name="T99" fmla="*/ 448 h 905"/>
                <a:gd name="T100" fmla="*/ 416 w 988"/>
                <a:gd name="T101" fmla="*/ 453 h 905"/>
                <a:gd name="T102" fmla="*/ 429 w 988"/>
                <a:gd name="T103" fmla="*/ 444 h 905"/>
                <a:gd name="T104" fmla="*/ 430 w 988"/>
                <a:gd name="T105" fmla="*/ 425 h 905"/>
                <a:gd name="T106" fmla="*/ 394 w 988"/>
                <a:gd name="T107" fmla="*/ 362 h 905"/>
                <a:gd name="T108" fmla="*/ 360 w 988"/>
                <a:gd name="T109" fmla="*/ 257 h 905"/>
                <a:gd name="T110" fmla="*/ 348 w 988"/>
                <a:gd name="T111" fmla="*/ 166 h 905"/>
                <a:gd name="T112" fmla="*/ 343 w 988"/>
                <a:gd name="T113" fmla="*/ 63 h 905"/>
                <a:gd name="T114" fmla="*/ 329 w 988"/>
                <a:gd name="T115" fmla="*/ 51 h 905"/>
                <a:gd name="T116" fmla="*/ 313 w 988"/>
                <a:gd name="T117" fmla="*/ 53 h 905"/>
                <a:gd name="T118" fmla="*/ 304 w 988"/>
                <a:gd name="T119" fmla="*/ 7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8" h="905">
                  <a:moveTo>
                    <a:pt x="298" y="855"/>
                  </a:moveTo>
                  <a:lnTo>
                    <a:pt x="359" y="855"/>
                  </a:lnTo>
                  <a:lnTo>
                    <a:pt x="359" y="855"/>
                  </a:lnTo>
                  <a:lnTo>
                    <a:pt x="374" y="838"/>
                  </a:lnTo>
                  <a:lnTo>
                    <a:pt x="388" y="819"/>
                  </a:lnTo>
                  <a:lnTo>
                    <a:pt x="401" y="799"/>
                  </a:lnTo>
                  <a:lnTo>
                    <a:pt x="412" y="776"/>
                  </a:lnTo>
                  <a:lnTo>
                    <a:pt x="421" y="752"/>
                  </a:lnTo>
                  <a:lnTo>
                    <a:pt x="427" y="725"/>
                  </a:lnTo>
                  <a:lnTo>
                    <a:pt x="432" y="697"/>
                  </a:lnTo>
                  <a:lnTo>
                    <a:pt x="436" y="666"/>
                  </a:lnTo>
                  <a:lnTo>
                    <a:pt x="425" y="666"/>
                  </a:lnTo>
                  <a:lnTo>
                    <a:pt x="425" y="666"/>
                  </a:lnTo>
                  <a:lnTo>
                    <a:pt x="418" y="666"/>
                  </a:lnTo>
                  <a:lnTo>
                    <a:pt x="412" y="664"/>
                  </a:lnTo>
                  <a:lnTo>
                    <a:pt x="405" y="661"/>
                  </a:lnTo>
                  <a:lnTo>
                    <a:pt x="401" y="656"/>
                  </a:lnTo>
                  <a:lnTo>
                    <a:pt x="397" y="651"/>
                  </a:lnTo>
                  <a:lnTo>
                    <a:pt x="393" y="646"/>
                  </a:lnTo>
                  <a:lnTo>
                    <a:pt x="391" y="639"/>
                  </a:lnTo>
                  <a:lnTo>
                    <a:pt x="390" y="633"/>
                  </a:lnTo>
                  <a:lnTo>
                    <a:pt x="390" y="633"/>
                  </a:lnTo>
                  <a:lnTo>
                    <a:pt x="390" y="633"/>
                  </a:lnTo>
                  <a:lnTo>
                    <a:pt x="391" y="625"/>
                  </a:lnTo>
                  <a:lnTo>
                    <a:pt x="393" y="620"/>
                  </a:lnTo>
                  <a:lnTo>
                    <a:pt x="397" y="613"/>
                  </a:lnTo>
                  <a:lnTo>
                    <a:pt x="401" y="609"/>
                  </a:lnTo>
                  <a:lnTo>
                    <a:pt x="405" y="604"/>
                  </a:lnTo>
                  <a:lnTo>
                    <a:pt x="412" y="601"/>
                  </a:lnTo>
                  <a:lnTo>
                    <a:pt x="418" y="599"/>
                  </a:lnTo>
                  <a:lnTo>
                    <a:pt x="425" y="598"/>
                  </a:lnTo>
                  <a:lnTo>
                    <a:pt x="442" y="598"/>
                  </a:lnTo>
                  <a:lnTo>
                    <a:pt x="442" y="598"/>
                  </a:lnTo>
                  <a:lnTo>
                    <a:pt x="417" y="573"/>
                  </a:lnTo>
                  <a:lnTo>
                    <a:pt x="393" y="546"/>
                  </a:lnTo>
                  <a:lnTo>
                    <a:pt x="371" y="519"/>
                  </a:lnTo>
                  <a:lnTo>
                    <a:pt x="351" y="489"/>
                  </a:lnTo>
                  <a:lnTo>
                    <a:pt x="337" y="512"/>
                  </a:lnTo>
                  <a:lnTo>
                    <a:pt x="337" y="512"/>
                  </a:lnTo>
                  <a:lnTo>
                    <a:pt x="277" y="476"/>
                  </a:lnTo>
                  <a:lnTo>
                    <a:pt x="248" y="458"/>
                  </a:lnTo>
                  <a:lnTo>
                    <a:pt x="219" y="438"/>
                  </a:lnTo>
                  <a:lnTo>
                    <a:pt x="191" y="418"/>
                  </a:lnTo>
                  <a:lnTo>
                    <a:pt x="164" y="395"/>
                  </a:lnTo>
                  <a:lnTo>
                    <a:pt x="138" y="371"/>
                  </a:lnTo>
                  <a:lnTo>
                    <a:pt x="126" y="358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02" y="331"/>
                  </a:lnTo>
                  <a:lnTo>
                    <a:pt x="92" y="317"/>
                  </a:lnTo>
                  <a:lnTo>
                    <a:pt x="81" y="301"/>
                  </a:lnTo>
                  <a:lnTo>
                    <a:pt x="71" y="285"/>
                  </a:lnTo>
                  <a:lnTo>
                    <a:pt x="61" y="269"/>
                  </a:lnTo>
                  <a:lnTo>
                    <a:pt x="53" y="251"/>
                  </a:lnTo>
                  <a:lnTo>
                    <a:pt x="44" y="234"/>
                  </a:lnTo>
                  <a:lnTo>
                    <a:pt x="36" y="216"/>
                  </a:lnTo>
                  <a:lnTo>
                    <a:pt x="30" y="196"/>
                  </a:lnTo>
                  <a:lnTo>
                    <a:pt x="23" y="175"/>
                  </a:lnTo>
                  <a:lnTo>
                    <a:pt x="18" y="154"/>
                  </a:lnTo>
                  <a:lnTo>
                    <a:pt x="13" y="132"/>
                  </a:lnTo>
                  <a:lnTo>
                    <a:pt x="9" y="108"/>
                  </a:lnTo>
                  <a:lnTo>
                    <a:pt x="6" y="84"/>
                  </a:lnTo>
                  <a:lnTo>
                    <a:pt x="4" y="59"/>
                  </a:lnTo>
                  <a:lnTo>
                    <a:pt x="3" y="33"/>
                  </a:lnTo>
                  <a:lnTo>
                    <a:pt x="0" y="0"/>
                  </a:lnTo>
                  <a:lnTo>
                    <a:pt x="33" y="7"/>
                  </a:lnTo>
                  <a:lnTo>
                    <a:pt x="239" y="55"/>
                  </a:lnTo>
                  <a:lnTo>
                    <a:pt x="252" y="58"/>
                  </a:lnTo>
                  <a:lnTo>
                    <a:pt x="252" y="58"/>
                  </a:lnTo>
                  <a:lnTo>
                    <a:pt x="256" y="23"/>
                  </a:lnTo>
                  <a:lnTo>
                    <a:pt x="473" y="23"/>
                  </a:lnTo>
                  <a:lnTo>
                    <a:pt x="520" y="23"/>
                  </a:lnTo>
                  <a:lnTo>
                    <a:pt x="737" y="23"/>
                  </a:lnTo>
                  <a:lnTo>
                    <a:pt x="737" y="23"/>
                  </a:lnTo>
                  <a:lnTo>
                    <a:pt x="740" y="57"/>
                  </a:lnTo>
                  <a:lnTo>
                    <a:pt x="751" y="55"/>
                  </a:lnTo>
                  <a:lnTo>
                    <a:pt x="956" y="7"/>
                  </a:lnTo>
                  <a:lnTo>
                    <a:pt x="988" y="0"/>
                  </a:lnTo>
                  <a:lnTo>
                    <a:pt x="987" y="33"/>
                  </a:lnTo>
                  <a:lnTo>
                    <a:pt x="987" y="33"/>
                  </a:lnTo>
                  <a:lnTo>
                    <a:pt x="986" y="59"/>
                  </a:lnTo>
                  <a:lnTo>
                    <a:pt x="983" y="84"/>
                  </a:lnTo>
                  <a:lnTo>
                    <a:pt x="980" y="108"/>
                  </a:lnTo>
                  <a:lnTo>
                    <a:pt x="976" y="132"/>
                  </a:lnTo>
                  <a:lnTo>
                    <a:pt x="971" y="154"/>
                  </a:lnTo>
                  <a:lnTo>
                    <a:pt x="965" y="175"/>
                  </a:lnTo>
                  <a:lnTo>
                    <a:pt x="960" y="196"/>
                  </a:lnTo>
                  <a:lnTo>
                    <a:pt x="952" y="216"/>
                  </a:lnTo>
                  <a:lnTo>
                    <a:pt x="945" y="234"/>
                  </a:lnTo>
                  <a:lnTo>
                    <a:pt x="936" y="251"/>
                  </a:lnTo>
                  <a:lnTo>
                    <a:pt x="927" y="269"/>
                  </a:lnTo>
                  <a:lnTo>
                    <a:pt x="918" y="285"/>
                  </a:lnTo>
                  <a:lnTo>
                    <a:pt x="908" y="301"/>
                  </a:lnTo>
                  <a:lnTo>
                    <a:pt x="897" y="317"/>
                  </a:lnTo>
                  <a:lnTo>
                    <a:pt x="886" y="331"/>
                  </a:lnTo>
                  <a:lnTo>
                    <a:pt x="874" y="345"/>
                  </a:lnTo>
                  <a:lnTo>
                    <a:pt x="874" y="345"/>
                  </a:lnTo>
                  <a:lnTo>
                    <a:pt x="862" y="358"/>
                  </a:lnTo>
                  <a:lnTo>
                    <a:pt x="850" y="371"/>
                  </a:lnTo>
                  <a:lnTo>
                    <a:pt x="825" y="395"/>
                  </a:lnTo>
                  <a:lnTo>
                    <a:pt x="798" y="418"/>
                  </a:lnTo>
                  <a:lnTo>
                    <a:pt x="770" y="438"/>
                  </a:lnTo>
                  <a:lnTo>
                    <a:pt x="742" y="458"/>
                  </a:lnTo>
                  <a:lnTo>
                    <a:pt x="713" y="476"/>
                  </a:lnTo>
                  <a:lnTo>
                    <a:pt x="653" y="512"/>
                  </a:lnTo>
                  <a:lnTo>
                    <a:pt x="640" y="491"/>
                  </a:lnTo>
                  <a:lnTo>
                    <a:pt x="640" y="491"/>
                  </a:lnTo>
                  <a:lnTo>
                    <a:pt x="620" y="521"/>
                  </a:lnTo>
                  <a:lnTo>
                    <a:pt x="599" y="548"/>
                  </a:lnTo>
                  <a:lnTo>
                    <a:pt x="576" y="574"/>
                  </a:lnTo>
                  <a:lnTo>
                    <a:pt x="551" y="598"/>
                  </a:lnTo>
                  <a:lnTo>
                    <a:pt x="567" y="598"/>
                  </a:lnTo>
                  <a:lnTo>
                    <a:pt x="567" y="598"/>
                  </a:lnTo>
                  <a:lnTo>
                    <a:pt x="574" y="599"/>
                  </a:lnTo>
                  <a:lnTo>
                    <a:pt x="580" y="601"/>
                  </a:lnTo>
                  <a:lnTo>
                    <a:pt x="586" y="604"/>
                  </a:lnTo>
                  <a:lnTo>
                    <a:pt x="591" y="609"/>
                  </a:lnTo>
                  <a:lnTo>
                    <a:pt x="595" y="613"/>
                  </a:lnTo>
                  <a:lnTo>
                    <a:pt x="599" y="620"/>
                  </a:lnTo>
                  <a:lnTo>
                    <a:pt x="601" y="625"/>
                  </a:lnTo>
                  <a:lnTo>
                    <a:pt x="601" y="633"/>
                  </a:lnTo>
                  <a:lnTo>
                    <a:pt x="601" y="633"/>
                  </a:lnTo>
                  <a:lnTo>
                    <a:pt x="601" y="633"/>
                  </a:lnTo>
                  <a:lnTo>
                    <a:pt x="601" y="639"/>
                  </a:lnTo>
                  <a:lnTo>
                    <a:pt x="599" y="646"/>
                  </a:lnTo>
                  <a:lnTo>
                    <a:pt x="595" y="651"/>
                  </a:lnTo>
                  <a:lnTo>
                    <a:pt x="591" y="656"/>
                  </a:lnTo>
                  <a:lnTo>
                    <a:pt x="586" y="661"/>
                  </a:lnTo>
                  <a:lnTo>
                    <a:pt x="580" y="664"/>
                  </a:lnTo>
                  <a:lnTo>
                    <a:pt x="574" y="666"/>
                  </a:lnTo>
                  <a:lnTo>
                    <a:pt x="567" y="666"/>
                  </a:lnTo>
                  <a:lnTo>
                    <a:pt x="557" y="666"/>
                  </a:lnTo>
                  <a:lnTo>
                    <a:pt x="557" y="666"/>
                  </a:lnTo>
                  <a:lnTo>
                    <a:pt x="561" y="697"/>
                  </a:lnTo>
                  <a:lnTo>
                    <a:pt x="565" y="725"/>
                  </a:lnTo>
                  <a:lnTo>
                    <a:pt x="572" y="752"/>
                  </a:lnTo>
                  <a:lnTo>
                    <a:pt x="581" y="776"/>
                  </a:lnTo>
                  <a:lnTo>
                    <a:pt x="592" y="799"/>
                  </a:lnTo>
                  <a:lnTo>
                    <a:pt x="605" y="819"/>
                  </a:lnTo>
                  <a:lnTo>
                    <a:pt x="619" y="838"/>
                  </a:lnTo>
                  <a:lnTo>
                    <a:pt x="634" y="855"/>
                  </a:lnTo>
                  <a:lnTo>
                    <a:pt x="697" y="855"/>
                  </a:lnTo>
                  <a:lnTo>
                    <a:pt x="713" y="905"/>
                  </a:lnTo>
                  <a:lnTo>
                    <a:pt x="283" y="905"/>
                  </a:lnTo>
                  <a:lnTo>
                    <a:pt x="298" y="855"/>
                  </a:lnTo>
                  <a:lnTo>
                    <a:pt x="298" y="855"/>
                  </a:lnTo>
                  <a:close/>
                  <a:moveTo>
                    <a:pt x="742" y="109"/>
                  </a:moveTo>
                  <a:lnTo>
                    <a:pt x="742" y="109"/>
                  </a:lnTo>
                  <a:lnTo>
                    <a:pt x="741" y="157"/>
                  </a:lnTo>
                  <a:lnTo>
                    <a:pt x="737" y="203"/>
                  </a:lnTo>
                  <a:lnTo>
                    <a:pt x="731" y="247"/>
                  </a:lnTo>
                  <a:lnTo>
                    <a:pt x="723" y="289"/>
                  </a:lnTo>
                  <a:lnTo>
                    <a:pt x="719" y="310"/>
                  </a:lnTo>
                  <a:lnTo>
                    <a:pt x="714" y="331"/>
                  </a:lnTo>
                  <a:lnTo>
                    <a:pt x="707" y="350"/>
                  </a:lnTo>
                  <a:lnTo>
                    <a:pt x="701" y="370"/>
                  </a:lnTo>
                  <a:lnTo>
                    <a:pt x="693" y="388"/>
                  </a:lnTo>
                  <a:lnTo>
                    <a:pt x="685" y="407"/>
                  </a:lnTo>
                  <a:lnTo>
                    <a:pt x="678" y="425"/>
                  </a:lnTo>
                  <a:lnTo>
                    <a:pt x="669" y="443"/>
                  </a:lnTo>
                  <a:lnTo>
                    <a:pt x="669" y="443"/>
                  </a:lnTo>
                  <a:lnTo>
                    <a:pt x="715" y="414"/>
                  </a:lnTo>
                  <a:lnTo>
                    <a:pt x="736" y="399"/>
                  </a:lnTo>
                  <a:lnTo>
                    <a:pt x="758" y="383"/>
                  </a:lnTo>
                  <a:lnTo>
                    <a:pt x="779" y="367"/>
                  </a:lnTo>
                  <a:lnTo>
                    <a:pt x="798" y="349"/>
                  </a:lnTo>
                  <a:lnTo>
                    <a:pt x="818" y="331"/>
                  </a:lnTo>
                  <a:lnTo>
                    <a:pt x="836" y="311"/>
                  </a:lnTo>
                  <a:lnTo>
                    <a:pt x="836" y="311"/>
                  </a:lnTo>
                  <a:lnTo>
                    <a:pt x="855" y="288"/>
                  </a:lnTo>
                  <a:lnTo>
                    <a:pt x="871" y="263"/>
                  </a:lnTo>
                  <a:lnTo>
                    <a:pt x="886" y="236"/>
                  </a:lnTo>
                  <a:lnTo>
                    <a:pt x="894" y="222"/>
                  </a:lnTo>
                  <a:lnTo>
                    <a:pt x="900" y="208"/>
                  </a:lnTo>
                  <a:lnTo>
                    <a:pt x="906" y="192"/>
                  </a:lnTo>
                  <a:lnTo>
                    <a:pt x="912" y="177"/>
                  </a:lnTo>
                  <a:lnTo>
                    <a:pt x="917" y="159"/>
                  </a:lnTo>
                  <a:lnTo>
                    <a:pt x="921" y="142"/>
                  </a:lnTo>
                  <a:lnTo>
                    <a:pt x="925" y="123"/>
                  </a:lnTo>
                  <a:lnTo>
                    <a:pt x="929" y="105"/>
                  </a:lnTo>
                  <a:lnTo>
                    <a:pt x="932" y="85"/>
                  </a:lnTo>
                  <a:lnTo>
                    <a:pt x="934" y="66"/>
                  </a:lnTo>
                  <a:lnTo>
                    <a:pt x="793" y="97"/>
                  </a:lnTo>
                  <a:lnTo>
                    <a:pt x="808" y="130"/>
                  </a:lnTo>
                  <a:lnTo>
                    <a:pt x="761" y="152"/>
                  </a:lnTo>
                  <a:lnTo>
                    <a:pt x="742" y="109"/>
                  </a:lnTo>
                  <a:lnTo>
                    <a:pt x="742" y="109"/>
                  </a:lnTo>
                  <a:close/>
                  <a:moveTo>
                    <a:pt x="326" y="446"/>
                  </a:moveTo>
                  <a:lnTo>
                    <a:pt x="326" y="446"/>
                  </a:lnTo>
                  <a:lnTo>
                    <a:pt x="316" y="428"/>
                  </a:lnTo>
                  <a:lnTo>
                    <a:pt x="308" y="409"/>
                  </a:lnTo>
                  <a:lnTo>
                    <a:pt x="300" y="390"/>
                  </a:lnTo>
                  <a:lnTo>
                    <a:pt x="292" y="371"/>
                  </a:lnTo>
                  <a:lnTo>
                    <a:pt x="286" y="350"/>
                  </a:lnTo>
                  <a:lnTo>
                    <a:pt x="279" y="331"/>
                  </a:lnTo>
                  <a:lnTo>
                    <a:pt x="274" y="309"/>
                  </a:lnTo>
                  <a:lnTo>
                    <a:pt x="269" y="288"/>
                  </a:lnTo>
                  <a:lnTo>
                    <a:pt x="264" y="267"/>
                  </a:lnTo>
                  <a:lnTo>
                    <a:pt x="261" y="244"/>
                  </a:lnTo>
                  <a:lnTo>
                    <a:pt x="258" y="221"/>
                  </a:lnTo>
                  <a:lnTo>
                    <a:pt x="256" y="198"/>
                  </a:lnTo>
                  <a:lnTo>
                    <a:pt x="253" y="174"/>
                  </a:lnTo>
                  <a:lnTo>
                    <a:pt x="252" y="151"/>
                  </a:lnTo>
                  <a:lnTo>
                    <a:pt x="251" y="102"/>
                  </a:lnTo>
                  <a:lnTo>
                    <a:pt x="228" y="152"/>
                  </a:lnTo>
                  <a:lnTo>
                    <a:pt x="182" y="130"/>
                  </a:lnTo>
                  <a:lnTo>
                    <a:pt x="197" y="97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8" y="85"/>
                  </a:lnTo>
                  <a:lnTo>
                    <a:pt x="60" y="105"/>
                  </a:lnTo>
                  <a:lnTo>
                    <a:pt x="63" y="123"/>
                  </a:lnTo>
                  <a:lnTo>
                    <a:pt x="68" y="142"/>
                  </a:lnTo>
                  <a:lnTo>
                    <a:pt x="72" y="159"/>
                  </a:lnTo>
                  <a:lnTo>
                    <a:pt x="77" y="177"/>
                  </a:lnTo>
                  <a:lnTo>
                    <a:pt x="83" y="192"/>
                  </a:lnTo>
                  <a:lnTo>
                    <a:pt x="89" y="208"/>
                  </a:lnTo>
                  <a:lnTo>
                    <a:pt x="96" y="222"/>
                  </a:lnTo>
                  <a:lnTo>
                    <a:pt x="102" y="236"/>
                  </a:lnTo>
                  <a:lnTo>
                    <a:pt x="118" y="263"/>
                  </a:lnTo>
                  <a:lnTo>
                    <a:pt x="135" y="288"/>
                  </a:lnTo>
                  <a:lnTo>
                    <a:pt x="153" y="311"/>
                  </a:lnTo>
                  <a:lnTo>
                    <a:pt x="153" y="311"/>
                  </a:lnTo>
                  <a:lnTo>
                    <a:pt x="172" y="332"/>
                  </a:lnTo>
                  <a:lnTo>
                    <a:pt x="191" y="350"/>
                  </a:lnTo>
                  <a:lnTo>
                    <a:pt x="212" y="369"/>
                  </a:lnTo>
                  <a:lnTo>
                    <a:pt x="234" y="385"/>
                  </a:lnTo>
                  <a:lnTo>
                    <a:pt x="256" y="401"/>
                  </a:lnTo>
                  <a:lnTo>
                    <a:pt x="279" y="417"/>
                  </a:lnTo>
                  <a:lnTo>
                    <a:pt x="326" y="446"/>
                  </a:lnTo>
                  <a:lnTo>
                    <a:pt x="326" y="446"/>
                  </a:lnTo>
                  <a:close/>
                  <a:moveTo>
                    <a:pt x="304" y="70"/>
                  </a:moveTo>
                  <a:lnTo>
                    <a:pt x="304" y="70"/>
                  </a:lnTo>
                  <a:lnTo>
                    <a:pt x="304" y="120"/>
                  </a:lnTo>
                  <a:lnTo>
                    <a:pt x="307" y="170"/>
                  </a:lnTo>
                  <a:lnTo>
                    <a:pt x="309" y="194"/>
                  </a:lnTo>
                  <a:lnTo>
                    <a:pt x="312" y="218"/>
                  </a:lnTo>
                  <a:lnTo>
                    <a:pt x="315" y="242"/>
                  </a:lnTo>
                  <a:lnTo>
                    <a:pt x="320" y="266"/>
                  </a:lnTo>
                  <a:lnTo>
                    <a:pt x="320" y="266"/>
                  </a:lnTo>
                  <a:lnTo>
                    <a:pt x="325" y="288"/>
                  </a:lnTo>
                  <a:lnTo>
                    <a:pt x="331" y="312"/>
                  </a:lnTo>
                  <a:lnTo>
                    <a:pt x="339" y="335"/>
                  </a:lnTo>
                  <a:lnTo>
                    <a:pt x="348" y="358"/>
                  </a:lnTo>
                  <a:lnTo>
                    <a:pt x="358" y="380"/>
                  </a:lnTo>
                  <a:lnTo>
                    <a:pt x="368" y="401"/>
                  </a:lnTo>
                  <a:lnTo>
                    <a:pt x="381" y="423"/>
                  </a:lnTo>
                  <a:lnTo>
                    <a:pt x="394" y="445"/>
                  </a:lnTo>
                  <a:lnTo>
                    <a:pt x="394" y="445"/>
                  </a:lnTo>
                  <a:lnTo>
                    <a:pt x="398" y="448"/>
                  </a:lnTo>
                  <a:lnTo>
                    <a:pt x="401" y="450"/>
                  </a:lnTo>
                  <a:lnTo>
                    <a:pt x="404" y="452"/>
                  </a:lnTo>
                  <a:lnTo>
                    <a:pt x="407" y="453"/>
                  </a:lnTo>
                  <a:lnTo>
                    <a:pt x="412" y="453"/>
                  </a:lnTo>
                  <a:lnTo>
                    <a:pt x="416" y="453"/>
                  </a:lnTo>
                  <a:lnTo>
                    <a:pt x="419" y="452"/>
                  </a:lnTo>
                  <a:lnTo>
                    <a:pt x="424" y="450"/>
                  </a:lnTo>
                  <a:lnTo>
                    <a:pt x="424" y="450"/>
                  </a:lnTo>
                  <a:lnTo>
                    <a:pt x="427" y="447"/>
                  </a:lnTo>
                  <a:lnTo>
                    <a:pt x="429" y="444"/>
                  </a:lnTo>
                  <a:lnTo>
                    <a:pt x="430" y="440"/>
                  </a:lnTo>
                  <a:lnTo>
                    <a:pt x="431" y="436"/>
                  </a:lnTo>
                  <a:lnTo>
                    <a:pt x="432" y="433"/>
                  </a:lnTo>
                  <a:lnTo>
                    <a:pt x="431" y="428"/>
                  </a:lnTo>
                  <a:lnTo>
                    <a:pt x="430" y="425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16" y="402"/>
                  </a:lnTo>
                  <a:lnTo>
                    <a:pt x="404" y="382"/>
                  </a:lnTo>
                  <a:lnTo>
                    <a:pt x="394" y="362"/>
                  </a:lnTo>
                  <a:lnTo>
                    <a:pt x="386" y="342"/>
                  </a:lnTo>
                  <a:lnTo>
                    <a:pt x="378" y="321"/>
                  </a:lnTo>
                  <a:lnTo>
                    <a:pt x="371" y="300"/>
                  </a:lnTo>
                  <a:lnTo>
                    <a:pt x="365" y="279"/>
                  </a:lnTo>
                  <a:lnTo>
                    <a:pt x="360" y="257"/>
                  </a:lnTo>
                  <a:lnTo>
                    <a:pt x="360" y="257"/>
                  </a:lnTo>
                  <a:lnTo>
                    <a:pt x="355" y="234"/>
                  </a:lnTo>
                  <a:lnTo>
                    <a:pt x="352" y="212"/>
                  </a:lnTo>
                  <a:lnTo>
                    <a:pt x="350" y="189"/>
                  </a:lnTo>
                  <a:lnTo>
                    <a:pt x="348" y="166"/>
                  </a:lnTo>
                  <a:lnTo>
                    <a:pt x="346" y="119"/>
                  </a:lnTo>
                  <a:lnTo>
                    <a:pt x="346" y="70"/>
                  </a:lnTo>
                  <a:lnTo>
                    <a:pt x="346" y="70"/>
                  </a:lnTo>
                  <a:lnTo>
                    <a:pt x="345" y="67"/>
                  </a:lnTo>
                  <a:lnTo>
                    <a:pt x="343" y="63"/>
                  </a:lnTo>
                  <a:lnTo>
                    <a:pt x="342" y="59"/>
                  </a:lnTo>
                  <a:lnTo>
                    <a:pt x="339" y="56"/>
                  </a:lnTo>
                  <a:lnTo>
                    <a:pt x="337" y="54"/>
                  </a:lnTo>
                  <a:lnTo>
                    <a:pt x="333" y="52"/>
                  </a:lnTo>
                  <a:lnTo>
                    <a:pt x="329" y="51"/>
                  </a:lnTo>
                  <a:lnTo>
                    <a:pt x="325" y="50"/>
                  </a:lnTo>
                  <a:lnTo>
                    <a:pt x="325" y="50"/>
                  </a:lnTo>
                  <a:lnTo>
                    <a:pt x="321" y="51"/>
                  </a:lnTo>
                  <a:lnTo>
                    <a:pt x="317" y="52"/>
                  </a:lnTo>
                  <a:lnTo>
                    <a:pt x="313" y="53"/>
                  </a:lnTo>
                  <a:lnTo>
                    <a:pt x="311" y="56"/>
                  </a:lnTo>
                  <a:lnTo>
                    <a:pt x="308" y="58"/>
                  </a:lnTo>
                  <a:lnTo>
                    <a:pt x="307" y="63"/>
                  </a:lnTo>
                  <a:lnTo>
                    <a:pt x="304" y="66"/>
                  </a:lnTo>
                  <a:lnTo>
                    <a:pt x="304" y="70"/>
                  </a:lnTo>
                  <a:lnTo>
                    <a:pt x="304" y="7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46" tIns="34273" rIns="68546" bIns="3427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05747" y="1550536"/>
            <a:ext cx="863063" cy="863375"/>
            <a:chOff x="5030788" y="1708150"/>
            <a:chExt cx="1176338" cy="1176338"/>
          </a:xfrm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5030788" y="1708150"/>
              <a:ext cx="1176338" cy="1176338"/>
            </a:xfrm>
            <a:custGeom>
              <a:avLst/>
              <a:gdLst>
                <a:gd name="T0" fmla="*/ 1481 w 1482"/>
                <a:gd name="T1" fmla="*/ 780 h 1482"/>
                <a:gd name="T2" fmla="*/ 1467 w 1482"/>
                <a:gd name="T3" fmla="*/ 890 h 1482"/>
                <a:gd name="T4" fmla="*/ 1436 w 1482"/>
                <a:gd name="T5" fmla="*/ 997 h 1482"/>
                <a:gd name="T6" fmla="*/ 1392 w 1482"/>
                <a:gd name="T7" fmla="*/ 1094 h 1482"/>
                <a:gd name="T8" fmla="*/ 1334 w 1482"/>
                <a:gd name="T9" fmla="*/ 1185 h 1482"/>
                <a:gd name="T10" fmla="*/ 1265 w 1482"/>
                <a:gd name="T11" fmla="*/ 1265 h 1482"/>
                <a:gd name="T12" fmla="*/ 1185 w 1482"/>
                <a:gd name="T13" fmla="*/ 1335 h 1482"/>
                <a:gd name="T14" fmla="*/ 1094 w 1482"/>
                <a:gd name="T15" fmla="*/ 1393 h 1482"/>
                <a:gd name="T16" fmla="*/ 996 w 1482"/>
                <a:gd name="T17" fmla="*/ 1437 h 1482"/>
                <a:gd name="T18" fmla="*/ 890 w 1482"/>
                <a:gd name="T19" fmla="*/ 1467 h 1482"/>
                <a:gd name="T20" fmla="*/ 779 w 1482"/>
                <a:gd name="T21" fmla="*/ 1481 h 1482"/>
                <a:gd name="T22" fmla="*/ 703 w 1482"/>
                <a:gd name="T23" fmla="*/ 1481 h 1482"/>
                <a:gd name="T24" fmla="*/ 592 w 1482"/>
                <a:gd name="T25" fmla="*/ 1467 h 1482"/>
                <a:gd name="T26" fmla="*/ 487 w 1482"/>
                <a:gd name="T27" fmla="*/ 1437 h 1482"/>
                <a:gd name="T28" fmla="*/ 388 w 1482"/>
                <a:gd name="T29" fmla="*/ 1393 h 1482"/>
                <a:gd name="T30" fmla="*/ 298 w 1482"/>
                <a:gd name="T31" fmla="*/ 1335 h 1482"/>
                <a:gd name="T32" fmla="*/ 217 w 1482"/>
                <a:gd name="T33" fmla="*/ 1265 h 1482"/>
                <a:gd name="T34" fmla="*/ 147 w 1482"/>
                <a:gd name="T35" fmla="*/ 1185 h 1482"/>
                <a:gd name="T36" fmla="*/ 89 w 1482"/>
                <a:gd name="T37" fmla="*/ 1094 h 1482"/>
                <a:gd name="T38" fmla="*/ 45 w 1482"/>
                <a:gd name="T39" fmla="*/ 997 h 1482"/>
                <a:gd name="T40" fmla="*/ 15 w 1482"/>
                <a:gd name="T41" fmla="*/ 890 h 1482"/>
                <a:gd name="T42" fmla="*/ 1 w 1482"/>
                <a:gd name="T43" fmla="*/ 780 h 1482"/>
                <a:gd name="T44" fmla="*/ 1 w 1482"/>
                <a:gd name="T45" fmla="*/ 704 h 1482"/>
                <a:gd name="T46" fmla="*/ 15 w 1482"/>
                <a:gd name="T47" fmla="*/ 592 h 1482"/>
                <a:gd name="T48" fmla="*/ 45 w 1482"/>
                <a:gd name="T49" fmla="*/ 486 h 1482"/>
                <a:gd name="T50" fmla="*/ 89 w 1482"/>
                <a:gd name="T51" fmla="*/ 389 h 1482"/>
                <a:gd name="T52" fmla="*/ 147 w 1482"/>
                <a:gd name="T53" fmla="*/ 299 h 1482"/>
                <a:gd name="T54" fmla="*/ 217 w 1482"/>
                <a:gd name="T55" fmla="*/ 217 h 1482"/>
                <a:gd name="T56" fmla="*/ 298 w 1482"/>
                <a:gd name="T57" fmla="*/ 148 h 1482"/>
                <a:gd name="T58" fmla="*/ 388 w 1482"/>
                <a:gd name="T59" fmla="*/ 90 h 1482"/>
                <a:gd name="T60" fmla="*/ 487 w 1482"/>
                <a:gd name="T61" fmla="*/ 46 h 1482"/>
                <a:gd name="T62" fmla="*/ 592 w 1482"/>
                <a:gd name="T63" fmla="*/ 15 h 1482"/>
                <a:gd name="T64" fmla="*/ 703 w 1482"/>
                <a:gd name="T65" fmla="*/ 1 h 1482"/>
                <a:gd name="T66" fmla="*/ 779 w 1482"/>
                <a:gd name="T67" fmla="*/ 1 h 1482"/>
                <a:gd name="T68" fmla="*/ 890 w 1482"/>
                <a:gd name="T69" fmla="*/ 15 h 1482"/>
                <a:gd name="T70" fmla="*/ 996 w 1482"/>
                <a:gd name="T71" fmla="*/ 46 h 1482"/>
                <a:gd name="T72" fmla="*/ 1094 w 1482"/>
                <a:gd name="T73" fmla="*/ 90 h 1482"/>
                <a:gd name="T74" fmla="*/ 1185 w 1482"/>
                <a:gd name="T75" fmla="*/ 148 h 1482"/>
                <a:gd name="T76" fmla="*/ 1265 w 1482"/>
                <a:gd name="T77" fmla="*/ 217 h 1482"/>
                <a:gd name="T78" fmla="*/ 1334 w 1482"/>
                <a:gd name="T79" fmla="*/ 299 h 1482"/>
                <a:gd name="T80" fmla="*/ 1392 w 1482"/>
                <a:gd name="T81" fmla="*/ 389 h 1482"/>
                <a:gd name="T82" fmla="*/ 1436 w 1482"/>
                <a:gd name="T83" fmla="*/ 486 h 1482"/>
                <a:gd name="T84" fmla="*/ 1467 w 1482"/>
                <a:gd name="T85" fmla="*/ 592 h 1482"/>
                <a:gd name="T86" fmla="*/ 1481 w 1482"/>
                <a:gd name="T87" fmla="*/ 704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2" h="1482">
                  <a:moveTo>
                    <a:pt x="1482" y="742"/>
                  </a:moveTo>
                  <a:lnTo>
                    <a:pt x="1482" y="742"/>
                  </a:lnTo>
                  <a:lnTo>
                    <a:pt x="1481" y="780"/>
                  </a:lnTo>
                  <a:lnTo>
                    <a:pt x="1478" y="818"/>
                  </a:lnTo>
                  <a:lnTo>
                    <a:pt x="1473" y="854"/>
                  </a:lnTo>
                  <a:lnTo>
                    <a:pt x="1467" y="890"/>
                  </a:lnTo>
                  <a:lnTo>
                    <a:pt x="1458" y="926"/>
                  </a:lnTo>
                  <a:lnTo>
                    <a:pt x="1448" y="962"/>
                  </a:lnTo>
                  <a:lnTo>
                    <a:pt x="1436" y="997"/>
                  </a:lnTo>
                  <a:lnTo>
                    <a:pt x="1423" y="1029"/>
                  </a:lnTo>
                  <a:lnTo>
                    <a:pt x="1408" y="1063"/>
                  </a:lnTo>
                  <a:lnTo>
                    <a:pt x="1392" y="1094"/>
                  </a:lnTo>
                  <a:lnTo>
                    <a:pt x="1375" y="1126"/>
                  </a:lnTo>
                  <a:lnTo>
                    <a:pt x="1355" y="1155"/>
                  </a:lnTo>
                  <a:lnTo>
                    <a:pt x="1334" y="1185"/>
                  </a:lnTo>
                  <a:lnTo>
                    <a:pt x="1313" y="1213"/>
                  </a:lnTo>
                  <a:lnTo>
                    <a:pt x="1289" y="1240"/>
                  </a:lnTo>
                  <a:lnTo>
                    <a:pt x="1265" y="1265"/>
                  </a:lnTo>
                  <a:lnTo>
                    <a:pt x="1239" y="1290"/>
                  </a:lnTo>
                  <a:lnTo>
                    <a:pt x="1212" y="1313"/>
                  </a:lnTo>
                  <a:lnTo>
                    <a:pt x="1185" y="1335"/>
                  </a:lnTo>
                  <a:lnTo>
                    <a:pt x="1155" y="1356"/>
                  </a:lnTo>
                  <a:lnTo>
                    <a:pt x="1125" y="1375"/>
                  </a:lnTo>
                  <a:lnTo>
                    <a:pt x="1094" y="1393"/>
                  </a:lnTo>
                  <a:lnTo>
                    <a:pt x="1062" y="1409"/>
                  </a:lnTo>
                  <a:lnTo>
                    <a:pt x="1029" y="1424"/>
                  </a:lnTo>
                  <a:lnTo>
                    <a:pt x="996" y="1437"/>
                  </a:lnTo>
                  <a:lnTo>
                    <a:pt x="961" y="1449"/>
                  </a:lnTo>
                  <a:lnTo>
                    <a:pt x="926" y="1459"/>
                  </a:lnTo>
                  <a:lnTo>
                    <a:pt x="890" y="1467"/>
                  </a:lnTo>
                  <a:lnTo>
                    <a:pt x="853" y="1473"/>
                  </a:lnTo>
                  <a:lnTo>
                    <a:pt x="817" y="1479"/>
                  </a:lnTo>
                  <a:lnTo>
                    <a:pt x="779" y="1481"/>
                  </a:lnTo>
                  <a:lnTo>
                    <a:pt x="741" y="1482"/>
                  </a:lnTo>
                  <a:lnTo>
                    <a:pt x="741" y="1482"/>
                  </a:lnTo>
                  <a:lnTo>
                    <a:pt x="703" y="1481"/>
                  </a:lnTo>
                  <a:lnTo>
                    <a:pt x="665" y="1479"/>
                  </a:lnTo>
                  <a:lnTo>
                    <a:pt x="628" y="1473"/>
                  </a:lnTo>
                  <a:lnTo>
                    <a:pt x="592" y="1467"/>
                  </a:lnTo>
                  <a:lnTo>
                    <a:pt x="556" y="1459"/>
                  </a:lnTo>
                  <a:lnTo>
                    <a:pt x="520" y="1449"/>
                  </a:lnTo>
                  <a:lnTo>
                    <a:pt x="487" y="1437"/>
                  </a:lnTo>
                  <a:lnTo>
                    <a:pt x="453" y="1424"/>
                  </a:lnTo>
                  <a:lnTo>
                    <a:pt x="419" y="1409"/>
                  </a:lnTo>
                  <a:lnTo>
                    <a:pt x="388" y="1393"/>
                  </a:lnTo>
                  <a:lnTo>
                    <a:pt x="356" y="1375"/>
                  </a:lnTo>
                  <a:lnTo>
                    <a:pt x="327" y="1356"/>
                  </a:lnTo>
                  <a:lnTo>
                    <a:pt x="298" y="1335"/>
                  </a:lnTo>
                  <a:lnTo>
                    <a:pt x="269" y="1313"/>
                  </a:lnTo>
                  <a:lnTo>
                    <a:pt x="242" y="1290"/>
                  </a:lnTo>
                  <a:lnTo>
                    <a:pt x="217" y="1265"/>
                  </a:lnTo>
                  <a:lnTo>
                    <a:pt x="192" y="1240"/>
                  </a:lnTo>
                  <a:lnTo>
                    <a:pt x="170" y="1213"/>
                  </a:lnTo>
                  <a:lnTo>
                    <a:pt x="147" y="1185"/>
                  </a:lnTo>
                  <a:lnTo>
                    <a:pt x="126" y="1155"/>
                  </a:lnTo>
                  <a:lnTo>
                    <a:pt x="108" y="1126"/>
                  </a:lnTo>
                  <a:lnTo>
                    <a:pt x="89" y="1094"/>
                  </a:lnTo>
                  <a:lnTo>
                    <a:pt x="73" y="1063"/>
                  </a:lnTo>
                  <a:lnTo>
                    <a:pt x="58" y="1029"/>
                  </a:lnTo>
                  <a:lnTo>
                    <a:pt x="45" y="997"/>
                  </a:lnTo>
                  <a:lnTo>
                    <a:pt x="34" y="962"/>
                  </a:lnTo>
                  <a:lnTo>
                    <a:pt x="23" y="926"/>
                  </a:lnTo>
                  <a:lnTo>
                    <a:pt x="15" y="890"/>
                  </a:lnTo>
                  <a:lnTo>
                    <a:pt x="9" y="854"/>
                  </a:lnTo>
                  <a:lnTo>
                    <a:pt x="4" y="818"/>
                  </a:lnTo>
                  <a:lnTo>
                    <a:pt x="1" y="780"/>
                  </a:lnTo>
                  <a:lnTo>
                    <a:pt x="0" y="742"/>
                  </a:lnTo>
                  <a:lnTo>
                    <a:pt x="0" y="742"/>
                  </a:lnTo>
                  <a:lnTo>
                    <a:pt x="1" y="704"/>
                  </a:lnTo>
                  <a:lnTo>
                    <a:pt x="4" y="666"/>
                  </a:lnTo>
                  <a:lnTo>
                    <a:pt x="9" y="629"/>
                  </a:lnTo>
                  <a:lnTo>
                    <a:pt x="15" y="592"/>
                  </a:lnTo>
                  <a:lnTo>
                    <a:pt x="23" y="556"/>
                  </a:lnTo>
                  <a:lnTo>
                    <a:pt x="34" y="521"/>
                  </a:lnTo>
                  <a:lnTo>
                    <a:pt x="45" y="486"/>
                  </a:lnTo>
                  <a:lnTo>
                    <a:pt x="58" y="453"/>
                  </a:lnTo>
                  <a:lnTo>
                    <a:pt x="73" y="420"/>
                  </a:lnTo>
                  <a:lnTo>
                    <a:pt x="89" y="389"/>
                  </a:lnTo>
                  <a:lnTo>
                    <a:pt x="108" y="357"/>
                  </a:lnTo>
                  <a:lnTo>
                    <a:pt x="126" y="327"/>
                  </a:lnTo>
                  <a:lnTo>
                    <a:pt x="147" y="299"/>
                  </a:lnTo>
                  <a:lnTo>
                    <a:pt x="170" y="270"/>
                  </a:lnTo>
                  <a:lnTo>
                    <a:pt x="192" y="243"/>
                  </a:lnTo>
                  <a:lnTo>
                    <a:pt x="217" y="217"/>
                  </a:lnTo>
                  <a:lnTo>
                    <a:pt x="242" y="193"/>
                  </a:lnTo>
                  <a:lnTo>
                    <a:pt x="269" y="169"/>
                  </a:lnTo>
                  <a:lnTo>
                    <a:pt x="298" y="148"/>
                  </a:lnTo>
                  <a:lnTo>
                    <a:pt x="327" y="127"/>
                  </a:lnTo>
                  <a:lnTo>
                    <a:pt x="356" y="107"/>
                  </a:lnTo>
                  <a:lnTo>
                    <a:pt x="388" y="90"/>
                  </a:lnTo>
                  <a:lnTo>
                    <a:pt x="419" y="74"/>
                  </a:lnTo>
                  <a:lnTo>
                    <a:pt x="453" y="59"/>
                  </a:lnTo>
                  <a:lnTo>
                    <a:pt x="487" y="46"/>
                  </a:lnTo>
                  <a:lnTo>
                    <a:pt x="520" y="34"/>
                  </a:lnTo>
                  <a:lnTo>
                    <a:pt x="556" y="24"/>
                  </a:lnTo>
                  <a:lnTo>
                    <a:pt x="592" y="15"/>
                  </a:lnTo>
                  <a:lnTo>
                    <a:pt x="628" y="9"/>
                  </a:lnTo>
                  <a:lnTo>
                    <a:pt x="665" y="4"/>
                  </a:lnTo>
                  <a:lnTo>
                    <a:pt x="703" y="1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79" y="1"/>
                  </a:lnTo>
                  <a:lnTo>
                    <a:pt x="817" y="4"/>
                  </a:lnTo>
                  <a:lnTo>
                    <a:pt x="853" y="9"/>
                  </a:lnTo>
                  <a:lnTo>
                    <a:pt x="890" y="15"/>
                  </a:lnTo>
                  <a:lnTo>
                    <a:pt x="926" y="24"/>
                  </a:lnTo>
                  <a:lnTo>
                    <a:pt x="961" y="34"/>
                  </a:lnTo>
                  <a:lnTo>
                    <a:pt x="996" y="46"/>
                  </a:lnTo>
                  <a:lnTo>
                    <a:pt x="1029" y="59"/>
                  </a:lnTo>
                  <a:lnTo>
                    <a:pt x="1062" y="74"/>
                  </a:lnTo>
                  <a:lnTo>
                    <a:pt x="1094" y="90"/>
                  </a:lnTo>
                  <a:lnTo>
                    <a:pt x="1125" y="107"/>
                  </a:lnTo>
                  <a:lnTo>
                    <a:pt x="1155" y="127"/>
                  </a:lnTo>
                  <a:lnTo>
                    <a:pt x="1185" y="148"/>
                  </a:lnTo>
                  <a:lnTo>
                    <a:pt x="1212" y="169"/>
                  </a:lnTo>
                  <a:lnTo>
                    <a:pt x="1239" y="193"/>
                  </a:lnTo>
                  <a:lnTo>
                    <a:pt x="1265" y="217"/>
                  </a:lnTo>
                  <a:lnTo>
                    <a:pt x="1289" y="243"/>
                  </a:lnTo>
                  <a:lnTo>
                    <a:pt x="1313" y="270"/>
                  </a:lnTo>
                  <a:lnTo>
                    <a:pt x="1334" y="299"/>
                  </a:lnTo>
                  <a:lnTo>
                    <a:pt x="1355" y="327"/>
                  </a:lnTo>
                  <a:lnTo>
                    <a:pt x="1375" y="357"/>
                  </a:lnTo>
                  <a:lnTo>
                    <a:pt x="1392" y="389"/>
                  </a:lnTo>
                  <a:lnTo>
                    <a:pt x="1408" y="420"/>
                  </a:lnTo>
                  <a:lnTo>
                    <a:pt x="1423" y="453"/>
                  </a:lnTo>
                  <a:lnTo>
                    <a:pt x="1436" y="486"/>
                  </a:lnTo>
                  <a:lnTo>
                    <a:pt x="1448" y="521"/>
                  </a:lnTo>
                  <a:lnTo>
                    <a:pt x="1458" y="556"/>
                  </a:lnTo>
                  <a:lnTo>
                    <a:pt x="1467" y="592"/>
                  </a:lnTo>
                  <a:lnTo>
                    <a:pt x="1473" y="629"/>
                  </a:lnTo>
                  <a:lnTo>
                    <a:pt x="1478" y="666"/>
                  </a:lnTo>
                  <a:lnTo>
                    <a:pt x="1481" y="704"/>
                  </a:lnTo>
                  <a:lnTo>
                    <a:pt x="1482" y="742"/>
                  </a:lnTo>
                  <a:lnTo>
                    <a:pt x="1482" y="7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46" tIns="34273" rIns="68546" bIns="3427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5280025" y="1862138"/>
              <a:ext cx="701675" cy="965200"/>
            </a:xfrm>
            <a:custGeom>
              <a:avLst/>
              <a:gdLst>
                <a:gd name="T0" fmla="*/ 117 w 885"/>
                <a:gd name="T1" fmla="*/ 744 h 1217"/>
                <a:gd name="T2" fmla="*/ 34 w 885"/>
                <a:gd name="T3" fmla="*/ 538 h 1217"/>
                <a:gd name="T4" fmla="*/ 22 w 885"/>
                <a:gd name="T5" fmla="*/ 365 h 1217"/>
                <a:gd name="T6" fmla="*/ 109 w 885"/>
                <a:gd name="T7" fmla="*/ 162 h 1217"/>
                <a:gd name="T8" fmla="*/ 291 w 885"/>
                <a:gd name="T9" fmla="*/ 61 h 1217"/>
                <a:gd name="T10" fmla="*/ 459 w 885"/>
                <a:gd name="T11" fmla="*/ 0 h 1217"/>
                <a:gd name="T12" fmla="*/ 663 w 885"/>
                <a:gd name="T13" fmla="*/ 87 h 1217"/>
                <a:gd name="T14" fmla="*/ 795 w 885"/>
                <a:gd name="T15" fmla="*/ 200 h 1217"/>
                <a:gd name="T16" fmla="*/ 876 w 885"/>
                <a:gd name="T17" fmla="*/ 405 h 1217"/>
                <a:gd name="T18" fmla="*/ 818 w 885"/>
                <a:gd name="T19" fmla="*/ 606 h 1217"/>
                <a:gd name="T20" fmla="*/ 745 w 885"/>
                <a:gd name="T21" fmla="*/ 766 h 1217"/>
                <a:gd name="T22" fmla="*/ 506 w 885"/>
                <a:gd name="T23" fmla="*/ 867 h 1217"/>
                <a:gd name="T24" fmla="*/ 432 w 885"/>
                <a:gd name="T25" fmla="*/ 885 h 1217"/>
                <a:gd name="T26" fmla="*/ 411 w 885"/>
                <a:gd name="T27" fmla="*/ 208 h 1217"/>
                <a:gd name="T28" fmla="*/ 398 w 885"/>
                <a:gd name="T29" fmla="*/ 327 h 1217"/>
                <a:gd name="T30" fmla="*/ 643 w 885"/>
                <a:gd name="T31" fmla="*/ 211 h 1217"/>
                <a:gd name="T32" fmla="*/ 727 w 885"/>
                <a:gd name="T33" fmla="*/ 455 h 1217"/>
                <a:gd name="T34" fmla="*/ 659 w 885"/>
                <a:gd name="T35" fmla="*/ 618 h 1217"/>
                <a:gd name="T36" fmla="*/ 513 w 885"/>
                <a:gd name="T37" fmla="*/ 716 h 1217"/>
                <a:gd name="T38" fmla="*/ 306 w 885"/>
                <a:gd name="T39" fmla="*/ 706 h 1217"/>
                <a:gd name="T40" fmla="*/ 135 w 885"/>
                <a:gd name="T41" fmla="*/ 526 h 1217"/>
                <a:gd name="T42" fmla="*/ 338 w 885"/>
                <a:gd name="T43" fmla="*/ 742 h 1217"/>
                <a:gd name="T44" fmla="*/ 553 w 885"/>
                <a:gd name="T45" fmla="*/ 741 h 1217"/>
                <a:gd name="T46" fmla="*/ 698 w 885"/>
                <a:gd name="T47" fmla="*/ 632 h 1217"/>
                <a:gd name="T48" fmla="*/ 761 w 885"/>
                <a:gd name="T49" fmla="*/ 457 h 1217"/>
                <a:gd name="T50" fmla="*/ 715 w 885"/>
                <a:gd name="T51" fmla="*/ 275 h 1217"/>
                <a:gd name="T52" fmla="*/ 486 w 885"/>
                <a:gd name="T53" fmla="*/ 124 h 1217"/>
                <a:gd name="T54" fmla="*/ 224 w 885"/>
                <a:gd name="T55" fmla="*/ 703 h 1217"/>
                <a:gd name="T56" fmla="*/ 243 w 885"/>
                <a:gd name="T57" fmla="*/ 718 h 1217"/>
                <a:gd name="T58" fmla="*/ 270 w 885"/>
                <a:gd name="T59" fmla="*/ 735 h 1217"/>
                <a:gd name="T60" fmla="*/ 304 w 885"/>
                <a:gd name="T61" fmla="*/ 753 h 1217"/>
                <a:gd name="T62" fmla="*/ 334 w 885"/>
                <a:gd name="T63" fmla="*/ 765 h 1217"/>
                <a:gd name="T64" fmla="*/ 366 w 885"/>
                <a:gd name="T65" fmla="*/ 773 h 1217"/>
                <a:gd name="T66" fmla="*/ 399 w 885"/>
                <a:gd name="T67" fmla="*/ 780 h 1217"/>
                <a:gd name="T68" fmla="*/ 443 w 885"/>
                <a:gd name="T69" fmla="*/ 782 h 1217"/>
                <a:gd name="T70" fmla="*/ 454 w 885"/>
                <a:gd name="T71" fmla="*/ 782 h 1217"/>
                <a:gd name="T72" fmla="*/ 457 w 885"/>
                <a:gd name="T73" fmla="*/ 782 h 1217"/>
                <a:gd name="T74" fmla="*/ 458 w 885"/>
                <a:gd name="T75" fmla="*/ 782 h 1217"/>
                <a:gd name="T76" fmla="*/ 459 w 885"/>
                <a:gd name="T77" fmla="*/ 782 h 1217"/>
                <a:gd name="T78" fmla="*/ 461 w 885"/>
                <a:gd name="T79" fmla="*/ 782 h 1217"/>
                <a:gd name="T80" fmla="*/ 462 w 885"/>
                <a:gd name="T81" fmla="*/ 782 h 1217"/>
                <a:gd name="T82" fmla="*/ 463 w 885"/>
                <a:gd name="T83" fmla="*/ 782 h 1217"/>
                <a:gd name="T84" fmla="*/ 466 w 885"/>
                <a:gd name="T85" fmla="*/ 781 h 1217"/>
                <a:gd name="T86" fmla="*/ 472 w 885"/>
                <a:gd name="T87" fmla="*/ 781 h 1217"/>
                <a:gd name="T88" fmla="*/ 485 w 885"/>
                <a:gd name="T89" fmla="*/ 780 h 1217"/>
                <a:gd name="T90" fmla="*/ 512 w 885"/>
                <a:gd name="T91" fmla="*/ 775 h 1217"/>
                <a:gd name="T92" fmla="*/ 545 w 885"/>
                <a:gd name="T93" fmla="*/ 767 h 1217"/>
                <a:gd name="T94" fmla="*/ 576 w 885"/>
                <a:gd name="T95" fmla="*/ 755 h 1217"/>
                <a:gd name="T96" fmla="*/ 606 w 885"/>
                <a:gd name="T97" fmla="*/ 741 h 1217"/>
                <a:gd name="T98" fmla="*/ 638 w 885"/>
                <a:gd name="T99" fmla="*/ 720 h 1217"/>
                <a:gd name="T100" fmla="*/ 668 w 885"/>
                <a:gd name="T101" fmla="*/ 697 h 1217"/>
                <a:gd name="T102" fmla="*/ 685 w 885"/>
                <a:gd name="T103" fmla="*/ 681 h 1217"/>
                <a:gd name="T104" fmla="*/ 695 w 885"/>
                <a:gd name="T105" fmla="*/ 670 h 1217"/>
                <a:gd name="T106" fmla="*/ 771 w 885"/>
                <a:gd name="T107" fmla="*/ 536 h 1217"/>
                <a:gd name="T108" fmla="*/ 773 w 885"/>
                <a:gd name="T109" fmla="*/ 355 h 1217"/>
                <a:gd name="T110" fmla="*/ 672 w 885"/>
                <a:gd name="T111" fmla="*/ 188 h 1217"/>
                <a:gd name="T112" fmla="*/ 495 w 885"/>
                <a:gd name="T113" fmla="*/ 103 h 1217"/>
                <a:gd name="T114" fmla="*/ 309 w 885"/>
                <a:gd name="T115" fmla="*/ 126 h 1217"/>
                <a:gd name="T116" fmla="*/ 160 w 885"/>
                <a:gd name="T117" fmla="*/ 250 h 1217"/>
                <a:gd name="T118" fmla="*/ 101 w 885"/>
                <a:gd name="T119" fmla="*/ 441 h 1217"/>
                <a:gd name="T120" fmla="*/ 158 w 885"/>
                <a:gd name="T121" fmla="*/ 63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5" h="1217">
                  <a:moveTo>
                    <a:pt x="212" y="796"/>
                  </a:moveTo>
                  <a:lnTo>
                    <a:pt x="125" y="1151"/>
                  </a:lnTo>
                  <a:lnTo>
                    <a:pt x="105" y="1154"/>
                  </a:lnTo>
                  <a:lnTo>
                    <a:pt x="194" y="790"/>
                  </a:lnTo>
                  <a:lnTo>
                    <a:pt x="194" y="790"/>
                  </a:lnTo>
                  <a:lnTo>
                    <a:pt x="178" y="783"/>
                  </a:lnTo>
                  <a:lnTo>
                    <a:pt x="162" y="775"/>
                  </a:lnTo>
                  <a:lnTo>
                    <a:pt x="162" y="775"/>
                  </a:lnTo>
                  <a:lnTo>
                    <a:pt x="149" y="769"/>
                  </a:lnTo>
                  <a:lnTo>
                    <a:pt x="137" y="761"/>
                  </a:lnTo>
                  <a:lnTo>
                    <a:pt x="127" y="753"/>
                  </a:lnTo>
                  <a:lnTo>
                    <a:pt x="117" y="744"/>
                  </a:lnTo>
                  <a:lnTo>
                    <a:pt x="110" y="732"/>
                  </a:lnTo>
                  <a:lnTo>
                    <a:pt x="102" y="719"/>
                  </a:lnTo>
                  <a:lnTo>
                    <a:pt x="96" y="704"/>
                  </a:lnTo>
                  <a:lnTo>
                    <a:pt x="90" y="685"/>
                  </a:lnTo>
                  <a:lnTo>
                    <a:pt x="90" y="685"/>
                  </a:lnTo>
                  <a:lnTo>
                    <a:pt x="77" y="639"/>
                  </a:lnTo>
                  <a:lnTo>
                    <a:pt x="69" y="616"/>
                  </a:lnTo>
                  <a:lnTo>
                    <a:pt x="61" y="594"/>
                  </a:lnTo>
                  <a:lnTo>
                    <a:pt x="61" y="594"/>
                  </a:lnTo>
                  <a:lnTo>
                    <a:pt x="48" y="565"/>
                  </a:lnTo>
                  <a:lnTo>
                    <a:pt x="34" y="538"/>
                  </a:lnTo>
                  <a:lnTo>
                    <a:pt x="34" y="538"/>
                  </a:lnTo>
                  <a:lnTo>
                    <a:pt x="20" y="509"/>
                  </a:lnTo>
                  <a:lnTo>
                    <a:pt x="14" y="495"/>
                  </a:lnTo>
                  <a:lnTo>
                    <a:pt x="9" y="480"/>
                  </a:lnTo>
                  <a:lnTo>
                    <a:pt x="9" y="480"/>
                  </a:lnTo>
                  <a:lnTo>
                    <a:pt x="4" y="466"/>
                  </a:lnTo>
                  <a:lnTo>
                    <a:pt x="1" y="452"/>
                  </a:lnTo>
                  <a:lnTo>
                    <a:pt x="0" y="439"/>
                  </a:lnTo>
                  <a:lnTo>
                    <a:pt x="0" y="426"/>
                  </a:lnTo>
                  <a:lnTo>
                    <a:pt x="2" y="412"/>
                  </a:lnTo>
                  <a:lnTo>
                    <a:pt x="6" y="398"/>
                  </a:lnTo>
                  <a:lnTo>
                    <a:pt x="13" y="382"/>
                  </a:lnTo>
                  <a:lnTo>
                    <a:pt x="22" y="365"/>
                  </a:lnTo>
                  <a:lnTo>
                    <a:pt x="22" y="365"/>
                  </a:lnTo>
                  <a:lnTo>
                    <a:pt x="44" y="323"/>
                  </a:lnTo>
                  <a:lnTo>
                    <a:pt x="55" y="302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77" y="251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97" y="191"/>
                  </a:lnTo>
                  <a:lnTo>
                    <a:pt x="102" y="177"/>
                  </a:lnTo>
                  <a:lnTo>
                    <a:pt x="109" y="162"/>
                  </a:lnTo>
                  <a:lnTo>
                    <a:pt x="109" y="162"/>
                  </a:lnTo>
                  <a:lnTo>
                    <a:pt x="116" y="149"/>
                  </a:lnTo>
                  <a:lnTo>
                    <a:pt x="124" y="138"/>
                  </a:lnTo>
                  <a:lnTo>
                    <a:pt x="131" y="127"/>
                  </a:lnTo>
                  <a:lnTo>
                    <a:pt x="141" y="119"/>
                  </a:lnTo>
                  <a:lnTo>
                    <a:pt x="153" y="110"/>
                  </a:lnTo>
                  <a:lnTo>
                    <a:pt x="166" y="102"/>
                  </a:lnTo>
                  <a:lnTo>
                    <a:pt x="181" y="96"/>
                  </a:lnTo>
                  <a:lnTo>
                    <a:pt x="200" y="90"/>
                  </a:lnTo>
                  <a:lnTo>
                    <a:pt x="200" y="90"/>
                  </a:lnTo>
                  <a:lnTo>
                    <a:pt x="245" y="77"/>
                  </a:lnTo>
                  <a:lnTo>
                    <a:pt x="268" y="70"/>
                  </a:lnTo>
                  <a:lnTo>
                    <a:pt x="291" y="61"/>
                  </a:lnTo>
                  <a:lnTo>
                    <a:pt x="291" y="61"/>
                  </a:lnTo>
                  <a:lnTo>
                    <a:pt x="320" y="49"/>
                  </a:lnTo>
                  <a:lnTo>
                    <a:pt x="347" y="35"/>
                  </a:lnTo>
                  <a:lnTo>
                    <a:pt x="347" y="35"/>
                  </a:lnTo>
                  <a:lnTo>
                    <a:pt x="376" y="20"/>
                  </a:lnTo>
                  <a:lnTo>
                    <a:pt x="390" y="14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19" y="5"/>
                  </a:lnTo>
                  <a:lnTo>
                    <a:pt x="432" y="1"/>
                  </a:lnTo>
                  <a:lnTo>
                    <a:pt x="446" y="0"/>
                  </a:lnTo>
                  <a:lnTo>
                    <a:pt x="459" y="0"/>
                  </a:lnTo>
                  <a:lnTo>
                    <a:pt x="472" y="2"/>
                  </a:lnTo>
                  <a:lnTo>
                    <a:pt x="487" y="7"/>
                  </a:lnTo>
                  <a:lnTo>
                    <a:pt x="503" y="13"/>
                  </a:lnTo>
                  <a:lnTo>
                    <a:pt x="520" y="22"/>
                  </a:lnTo>
                  <a:lnTo>
                    <a:pt x="520" y="22"/>
                  </a:lnTo>
                  <a:lnTo>
                    <a:pt x="561" y="46"/>
                  </a:lnTo>
                  <a:lnTo>
                    <a:pt x="583" y="57"/>
                  </a:lnTo>
                  <a:lnTo>
                    <a:pt x="605" y="66"/>
                  </a:lnTo>
                  <a:lnTo>
                    <a:pt x="605" y="66"/>
                  </a:lnTo>
                  <a:lnTo>
                    <a:pt x="634" y="77"/>
                  </a:lnTo>
                  <a:lnTo>
                    <a:pt x="663" y="87"/>
                  </a:lnTo>
                  <a:lnTo>
                    <a:pt x="663" y="87"/>
                  </a:lnTo>
                  <a:lnTo>
                    <a:pt x="694" y="97"/>
                  </a:lnTo>
                  <a:lnTo>
                    <a:pt x="708" y="102"/>
                  </a:lnTo>
                  <a:lnTo>
                    <a:pt x="723" y="110"/>
                  </a:lnTo>
                  <a:lnTo>
                    <a:pt x="723" y="110"/>
                  </a:lnTo>
                  <a:lnTo>
                    <a:pt x="736" y="116"/>
                  </a:lnTo>
                  <a:lnTo>
                    <a:pt x="747" y="124"/>
                  </a:lnTo>
                  <a:lnTo>
                    <a:pt x="758" y="133"/>
                  </a:lnTo>
                  <a:lnTo>
                    <a:pt x="766" y="142"/>
                  </a:lnTo>
                  <a:lnTo>
                    <a:pt x="775" y="153"/>
                  </a:lnTo>
                  <a:lnTo>
                    <a:pt x="783" y="166"/>
                  </a:lnTo>
                  <a:lnTo>
                    <a:pt x="789" y="182"/>
                  </a:lnTo>
                  <a:lnTo>
                    <a:pt x="795" y="200"/>
                  </a:lnTo>
                  <a:lnTo>
                    <a:pt x="795" y="200"/>
                  </a:lnTo>
                  <a:lnTo>
                    <a:pt x="808" y="247"/>
                  </a:lnTo>
                  <a:lnTo>
                    <a:pt x="815" y="270"/>
                  </a:lnTo>
                  <a:lnTo>
                    <a:pt x="823" y="292"/>
                  </a:lnTo>
                  <a:lnTo>
                    <a:pt x="823" y="292"/>
                  </a:lnTo>
                  <a:lnTo>
                    <a:pt x="836" y="321"/>
                  </a:lnTo>
                  <a:lnTo>
                    <a:pt x="850" y="348"/>
                  </a:lnTo>
                  <a:lnTo>
                    <a:pt x="850" y="348"/>
                  </a:lnTo>
                  <a:lnTo>
                    <a:pt x="864" y="376"/>
                  </a:lnTo>
                  <a:lnTo>
                    <a:pt x="871" y="390"/>
                  </a:lnTo>
                  <a:lnTo>
                    <a:pt x="876" y="405"/>
                  </a:lnTo>
                  <a:lnTo>
                    <a:pt x="876" y="405"/>
                  </a:lnTo>
                  <a:lnTo>
                    <a:pt x="880" y="419"/>
                  </a:lnTo>
                  <a:lnTo>
                    <a:pt x="884" y="433"/>
                  </a:lnTo>
                  <a:lnTo>
                    <a:pt x="885" y="446"/>
                  </a:lnTo>
                  <a:lnTo>
                    <a:pt x="885" y="460"/>
                  </a:lnTo>
                  <a:lnTo>
                    <a:pt x="883" y="474"/>
                  </a:lnTo>
                  <a:lnTo>
                    <a:pt x="878" y="488"/>
                  </a:lnTo>
                  <a:lnTo>
                    <a:pt x="872" y="504"/>
                  </a:lnTo>
                  <a:lnTo>
                    <a:pt x="863" y="520"/>
                  </a:lnTo>
                  <a:lnTo>
                    <a:pt x="863" y="520"/>
                  </a:lnTo>
                  <a:lnTo>
                    <a:pt x="839" y="563"/>
                  </a:lnTo>
                  <a:lnTo>
                    <a:pt x="828" y="583"/>
                  </a:lnTo>
                  <a:lnTo>
                    <a:pt x="818" y="606"/>
                  </a:lnTo>
                  <a:lnTo>
                    <a:pt x="818" y="606"/>
                  </a:lnTo>
                  <a:lnTo>
                    <a:pt x="808" y="634"/>
                  </a:lnTo>
                  <a:lnTo>
                    <a:pt x="798" y="665"/>
                  </a:lnTo>
                  <a:lnTo>
                    <a:pt x="798" y="665"/>
                  </a:lnTo>
                  <a:lnTo>
                    <a:pt x="788" y="694"/>
                  </a:lnTo>
                  <a:lnTo>
                    <a:pt x="783" y="709"/>
                  </a:lnTo>
                  <a:lnTo>
                    <a:pt x="775" y="723"/>
                  </a:lnTo>
                  <a:lnTo>
                    <a:pt x="775" y="723"/>
                  </a:lnTo>
                  <a:lnTo>
                    <a:pt x="766" y="740"/>
                  </a:lnTo>
                  <a:lnTo>
                    <a:pt x="757" y="754"/>
                  </a:lnTo>
                  <a:lnTo>
                    <a:pt x="751" y="760"/>
                  </a:lnTo>
                  <a:lnTo>
                    <a:pt x="745" y="766"/>
                  </a:lnTo>
                  <a:lnTo>
                    <a:pt x="738" y="771"/>
                  </a:lnTo>
                  <a:lnTo>
                    <a:pt x="731" y="777"/>
                  </a:lnTo>
                  <a:lnTo>
                    <a:pt x="805" y="1000"/>
                  </a:lnTo>
                  <a:lnTo>
                    <a:pt x="785" y="998"/>
                  </a:lnTo>
                  <a:lnTo>
                    <a:pt x="714" y="785"/>
                  </a:lnTo>
                  <a:lnTo>
                    <a:pt x="714" y="785"/>
                  </a:lnTo>
                  <a:lnTo>
                    <a:pt x="703" y="790"/>
                  </a:lnTo>
                  <a:lnTo>
                    <a:pt x="772" y="997"/>
                  </a:lnTo>
                  <a:lnTo>
                    <a:pt x="593" y="982"/>
                  </a:lnTo>
                  <a:lnTo>
                    <a:pt x="566" y="1046"/>
                  </a:lnTo>
                  <a:lnTo>
                    <a:pt x="506" y="867"/>
                  </a:lnTo>
                  <a:lnTo>
                    <a:pt x="506" y="867"/>
                  </a:lnTo>
                  <a:lnTo>
                    <a:pt x="495" y="871"/>
                  </a:lnTo>
                  <a:lnTo>
                    <a:pt x="559" y="1063"/>
                  </a:lnTo>
                  <a:lnTo>
                    <a:pt x="550" y="1085"/>
                  </a:lnTo>
                  <a:lnTo>
                    <a:pt x="481" y="876"/>
                  </a:lnTo>
                  <a:lnTo>
                    <a:pt x="480" y="876"/>
                  </a:lnTo>
                  <a:lnTo>
                    <a:pt x="480" y="876"/>
                  </a:lnTo>
                  <a:lnTo>
                    <a:pt x="463" y="882"/>
                  </a:lnTo>
                  <a:lnTo>
                    <a:pt x="448" y="884"/>
                  </a:lnTo>
                  <a:lnTo>
                    <a:pt x="367" y="1217"/>
                  </a:lnTo>
                  <a:lnTo>
                    <a:pt x="356" y="1197"/>
                  </a:lnTo>
                  <a:lnTo>
                    <a:pt x="432" y="885"/>
                  </a:lnTo>
                  <a:lnTo>
                    <a:pt x="432" y="885"/>
                  </a:lnTo>
                  <a:lnTo>
                    <a:pt x="420" y="884"/>
                  </a:lnTo>
                  <a:lnTo>
                    <a:pt x="348" y="1180"/>
                  </a:lnTo>
                  <a:lnTo>
                    <a:pt x="316" y="1117"/>
                  </a:lnTo>
                  <a:lnTo>
                    <a:pt x="139" y="1149"/>
                  </a:lnTo>
                  <a:lnTo>
                    <a:pt x="223" y="799"/>
                  </a:lnTo>
                  <a:lnTo>
                    <a:pt x="220" y="798"/>
                  </a:lnTo>
                  <a:lnTo>
                    <a:pt x="220" y="798"/>
                  </a:lnTo>
                  <a:lnTo>
                    <a:pt x="212" y="796"/>
                  </a:lnTo>
                  <a:lnTo>
                    <a:pt x="212" y="796"/>
                  </a:lnTo>
                  <a:close/>
                  <a:moveTo>
                    <a:pt x="497" y="656"/>
                  </a:moveTo>
                  <a:lnTo>
                    <a:pt x="497" y="208"/>
                  </a:lnTo>
                  <a:lnTo>
                    <a:pt x="411" y="208"/>
                  </a:lnTo>
                  <a:lnTo>
                    <a:pt x="411" y="208"/>
                  </a:lnTo>
                  <a:lnTo>
                    <a:pt x="411" y="216"/>
                  </a:lnTo>
                  <a:lnTo>
                    <a:pt x="408" y="226"/>
                  </a:lnTo>
                  <a:lnTo>
                    <a:pt x="404" y="235"/>
                  </a:lnTo>
                  <a:lnTo>
                    <a:pt x="397" y="243"/>
                  </a:lnTo>
                  <a:lnTo>
                    <a:pt x="397" y="243"/>
                  </a:lnTo>
                  <a:lnTo>
                    <a:pt x="390" y="252"/>
                  </a:lnTo>
                  <a:lnTo>
                    <a:pt x="381" y="258"/>
                  </a:lnTo>
                  <a:lnTo>
                    <a:pt x="371" y="261"/>
                  </a:lnTo>
                  <a:lnTo>
                    <a:pt x="360" y="262"/>
                  </a:lnTo>
                  <a:lnTo>
                    <a:pt x="360" y="327"/>
                  </a:lnTo>
                  <a:lnTo>
                    <a:pt x="398" y="327"/>
                  </a:lnTo>
                  <a:lnTo>
                    <a:pt x="398" y="656"/>
                  </a:lnTo>
                  <a:lnTo>
                    <a:pt x="497" y="656"/>
                  </a:lnTo>
                  <a:lnTo>
                    <a:pt x="497" y="656"/>
                  </a:lnTo>
                  <a:close/>
                  <a:moveTo>
                    <a:pt x="486" y="124"/>
                  </a:moveTo>
                  <a:lnTo>
                    <a:pt x="486" y="124"/>
                  </a:lnTo>
                  <a:lnTo>
                    <a:pt x="511" y="131"/>
                  </a:lnTo>
                  <a:lnTo>
                    <a:pt x="536" y="139"/>
                  </a:lnTo>
                  <a:lnTo>
                    <a:pt x="560" y="150"/>
                  </a:lnTo>
                  <a:lnTo>
                    <a:pt x="582" y="163"/>
                  </a:lnTo>
                  <a:lnTo>
                    <a:pt x="604" y="177"/>
                  </a:lnTo>
                  <a:lnTo>
                    <a:pt x="623" y="194"/>
                  </a:lnTo>
                  <a:lnTo>
                    <a:pt x="643" y="211"/>
                  </a:lnTo>
                  <a:lnTo>
                    <a:pt x="659" y="229"/>
                  </a:lnTo>
                  <a:lnTo>
                    <a:pt x="674" y="250"/>
                  </a:lnTo>
                  <a:lnTo>
                    <a:pt x="688" y="272"/>
                  </a:lnTo>
                  <a:lnTo>
                    <a:pt x="700" y="294"/>
                  </a:lnTo>
                  <a:lnTo>
                    <a:pt x="710" y="318"/>
                  </a:lnTo>
                  <a:lnTo>
                    <a:pt x="718" y="343"/>
                  </a:lnTo>
                  <a:lnTo>
                    <a:pt x="724" y="369"/>
                  </a:lnTo>
                  <a:lnTo>
                    <a:pt x="727" y="397"/>
                  </a:lnTo>
                  <a:lnTo>
                    <a:pt x="728" y="424"/>
                  </a:lnTo>
                  <a:lnTo>
                    <a:pt x="728" y="424"/>
                  </a:lnTo>
                  <a:lnTo>
                    <a:pt x="728" y="439"/>
                  </a:lnTo>
                  <a:lnTo>
                    <a:pt x="727" y="455"/>
                  </a:lnTo>
                  <a:lnTo>
                    <a:pt x="725" y="470"/>
                  </a:lnTo>
                  <a:lnTo>
                    <a:pt x="722" y="486"/>
                  </a:lnTo>
                  <a:lnTo>
                    <a:pt x="719" y="500"/>
                  </a:lnTo>
                  <a:lnTo>
                    <a:pt x="714" y="515"/>
                  </a:lnTo>
                  <a:lnTo>
                    <a:pt x="710" y="529"/>
                  </a:lnTo>
                  <a:lnTo>
                    <a:pt x="704" y="542"/>
                  </a:lnTo>
                  <a:lnTo>
                    <a:pt x="698" y="556"/>
                  </a:lnTo>
                  <a:lnTo>
                    <a:pt x="691" y="569"/>
                  </a:lnTo>
                  <a:lnTo>
                    <a:pt x="684" y="582"/>
                  </a:lnTo>
                  <a:lnTo>
                    <a:pt x="676" y="594"/>
                  </a:lnTo>
                  <a:lnTo>
                    <a:pt x="668" y="606"/>
                  </a:lnTo>
                  <a:lnTo>
                    <a:pt x="659" y="618"/>
                  </a:lnTo>
                  <a:lnTo>
                    <a:pt x="649" y="629"/>
                  </a:lnTo>
                  <a:lnTo>
                    <a:pt x="639" y="640"/>
                  </a:lnTo>
                  <a:lnTo>
                    <a:pt x="628" y="650"/>
                  </a:lnTo>
                  <a:lnTo>
                    <a:pt x="618" y="659"/>
                  </a:lnTo>
                  <a:lnTo>
                    <a:pt x="606" y="668"/>
                  </a:lnTo>
                  <a:lnTo>
                    <a:pt x="594" y="677"/>
                  </a:lnTo>
                  <a:lnTo>
                    <a:pt x="582" y="685"/>
                  </a:lnTo>
                  <a:lnTo>
                    <a:pt x="569" y="692"/>
                  </a:lnTo>
                  <a:lnTo>
                    <a:pt x="556" y="699"/>
                  </a:lnTo>
                  <a:lnTo>
                    <a:pt x="542" y="705"/>
                  </a:lnTo>
                  <a:lnTo>
                    <a:pt x="528" y="710"/>
                  </a:lnTo>
                  <a:lnTo>
                    <a:pt x="513" y="716"/>
                  </a:lnTo>
                  <a:lnTo>
                    <a:pt x="499" y="719"/>
                  </a:lnTo>
                  <a:lnTo>
                    <a:pt x="484" y="723"/>
                  </a:lnTo>
                  <a:lnTo>
                    <a:pt x="469" y="726"/>
                  </a:lnTo>
                  <a:lnTo>
                    <a:pt x="454" y="728"/>
                  </a:lnTo>
                  <a:lnTo>
                    <a:pt x="439" y="729"/>
                  </a:lnTo>
                  <a:lnTo>
                    <a:pt x="423" y="729"/>
                  </a:lnTo>
                  <a:lnTo>
                    <a:pt x="423" y="729"/>
                  </a:lnTo>
                  <a:lnTo>
                    <a:pt x="398" y="728"/>
                  </a:lnTo>
                  <a:lnTo>
                    <a:pt x="374" y="726"/>
                  </a:lnTo>
                  <a:lnTo>
                    <a:pt x="351" y="720"/>
                  </a:lnTo>
                  <a:lnTo>
                    <a:pt x="328" y="714"/>
                  </a:lnTo>
                  <a:lnTo>
                    <a:pt x="306" y="706"/>
                  </a:lnTo>
                  <a:lnTo>
                    <a:pt x="284" y="696"/>
                  </a:lnTo>
                  <a:lnTo>
                    <a:pt x="264" y="684"/>
                  </a:lnTo>
                  <a:lnTo>
                    <a:pt x="244" y="672"/>
                  </a:lnTo>
                  <a:lnTo>
                    <a:pt x="227" y="657"/>
                  </a:lnTo>
                  <a:lnTo>
                    <a:pt x="209" y="642"/>
                  </a:lnTo>
                  <a:lnTo>
                    <a:pt x="193" y="626"/>
                  </a:lnTo>
                  <a:lnTo>
                    <a:pt x="179" y="607"/>
                  </a:lnTo>
                  <a:lnTo>
                    <a:pt x="166" y="589"/>
                  </a:lnTo>
                  <a:lnTo>
                    <a:pt x="154" y="568"/>
                  </a:lnTo>
                  <a:lnTo>
                    <a:pt x="143" y="547"/>
                  </a:lnTo>
                  <a:lnTo>
                    <a:pt x="135" y="526"/>
                  </a:lnTo>
                  <a:lnTo>
                    <a:pt x="135" y="526"/>
                  </a:lnTo>
                  <a:lnTo>
                    <a:pt x="143" y="551"/>
                  </a:lnTo>
                  <a:lnTo>
                    <a:pt x="153" y="575"/>
                  </a:lnTo>
                  <a:lnTo>
                    <a:pt x="164" y="597"/>
                  </a:lnTo>
                  <a:lnTo>
                    <a:pt x="178" y="619"/>
                  </a:lnTo>
                  <a:lnTo>
                    <a:pt x="193" y="640"/>
                  </a:lnTo>
                  <a:lnTo>
                    <a:pt x="209" y="659"/>
                  </a:lnTo>
                  <a:lnTo>
                    <a:pt x="228" y="677"/>
                  </a:lnTo>
                  <a:lnTo>
                    <a:pt x="247" y="693"/>
                  </a:lnTo>
                  <a:lnTo>
                    <a:pt x="268" y="708"/>
                  </a:lnTo>
                  <a:lnTo>
                    <a:pt x="291" y="721"/>
                  </a:lnTo>
                  <a:lnTo>
                    <a:pt x="314" y="733"/>
                  </a:lnTo>
                  <a:lnTo>
                    <a:pt x="338" y="742"/>
                  </a:lnTo>
                  <a:lnTo>
                    <a:pt x="363" y="749"/>
                  </a:lnTo>
                  <a:lnTo>
                    <a:pt x="389" y="755"/>
                  </a:lnTo>
                  <a:lnTo>
                    <a:pt x="416" y="759"/>
                  </a:lnTo>
                  <a:lnTo>
                    <a:pt x="443" y="760"/>
                  </a:lnTo>
                  <a:lnTo>
                    <a:pt x="443" y="760"/>
                  </a:lnTo>
                  <a:lnTo>
                    <a:pt x="459" y="759"/>
                  </a:lnTo>
                  <a:lnTo>
                    <a:pt x="475" y="758"/>
                  </a:lnTo>
                  <a:lnTo>
                    <a:pt x="491" y="756"/>
                  </a:lnTo>
                  <a:lnTo>
                    <a:pt x="507" y="754"/>
                  </a:lnTo>
                  <a:lnTo>
                    <a:pt x="522" y="749"/>
                  </a:lnTo>
                  <a:lnTo>
                    <a:pt x="537" y="745"/>
                  </a:lnTo>
                  <a:lnTo>
                    <a:pt x="553" y="741"/>
                  </a:lnTo>
                  <a:lnTo>
                    <a:pt x="567" y="735"/>
                  </a:lnTo>
                  <a:lnTo>
                    <a:pt x="581" y="729"/>
                  </a:lnTo>
                  <a:lnTo>
                    <a:pt x="595" y="721"/>
                  </a:lnTo>
                  <a:lnTo>
                    <a:pt x="608" y="714"/>
                  </a:lnTo>
                  <a:lnTo>
                    <a:pt x="621" y="705"/>
                  </a:lnTo>
                  <a:lnTo>
                    <a:pt x="634" y="696"/>
                  </a:lnTo>
                  <a:lnTo>
                    <a:pt x="646" y="686"/>
                  </a:lnTo>
                  <a:lnTo>
                    <a:pt x="657" y="677"/>
                  </a:lnTo>
                  <a:lnTo>
                    <a:pt x="669" y="667"/>
                  </a:lnTo>
                  <a:lnTo>
                    <a:pt x="678" y="655"/>
                  </a:lnTo>
                  <a:lnTo>
                    <a:pt x="688" y="644"/>
                  </a:lnTo>
                  <a:lnTo>
                    <a:pt x="698" y="632"/>
                  </a:lnTo>
                  <a:lnTo>
                    <a:pt x="707" y="619"/>
                  </a:lnTo>
                  <a:lnTo>
                    <a:pt x="715" y="606"/>
                  </a:lnTo>
                  <a:lnTo>
                    <a:pt x="723" y="593"/>
                  </a:lnTo>
                  <a:lnTo>
                    <a:pt x="731" y="579"/>
                  </a:lnTo>
                  <a:lnTo>
                    <a:pt x="737" y="565"/>
                  </a:lnTo>
                  <a:lnTo>
                    <a:pt x="742" y="551"/>
                  </a:lnTo>
                  <a:lnTo>
                    <a:pt x="747" y="536"/>
                  </a:lnTo>
                  <a:lnTo>
                    <a:pt x="751" y="520"/>
                  </a:lnTo>
                  <a:lnTo>
                    <a:pt x="756" y="505"/>
                  </a:lnTo>
                  <a:lnTo>
                    <a:pt x="758" y="489"/>
                  </a:lnTo>
                  <a:lnTo>
                    <a:pt x="760" y="474"/>
                  </a:lnTo>
                  <a:lnTo>
                    <a:pt x="761" y="457"/>
                  </a:lnTo>
                  <a:lnTo>
                    <a:pt x="762" y="441"/>
                  </a:lnTo>
                  <a:lnTo>
                    <a:pt x="762" y="441"/>
                  </a:lnTo>
                  <a:lnTo>
                    <a:pt x="761" y="426"/>
                  </a:lnTo>
                  <a:lnTo>
                    <a:pt x="760" y="411"/>
                  </a:lnTo>
                  <a:lnTo>
                    <a:pt x="759" y="397"/>
                  </a:lnTo>
                  <a:lnTo>
                    <a:pt x="757" y="381"/>
                  </a:lnTo>
                  <a:lnTo>
                    <a:pt x="753" y="367"/>
                  </a:lnTo>
                  <a:lnTo>
                    <a:pt x="749" y="353"/>
                  </a:lnTo>
                  <a:lnTo>
                    <a:pt x="746" y="340"/>
                  </a:lnTo>
                  <a:lnTo>
                    <a:pt x="740" y="326"/>
                  </a:lnTo>
                  <a:lnTo>
                    <a:pt x="729" y="300"/>
                  </a:lnTo>
                  <a:lnTo>
                    <a:pt x="715" y="275"/>
                  </a:lnTo>
                  <a:lnTo>
                    <a:pt x="700" y="252"/>
                  </a:lnTo>
                  <a:lnTo>
                    <a:pt x="682" y="230"/>
                  </a:lnTo>
                  <a:lnTo>
                    <a:pt x="663" y="210"/>
                  </a:lnTo>
                  <a:lnTo>
                    <a:pt x="642" y="191"/>
                  </a:lnTo>
                  <a:lnTo>
                    <a:pt x="619" y="175"/>
                  </a:lnTo>
                  <a:lnTo>
                    <a:pt x="595" y="160"/>
                  </a:lnTo>
                  <a:lnTo>
                    <a:pt x="569" y="148"/>
                  </a:lnTo>
                  <a:lnTo>
                    <a:pt x="543" y="137"/>
                  </a:lnTo>
                  <a:lnTo>
                    <a:pt x="529" y="134"/>
                  </a:lnTo>
                  <a:lnTo>
                    <a:pt x="515" y="129"/>
                  </a:lnTo>
                  <a:lnTo>
                    <a:pt x="500" y="127"/>
                  </a:lnTo>
                  <a:lnTo>
                    <a:pt x="486" y="124"/>
                  </a:lnTo>
                  <a:lnTo>
                    <a:pt x="486" y="124"/>
                  </a:lnTo>
                  <a:close/>
                  <a:moveTo>
                    <a:pt x="216" y="696"/>
                  </a:moveTo>
                  <a:lnTo>
                    <a:pt x="217" y="696"/>
                  </a:lnTo>
                  <a:lnTo>
                    <a:pt x="217" y="697"/>
                  </a:lnTo>
                  <a:lnTo>
                    <a:pt x="217" y="697"/>
                  </a:lnTo>
                  <a:lnTo>
                    <a:pt x="221" y="701"/>
                  </a:lnTo>
                  <a:lnTo>
                    <a:pt x="221" y="701"/>
                  </a:lnTo>
                  <a:lnTo>
                    <a:pt x="221" y="701"/>
                  </a:lnTo>
                  <a:lnTo>
                    <a:pt x="221" y="701"/>
                  </a:lnTo>
                  <a:lnTo>
                    <a:pt x="223" y="702"/>
                  </a:lnTo>
                  <a:lnTo>
                    <a:pt x="223" y="702"/>
                  </a:lnTo>
                  <a:lnTo>
                    <a:pt x="224" y="703"/>
                  </a:lnTo>
                  <a:lnTo>
                    <a:pt x="224" y="703"/>
                  </a:lnTo>
                  <a:lnTo>
                    <a:pt x="224" y="703"/>
                  </a:lnTo>
                  <a:lnTo>
                    <a:pt x="224" y="703"/>
                  </a:lnTo>
                  <a:lnTo>
                    <a:pt x="225" y="703"/>
                  </a:lnTo>
                  <a:lnTo>
                    <a:pt x="227" y="705"/>
                  </a:lnTo>
                  <a:lnTo>
                    <a:pt x="227" y="705"/>
                  </a:lnTo>
                  <a:lnTo>
                    <a:pt x="231" y="708"/>
                  </a:lnTo>
                  <a:lnTo>
                    <a:pt x="231" y="709"/>
                  </a:lnTo>
                  <a:lnTo>
                    <a:pt x="232" y="709"/>
                  </a:lnTo>
                  <a:lnTo>
                    <a:pt x="232" y="709"/>
                  </a:lnTo>
                  <a:lnTo>
                    <a:pt x="243" y="718"/>
                  </a:lnTo>
                  <a:lnTo>
                    <a:pt x="243" y="718"/>
                  </a:lnTo>
                  <a:lnTo>
                    <a:pt x="247" y="721"/>
                  </a:lnTo>
                  <a:lnTo>
                    <a:pt x="249" y="722"/>
                  </a:lnTo>
                  <a:lnTo>
                    <a:pt x="249" y="722"/>
                  </a:lnTo>
                  <a:lnTo>
                    <a:pt x="253" y="726"/>
                  </a:lnTo>
                  <a:lnTo>
                    <a:pt x="256" y="727"/>
                  </a:lnTo>
                  <a:lnTo>
                    <a:pt x="256" y="727"/>
                  </a:lnTo>
                  <a:lnTo>
                    <a:pt x="256" y="727"/>
                  </a:lnTo>
                  <a:lnTo>
                    <a:pt x="261" y="730"/>
                  </a:lnTo>
                  <a:lnTo>
                    <a:pt x="264" y="731"/>
                  </a:lnTo>
                  <a:lnTo>
                    <a:pt x="264" y="731"/>
                  </a:lnTo>
                  <a:lnTo>
                    <a:pt x="267" y="733"/>
                  </a:lnTo>
                  <a:lnTo>
                    <a:pt x="270" y="735"/>
                  </a:lnTo>
                  <a:lnTo>
                    <a:pt x="270" y="735"/>
                  </a:lnTo>
                  <a:lnTo>
                    <a:pt x="275" y="739"/>
                  </a:lnTo>
                  <a:lnTo>
                    <a:pt x="278" y="740"/>
                  </a:lnTo>
                  <a:lnTo>
                    <a:pt x="281" y="742"/>
                  </a:lnTo>
                  <a:lnTo>
                    <a:pt x="285" y="744"/>
                  </a:lnTo>
                  <a:lnTo>
                    <a:pt x="289" y="746"/>
                  </a:lnTo>
                  <a:lnTo>
                    <a:pt x="293" y="747"/>
                  </a:lnTo>
                  <a:lnTo>
                    <a:pt x="296" y="749"/>
                  </a:lnTo>
                  <a:lnTo>
                    <a:pt x="296" y="749"/>
                  </a:lnTo>
                  <a:lnTo>
                    <a:pt x="300" y="752"/>
                  </a:lnTo>
                  <a:lnTo>
                    <a:pt x="304" y="753"/>
                  </a:lnTo>
                  <a:lnTo>
                    <a:pt x="304" y="753"/>
                  </a:lnTo>
                  <a:lnTo>
                    <a:pt x="308" y="755"/>
                  </a:lnTo>
                  <a:lnTo>
                    <a:pt x="310" y="756"/>
                  </a:lnTo>
                  <a:lnTo>
                    <a:pt x="310" y="756"/>
                  </a:lnTo>
                  <a:lnTo>
                    <a:pt x="316" y="758"/>
                  </a:lnTo>
                  <a:lnTo>
                    <a:pt x="319" y="759"/>
                  </a:lnTo>
                  <a:lnTo>
                    <a:pt x="319" y="759"/>
                  </a:lnTo>
                  <a:lnTo>
                    <a:pt x="323" y="761"/>
                  </a:lnTo>
                  <a:lnTo>
                    <a:pt x="326" y="761"/>
                  </a:lnTo>
                  <a:lnTo>
                    <a:pt x="326" y="761"/>
                  </a:lnTo>
                  <a:lnTo>
                    <a:pt x="332" y="764"/>
                  </a:lnTo>
                  <a:lnTo>
                    <a:pt x="334" y="765"/>
                  </a:lnTo>
                  <a:lnTo>
                    <a:pt x="334" y="765"/>
                  </a:lnTo>
                  <a:lnTo>
                    <a:pt x="340" y="767"/>
                  </a:lnTo>
                  <a:lnTo>
                    <a:pt x="342" y="767"/>
                  </a:lnTo>
                  <a:lnTo>
                    <a:pt x="342" y="767"/>
                  </a:lnTo>
                  <a:lnTo>
                    <a:pt x="348" y="769"/>
                  </a:lnTo>
                  <a:lnTo>
                    <a:pt x="351" y="769"/>
                  </a:lnTo>
                  <a:lnTo>
                    <a:pt x="351" y="769"/>
                  </a:lnTo>
                  <a:lnTo>
                    <a:pt x="356" y="771"/>
                  </a:lnTo>
                  <a:lnTo>
                    <a:pt x="358" y="771"/>
                  </a:lnTo>
                  <a:lnTo>
                    <a:pt x="358" y="771"/>
                  </a:lnTo>
                  <a:lnTo>
                    <a:pt x="365" y="773"/>
                  </a:lnTo>
                  <a:lnTo>
                    <a:pt x="366" y="773"/>
                  </a:lnTo>
                  <a:lnTo>
                    <a:pt x="366" y="773"/>
                  </a:lnTo>
                  <a:lnTo>
                    <a:pt x="372" y="775"/>
                  </a:lnTo>
                  <a:lnTo>
                    <a:pt x="374" y="775"/>
                  </a:lnTo>
                  <a:lnTo>
                    <a:pt x="374" y="775"/>
                  </a:lnTo>
                  <a:lnTo>
                    <a:pt x="382" y="777"/>
                  </a:lnTo>
                  <a:lnTo>
                    <a:pt x="383" y="777"/>
                  </a:lnTo>
                  <a:lnTo>
                    <a:pt x="383" y="777"/>
                  </a:lnTo>
                  <a:lnTo>
                    <a:pt x="390" y="778"/>
                  </a:lnTo>
                  <a:lnTo>
                    <a:pt x="391" y="779"/>
                  </a:lnTo>
                  <a:lnTo>
                    <a:pt x="391" y="779"/>
                  </a:lnTo>
                  <a:lnTo>
                    <a:pt x="398" y="780"/>
                  </a:lnTo>
                  <a:lnTo>
                    <a:pt x="399" y="780"/>
                  </a:lnTo>
                  <a:lnTo>
                    <a:pt x="399" y="780"/>
                  </a:lnTo>
                  <a:lnTo>
                    <a:pt x="407" y="780"/>
                  </a:lnTo>
                  <a:lnTo>
                    <a:pt x="407" y="781"/>
                  </a:lnTo>
                  <a:lnTo>
                    <a:pt x="408" y="781"/>
                  </a:lnTo>
                  <a:lnTo>
                    <a:pt x="408" y="781"/>
                  </a:lnTo>
                  <a:lnTo>
                    <a:pt x="416" y="781"/>
                  </a:lnTo>
                  <a:lnTo>
                    <a:pt x="417" y="781"/>
                  </a:lnTo>
                  <a:lnTo>
                    <a:pt x="417" y="781"/>
                  </a:lnTo>
                  <a:lnTo>
                    <a:pt x="433" y="782"/>
                  </a:lnTo>
                  <a:lnTo>
                    <a:pt x="434" y="782"/>
                  </a:lnTo>
                  <a:lnTo>
                    <a:pt x="434" y="782"/>
                  </a:lnTo>
                  <a:lnTo>
                    <a:pt x="443" y="782"/>
                  </a:lnTo>
                  <a:lnTo>
                    <a:pt x="443" y="782"/>
                  </a:lnTo>
                  <a:lnTo>
                    <a:pt x="449" y="782"/>
                  </a:lnTo>
                  <a:lnTo>
                    <a:pt x="449" y="782"/>
                  </a:lnTo>
                  <a:lnTo>
                    <a:pt x="449" y="782"/>
                  </a:lnTo>
                  <a:lnTo>
                    <a:pt x="449" y="782"/>
                  </a:lnTo>
                  <a:lnTo>
                    <a:pt x="453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4" y="782"/>
                  </a:lnTo>
                  <a:lnTo>
                    <a:pt x="455" y="782"/>
                  </a:lnTo>
                  <a:lnTo>
                    <a:pt x="455" y="782"/>
                  </a:lnTo>
                  <a:lnTo>
                    <a:pt x="455" y="782"/>
                  </a:lnTo>
                  <a:lnTo>
                    <a:pt x="455" y="782"/>
                  </a:lnTo>
                  <a:lnTo>
                    <a:pt x="455" y="782"/>
                  </a:lnTo>
                  <a:lnTo>
                    <a:pt x="456" y="782"/>
                  </a:lnTo>
                  <a:lnTo>
                    <a:pt x="456" y="782"/>
                  </a:lnTo>
                  <a:lnTo>
                    <a:pt x="456" y="782"/>
                  </a:lnTo>
                  <a:lnTo>
                    <a:pt x="456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7" y="782"/>
                  </a:lnTo>
                  <a:lnTo>
                    <a:pt x="458" y="782"/>
                  </a:lnTo>
                  <a:lnTo>
                    <a:pt x="458" y="782"/>
                  </a:lnTo>
                  <a:lnTo>
                    <a:pt x="458" y="782"/>
                  </a:lnTo>
                  <a:lnTo>
                    <a:pt x="458" y="782"/>
                  </a:lnTo>
                  <a:lnTo>
                    <a:pt x="458" y="782"/>
                  </a:lnTo>
                  <a:lnTo>
                    <a:pt x="458" y="782"/>
                  </a:lnTo>
                  <a:lnTo>
                    <a:pt x="458" y="782"/>
                  </a:lnTo>
                  <a:lnTo>
                    <a:pt x="458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59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0" y="782"/>
                  </a:lnTo>
                  <a:lnTo>
                    <a:pt x="461" y="782"/>
                  </a:lnTo>
                  <a:lnTo>
                    <a:pt x="461" y="782"/>
                  </a:lnTo>
                  <a:lnTo>
                    <a:pt x="461" y="782"/>
                  </a:lnTo>
                  <a:lnTo>
                    <a:pt x="461" y="782"/>
                  </a:lnTo>
                  <a:lnTo>
                    <a:pt x="461" y="782"/>
                  </a:lnTo>
                  <a:lnTo>
                    <a:pt x="461" y="782"/>
                  </a:lnTo>
                  <a:lnTo>
                    <a:pt x="461" y="782"/>
                  </a:lnTo>
                  <a:lnTo>
                    <a:pt x="461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2" y="782"/>
                  </a:lnTo>
                  <a:lnTo>
                    <a:pt x="463" y="782"/>
                  </a:lnTo>
                  <a:lnTo>
                    <a:pt x="463" y="782"/>
                  </a:lnTo>
                  <a:lnTo>
                    <a:pt x="463" y="782"/>
                  </a:lnTo>
                  <a:lnTo>
                    <a:pt x="463" y="782"/>
                  </a:lnTo>
                  <a:lnTo>
                    <a:pt x="463" y="782"/>
                  </a:lnTo>
                  <a:lnTo>
                    <a:pt x="463" y="782"/>
                  </a:lnTo>
                  <a:lnTo>
                    <a:pt x="463" y="782"/>
                  </a:lnTo>
                  <a:lnTo>
                    <a:pt x="463" y="782"/>
                  </a:lnTo>
                  <a:lnTo>
                    <a:pt x="465" y="781"/>
                  </a:lnTo>
                  <a:lnTo>
                    <a:pt x="465" y="781"/>
                  </a:lnTo>
                  <a:lnTo>
                    <a:pt x="465" y="781"/>
                  </a:lnTo>
                  <a:lnTo>
                    <a:pt x="465" y="781"/>
                  </a:lnTo>
                  <a:lnTo>
                    <a:pt x="465" y="781"/>
                  </a:lnTo>
                  <a:lnTo>
                    <a:pt x="465" y="781"/>
                  </a:lnTo>
                  <a:lnTo>
                    <a:pt x="465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66" y="781"/>
                  </a:lnTo>
                  <a:lnTo>
                    <a:pt x="471" y="781"/>
                  </a:lnTo>
                  <a:lnTo>
                    <a:pt x="471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2" y="781"/>
                  </a:lnTo>
                  <a:lnTo>
                    <a:pt x="473" y="781"/>
                  </a:lnTo>
                  <a:lnTo>
                    <a:pt x="473" y="781"/>
                  </a:lnTo>
                  <a:lnTo>
                    <a:pt x="473" y="781"/>
                  </a:lnTo>
                  <a:lnTo>
                    <a:pt x="478" y="781"/>
                  </a:lnTo>
                  <a:lnTo>
                    <a:pt x="478" y="781"/>
                  </a:lnTo>
                  <a:lnTo>
                    <a:pt x="478" y="781"/>
                  </a:lnTo>
                  <a:lnTo>
                    <a:pt x="478" y="781"/>
                  </a:lnTo>
                  <a:lnTo>
                    <a:pt x="485" y="780"/>
                  </a:lnTo>
                  <a:lnTo>
                    <a:pt x="486" y="780"/>
                  </a:lnTo>
                  <a:lnTo>
                    <a:pt x="486" y="780"/>
                  </a:lnTo>
                  <a:lnTo>
                    <a:pt x="494" y="779"/>
                  </a:lnTo>
                  <a:lnTo>
                    <a:pt x="495" y="779"/>
                  </a:lnTo>
                  <a:lnTo>
                    <a:pt x="495" y="778"/>
                  </a:lnTo>
                  <a:lnTo>
                    <a:pt x="495" y="778"/>
                  </a:lnTo>
                  <a:lnTo>
                    <a:pt x="503" y="777"/>
                  </a:lnTo>
                  <a:lnTo>
                    <a:pt x="504" y="777"/>
                  </a:lnTo>
                  <a:lnTo>
                    <a:pt x="504" y="777"/>
                  </a:lnTo>
                  <a:lnTo>
                    <a:pt x="510" y="775"/>
                  </a:lnTo>
                  <a:lnTo>
                    <a:pt x="512" y="775"/>
                  </a:lnTo>
                  <a:lnTo>
                    <a:pt x="512" y="775"/>
                  </a:lnTo>
                  <a:lnTo>
                    <a:pt x="519" y="773"/>
                  </a:lnTo>
                  <a:lnTo>
                    <a:pt x="520" y="773"/>
                  </a:lnTo>
                  <a:lnTo>
                    <a:pt x="520" y="773"/>
                  </a:lnTo>
                  <a:lnTo>
                    <a:pt x="528" y="771"/>
                  </a:lnTo>
                  <a:lnTo>
                    <a:pt x="529" y="771"/>
                  </a:lnTo>
                  <a:lnTo>
                    <a:pt x="529" y="771"/>
                  </a:lnTo>
                  <a:lnTo>
                    <a:pt x="535" y="769"/>
                  </a:lnTo>
                  <a:lnTo>
                    <a:pt x="537" y="769"/>
                  </a:lnTo>
                  <a:lnTo>
                    <a:pt x="537" y="769"/>
                  </a:lnTo>
                  <a:lnTo>
                    <a:pt x="543" y="767"/>
                  </a:lnTo>
                  <a:lnTo>
                    <a:pt x="545" y="767"/>
                  </a:lnTo>
                  <a:lnTo>
                    <a:pt x="545" y="767"/>
                  </a:lnTo>
                  <a:lnTo>
                    <a:pt x="551" y="765"/>
                  </a:lnTo>
                  <a:lnTo>
                    <a:pt x="553" y="764"/>
                  </a:lnTo>
                  <a:lnTo>
                    <a:pt x="553" y="764"/>
                  </a:lnTo>
                  <a:lnTo>
                    <a:pt x="559" y="761"/>
                  </a:lnTo>
                  <a:lnTo>
                    <a:pt x="560" y="761"/>
                  </a:lnTo>
                  <a:lnTo>
                    <a:pt x="560" y="761"/>
                  </a:lnTo>
                  <a:lnTo>
                    <a:pt x="567" y="759"/>
                  </a:lnTo>
                  <a:lnTo>
                    <a:pt x="569" y="758"/>
                  </a:lnTo>
                  <a:lnTo>
                    <a:pt x="569" y="758"/>
                  </a:lnTo>
                  <a:lnTo>
                    <a:pt x="574" y="756"/>
                  </a:lnTo>
                  <a:lnTo>
                    <a:pt x="576" y="755"/>
                  </a:lnTo>
                  <a:lnTo>
                    <a:pt x="576" y="755"/>
                  </a:lnTo>
                  <a:lnTo>
                    <a:pt x="582" y="753"/>
                  </a:lnTo>
                  <a:lnTo>
                    <a:pt x="584" y="752"/>
                  </a:lnTo>
                  <a:lnTo>
                    <a:pt x="584" y="752"/>
                  </a:lnTo>
                  <a:lnTo>
                    <a:pt x="589" y="749"/>
                  </a:lnTo>
                  <a:lnTo>
                    <a:pt x="592" y="748"/>
                  </a:lnTo>
                  <a:lnTo>
                    <a:pt x="592" y="748"/>
                  </a:lnTo>
                  <a:lnTo>
                    <a:pt x="597" y="745"/>
                  </a:lnTo>
                  <a:lnTo>
                    <a:pt x="599" y="744"/>
                  </a:lnTo>
                  <a:lnTo>
                    <a:pt x="599" y="744"/>
                  </a:lnTo>
                  <a:lnTo>
                    <a:pt x="604" y="742"/>
                  </a:lnTo>
                  <a:lnTo>
                    <a:pt x="606" y="741"/>
                  </a:lnTo>
                  <a:lnTo>
                    <a:pt x="606" y="741"/>
                  </a:lnTo>
                  <a:lnTo>
                    <a:pt x="611" y="737"/>
                  </a:lnTo>
                  <a:lnTo>
                    <a:pt x="614" y="736"/>
                  </a:lnTo>
                  <a:lnTo>
                    <a:pt x="614" y="736"/>
                  </a:lnTo>
                  <a:lnTo>
                    <a:pt x="619" y="733"/>
                  </a:lnTo>
                  <a:lnTo>
                    <a:pt x="621" y="732"/>
                  </a:lnTo>
                  <a:lnTo>
                    <a:pt x="621" y="732"/>
                  </a:lnTo>
                  <a:lnTo>
                    <a:pt x="625" y="729"/>
                  </a:lnTo>
                  <a:lnTo>
                    <a:pt x="628" y="728"/>
                  </a:lnTo>
                  <a:lnTo>
                    <a:pt x="632" y="724"/>
                  </a:lnTo>
                  <a:lnTo>
                    <a:pt x="635" y="723"/>
                  </a:lnTo>
                  <a:lnTo>
                    <a:pt x="635" y="723"/>
                  </a:lnTo>
                  <a:lnTo>
                    <a:pt x="638" y="720"/>
                  </a:lnTo>
                  <a:lnTo>
                    <a:pt x="642" y="718"/>
                  </a:lnTo>
                  <a:lnTo>
                    <a:pt x="642" y="718"/>
                  </a:lnTo>
                  <a:lnTo>
                    <a:pt x="646" y="715"/>
                  </a:lnTo>
                  <a:lnTo>
                    <a:pt x="648" y="714"/>
                  </a:lnTo>
                  <a:lnTo>
                    <a:pt x="648" y="714"/>
                  </a:lnTo>
                  <a:lnTo>
                    <a:pt x="651" y="710"/>
                  </a:lnTo>
                  <a:lnTo>
                    <a:pt x="655" y="708"/>
                  </a:lnTo>
                  <a:lnTo>
                    <a:pt x="655" y="708"/>
                  </a:lnTo>
                  <a:lnTo>
                    <a:pt x="659" y="705"/>
                  </a:lnTo>
                  <a:lnTo>
                    <a:pt x="661" y="703"/>
                  </a:lnTo>
                  <a:lnTo>
                    <a:pt x="664" y="701"/>
                  </a:lnTo>
                  <a:lnTo>
                    <a:pt x="668" y="697"/>
                  </a:lnTo>
                  <a:lnTo>
                    <a:pt x="668" y="697"/>
                  </a:lnTo>
                  <a:lnTo>
                    <a:pt x="671" y="694"/>
                  </a:lnTo>
                  <a:lnTo>
                    <a:pt x="671" y="694"/>
                  </a:lnTo>
                  <a:lnTo>
                    <a:pt x="671" y="694"/>
                  </a:lnTo>
                  <a:lnTo>
                    <a:pt x="681" y="685"/>
                  </a:lnTo>
                  <a:lnTo>
                    <a:pt x="682" y="684"/>
                  </a:lnTo>
                  <a:lnTo>
                    <a:pt x="682" y="684"/>
                  </a:lnTo>
                  <a:lnTo>
                    <a:pt x="682" y="684"/>
                  </a:lnTo>
                  <a:lnTo>
                    <a:pt x="682" y="684"/>
                  </a:lnTo>
                  <a:lnTo>
                    <a:pt x="682" y="684"/>
                  </a:lnTo>
                  <a:lnTo>
                    <a:pt x="683" y="683"/>
                  </a:lnTo>
                  <a:lnTo>
                    <a:pt x="685" y="681"/>
                  </a:lnTo>
                  <a:lnTo>
                    <a:pt x="685" y="681"/>
                  </a:lnTo>
                  <a:lnTo>
                    <a:pt x="686" y="680"/>
                  </a:lnTo>
                  <a:lnTo>
                    <a:pt x="686" y="680"/>
                  </a:lnTo>
                  <a:lnTo>
                    <a:pt x="688" y="678"/>
                  </a:lnTo>
                  <a:lnTo>
                    <a:pt x="688" y="678"/>
                  </a:lnTo>
                  <a:lnTo>
                    <a:pt x="688" y="678"/>
                  </a:lnTo>
                  <a:lnTo>
                    <a:pt x="688" y="677"/>
                  </a:lnTo>
                  <a:lnTo>
                    <a:pt x="690" y="676"/>
                  </a:lnTo>
                  <a:lnTo>
                    <a:pt x="690" y="676"/>
                  </a:lnTo>
                  <a:lnTo>
                    <a:pt x="690" y="676"/>
                  </a:lnTo>
                  <a:lnTo>
                    <a:pt x="695" y="671"/>
                  </a:lnTo>
                  <a:lnTo>
                    <a:pt x="695" y="670"/>
                  </a:lnTo>
                  <a:lnTo>
                    <a:pt x="696" y="670"/>
                  </a:lnTo>
                  <a:lnTo>
                    <a:pt x="696" y="670"/>
                  </a:lnTo>
                  <a:lnTo>
                    <a:pt x="706" y="658"/>
                  </a:lnTo>
                  <a:lnTo>
                    <a:pt x="715" y="646"/>
                  </a:lnTo>
                  <a:lnTo>
                    <a:pt x="724" y="634"/>
                  </a:lnTo>
                  <a:lnTo>
                    <a:pt x="733" y="621"/>
                  </a:lnTo>
                  <a:lnTo>
                    <a:pt x="740" y="608"/>
                  </a:lnTo>
                  <a:lnTo>
                    <a:pt x="748" y="594"/>
                  </a:lnTo>
                  <a:lnTo>
                    <a:pt x="754" y="580"/>
                  </a:lnTo>
                  <a:lnTo>
                    <a:pt x="760" y="566"/>
                  </a:lnTo>
                  <a:lnTo>
                    <a:pt x="765" y="551"/>
                  </a:lnTo>
                  <a:lnTo>
                    <a:pt x="771" y="536"/>
                  </a:lnTo>
                  <a:lnTo>
                    <a:pt x="774" y="520"/>
                  </a:lnTo>
                  <a:lnTo>
                    <a:pt x="778" y="505"/>
                  </a:lnTo>
                  <a:lnTo>
                    <a:pt x="780" y="490"/>
                  </a:lnTo>
                  <a:lnTo>
                    <a:pt x="783" y="474"/>
                  </a:lnTo>
                  <a:lnTo>
                    <a:pt x="784" y="457"/>
                  </a:lnTo>
                  <a:lnTo>
                    <a:pt x="784" y="441"/>
                  </a:lnTo>
                  <a:lnTo>
                    <a:pt x="784" y="441"/>
                  </a:lnTo>
                  <a:lnTo>
                    <a:pt x="784" y="423"/>
                  </a:lnTo>
                  <a:lnTo>
                    <a:pt x="783" y="406"/>
                  </a:lnTo>
                  <a:lnTo>
                    <a:pt x="780" y="389"/>
                  </a:lnTo>
                  <a:lnTo>
                    <a:pt x="777" y="372"/>
                  </a:lnTo>
                  <a:lnTo>
                    <a:pt x="773" y="355"/>
                  </a:lnTo>
                  <a:lnTo>
                    <a:pt x="769" y="339"/>
                  </a:lnTo>
                  <a:lnTo>
                    <a:pt x="763" y="324"/>
                  </a:lnTo>
                  <a:lnTo>
                    <a:pt x="757" y="308"/>
                  </a:lnTo>
                  <a:lnTo>
                    <a:pt x="750" y="292"/>
                  </a:lnTo>
                  <a:lnTo>
                    <a:pt x="742" y="278"/>
                  </a:lnTo>
                  <a:lnTo>
                    <a:pt x="735" y="264"/>
                  </a:lnTo>
                  <a:lnTo>
                    <a:pt x="725" y="250"/>
                  </a:lnTo>
                  <a:lnTo>
                    <a:pt x="716" y="237"/>
                  </a:lnTo>
                  <a:lnTo>
                    <a:pt x="706" y="224"/>
                  </a:lnTo>
                  <a:lnTo>
                    <a:pt x="695" y="211"/>
                  </a:lnTo>
                  <a:lnTo>
                    <a:pt x="684" y="199"/>
                  </a:lnTo>
                  <a:lnTo>
                    <a:pt x="672" y="188"/>
                  </a:lnTo>
                  <a:lnTo>
                    <a:pt x="660" y="177"/>
                  </a:lnTo>
                  <a:lnTo>
                    <a:pt x="647" y="167"/>
                  </a:lnTo>
                  <a:lnTo>
                    <a:pt x="633" y="158"/>
                  </a:lnTo>
                  <a:lnTo>
                    <a:pt x="620" y="149"/>
                  </a:lnTo>
                  <a:lnTo>
                    <a:pt x="606" y="140"/>
                  </a:lnTo>
                  <a:lnTo>
                    <a:pt x="591" y="133"/>
                  </a:lnTo>
                  <a:lnTo>
                    <a:pt x="575" y="126"/>
                  </a:lnTo>
                  <a:lnTo>
                    <a:pt x="560" y="120"/>
                  </a:lnTo>
                  <a:lnTo>
                    <a:pt x="544" y="114"/>
                  </a:lnTo>
                  <a:lnTo>
                    <a:pt x="528" y="110"/>
                  </a:lnTo>
                  <a:lnTo>
                    <a:pt x="511" y="107"/>
                  </a:lnTo>
                  <a:lnTo>
                    <a:pt x="495" y="103"/>
                  </a:lnTo>
                  <a:lnTo>
                    <a:pt x="478" y="101"/>
                  </a:lnTo>
                  <a:lnTo>
                    <a:pt x="460" y="100"/>
                  </a:lnTo>
                  <a:lnTo>
                    <a:pt x="443" y="99"/>
                  </a:lnTo>
                  <a:lnTo>
                    <a:pt x="443" y="99"/>
                  </a:lnTo>
                  <a:lnTo>
                    <a:pt x="424" y="100"/>
                  </a:lnTo>
                  <a:lnTo>
                    <a:pt x="407" y="101"/>
                  </a:lnTo>
                  <a:lnTo>
                    <a:pt x="391" y="103"/>
                  </a:lnTo>
                  <a:lnTo>
                    <a:pt x="373" y="107"/>
                  </a:lnTo>
                  <a:lnTo>
                    <a:pt x="357" y="110"/>
                  </a:lnTo>
                  <a:lnTo>
                    <a:pt x="341" y="114"/>
                  </a:lnTo>
                  <a:lnTo>
                    <a:pt x="326" y="120"/>
                  </a:lnTo>
                  <a:lnTo>
                    <a:pt x="309" y="126"/>
                  </a:lnTo>
                  <a:lnTo>
                    <a:pt x="294" y="133"/>
                  </a:lnTo>
                  <a:lnTo>
                    <a:pt x="280" y="140"/>
                  </a:lnTo>
                  <a:lnTo>
                    <a:pt x="266" y="149"/>
                  </a:lnTo>
                  <a:lnTo>
                    <a:pt x="252" y="158"/>
                  </a:lnTo>
                  <a:lnTo>
                    <a:pt x="238" y="167"/>
                  </a:lnTo>
                  <a:lnTo>
                    <a:pt x="226" y="177"/>
                  </a:lnTo>
                  <a:lnTo>
                    <a:pt x="213" y="188"/>
                  </a:lnTo>
                  <a:lnTo>
                    <a:pt x="201" y="199"/>
                  </a:lnTo>
                  <a:lnTo>
                    <a:pt x="190" y="211"/>
                  </a:lnTo>
                  <a:lnTo>
                    <a:pt x="179" y="224"/>
                  </a:lnTo>
                  <a:lnTo>
                    <a:pt x="169" y="237"/>
                  </a:lnTo>
                  <a:lnTo>
                    <a:pt x="160" y="250"/>
                  </a:lnTo>
                  <a:lnTo>
                    <a:pt x="151" y="264"/>
                  </a:lnTo>
                  <a:lnTo>
                    <a:pt x="142" y="278"/>
                  </a:lnTo>
                  <a:lnTo>
                    <a:pt x="135" y="292"/>
                  </a:lnTo>
                  <a:lnTo>
                    <a:pt x="128" y="308"/>
                  </a:lnTo>
                  <a:lnTo>
                    <a:pt x="122" y="324"/>
                  </a:lnTo>
                  <a:lnTo>
                    <a:pt x="116" y="339"/>
                  </a:lnTo>
                  <a:lnTo>
                    <a:pt x="112" y="355"/>
                  </a:lnTo>
                  <a:lnTo>
                    <a:pt x="109" y="372"/>
                  </a:lnTo>
                  <a:lnTo>
                    <a:pt x="105" y="389"/>
                  </a:lnTo>
                  <a:lnTo>
                    <a:pt x="103" y="406"/>
                  </a:lnTo>
                  <a:lnTo>
                    <a:pt x="102" y="423"/>
                  </a:lnTo>
                  <a:lnTo>
                    <a:pt x="101" y="441"/>
                  </a:lnTo>
                  <a:lnTo>
                    <a:pt x="101" y="441"/>
                  </a:lnTo>
                  <a:lnTo>
                    <a:pt x="102" y="460"/>
                  </a:lnTo>
                  <a:lnTo>
                    <a:pt x="103" y="478"/>
                  </a:lnTo>
                  <a:lnTo>
                    <a:pt x="105" y="496"/>
                  </a:lnTo>
                  <a:lnTo>
                    <a:pt x="110" y="515"/>
                  </a:lnTo>
                  <a:lnTo>
                    <a:pt x="114" y="532"/>
                  </a:lnTo>
                  <a:lnTo>
                    <a:pt x="119" y="550"/>
                  </a:lnTo>
                  <a:lnTo>
                    <a:pt x="125" y="567"/>
                  </a:lnTo>
                  <a:lnTo>
                    <a:pt x="132" y="583"/>
                  </a:lnTo>
                  <a:lnTo>
                    <a:pt x="140" y="600"/>
                  </a:lnTo>
                  <a:lnTo>
                    <a:pt x="149" y="615"/>
                  </a:lnTo>
                  <a:lnTo>
                    <a:pt x="158" y="630"/>
                  </a:lnTo>
                  <a:lnTo>
                    <a:pt x="168" y="644"/>
                  </a:lnTo>
                  <a:lnTo>
                    <a:pt x="179" y="658"/>
                  </a:lnTo>
                  <a:lnTo>
                    <a:pt x="191" y="671"/>
                  </a:lnTo>
                  <a:lnTo>
                    <a:pt x="203" y="684"/>
                  </a:lnTo>
                  <a:lnTo>
                    <a:pt x="216" y="696"/>
                  </a:lnTo>
                  <a:lnTo>
                    <a:pt x="216" y="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46" tIns="34273" rIns="68546" bIns="3427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063767" y="2932450"/>
            <a:ext cx="863063" cy="863375"/>
            <a:chOff x="3568700" y="1708150"/>
            <a:chExt cx="1176338" cy="1176338"/>
          </a:xfrm>
        </p:grpSpPr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568700" y="1708150"/>
              <a:ext cx="1176338" cy="1176338"/>
            </a:xfrm>
            <a:custGeom>
              <a:avLst/>
              <a:gdLst>
                <a:gd name="T0" fmla="*/ 1481 w 1482"/>
                <a:gd name="T1" fmla="*/ 780 h 1482"/>
                <a:gd name="T2" fmla="*/ 1467 w 1482"/>
                <a:gd name="T3" fmla="*/ 890 h 1482"/>
                <a:gd name="T4" fmla="*/ 1437 w 1482"/>
                <a:gd name="T5" fmla="*/ 997 h 1482"/>
                <a:gd name="T6" fmla="*/ 1393 w 1482"/>
                <a:gd name="T7" fmla="*/ 1094 h 1482"/>
                <a:gd name="T8" fmla="*/ 1335 w 1482"/>
                <a:gd name="T9" fmla="*/ 1185 h 1482"/>
                <a:gd name="T10" fmla="*/ 1265 w 1482"/>
                <a:gd name="T11" fmla="*/ 1265 h 1482"/>
                <a:gd name="T12" fmla="*/ 1184 w 1482"/>
                <a:gd name="T13" fmla="*/ 1335 h 1482"/>
                <a:gd name="T14" fmla="*/ 1094 w 1482"/>
                <a:gd name="T15" fmla="*/ 1393 h 1482"/>
                <a:gd name="T16" fmla="*/ 996 w 1482"/>
                <a:gd name="T17" fmla="*/ 1437 h 1482"/>
                <a:gd name="T18" fmla="*/ 890 w 1482"/>
                <a:gd name="T19" fmla="*/ 1467 h 1482"/>
                <a:gd name="T20" fmla="*/ 780 w 1482"/>
                <a:gd name="T21" fmla="*/ 1481 h 1482"/>
                <a:gd name="T22" fmla="*/ 704 w 1482"/>
                <a:gd name="T23" fmla="*/ 1481 h 1482"/>
                <a:gd name="T24" fmla="*/ 592 w 1482"/>
                <a:gd name="T25" fmla="*/ 1467 h 1482"/>
                <a:gd name="T26" fmla="*/ 486 w 1482"/>
                <a:gd name="T27" fmla="*/ 1437 h 1482"/>
                <a:gd name="T28" fmla="*/ 388 w 1482"/>
                <a:gd name="T29" fmla="*/ 1393 h 1482"/>
                <a:gd name="T30" fmla="*/ 298 w 1482"/>
                <a:gd name="T31" fmla="*/ 1335 h 1482"/>
                <a:gd name="T32" fmla="*/ 217 w 1482"/>
                <a:gd name="T33" fmla="*/ 1265 h 1482"/>
                <a:gd name="T34" fmla="*/ 148 w 1482"/>
                <a:gd name="T35" fmla="*/ 1185 h 1482"/>
                <a:gd name="T36" fmla="*/ 90 w 1482"/>
                <a:gd name="T37" fmla="*/ 1094 h 1482"/>
                <a:gd name="T38" fmla="*/ 46 w 1482"/>
                <a:gd name="T39" fmla="*/ 997 h 1482"/>
                <a:gd name="T40" fmla="*/ 15 w 1482"/>
                <a:gd name="T41" fmla="*/ 890 h 1482"/>
                <a:gd name="T42" fmla="*/ 1 w 1482"/>
                <a:gd name="T43" fmla="*/ 780 h 1482"/>
                <a:gd name="T44" fmla="*/ 1 w 1482"/>
                <a:gd name="T45" fmla="*/ 704 h 1482"/>
                <a:gd name="T46" fmla="*/ 15 w 1482"/>
                <a:gd name="T47" fmla="*/ 592 h 1482"/>
                <a:gd name="T48" fmla="*/ 46 w 1482"/>
                <a:gd name="T49" fmla="*/ 486 h 1482"/>
                <a:gd name="T50" fmla="*/ 90 w 1482"/>
                <a:gd name="T51" fmla="*/ 389 h 1482"/>
                <a:gd name="T52" fmla="*/ 148 w 1482"/>
                <a:gd name="T53" fmla="*/ 299 h 1482"/>
                <a:gd name="T54" fmla="*/ 217 w 1482"/>
                <a:gd name="T55" fmla="*/ 217 h 1482"/>
                <a:gd name="T56" fmla="*/ 298 w 1482"/>
                <a:gd name="T57" fmla="*/ 148 h 1482"/>
                <a:gd name="T58" fmla="*/ 388 w 1482"/>
                <a:gd name="T59" fmla="*/ 90 h 1482"/>
                <a:gd name="T60" fmla="*/ 486 w 1482"/>
                <a:gd name="T61" fmla="*/ 46 h 1482"/>
                <a:gd name="T62" fmla="*/ 592 w 1482"/>
                <a:gd name="T63" fmla="*/ 15 h 1482"/>
                <a:gd name="T64" fmla="*/ 704 w 1482"/>
                <a:gd name="T65" fmla="*/ 1 h 1482"/>
                <a:gd name="T66" fmla="*/ 780 w 1482"/>
                <a:gd name="T67" fmla="*/ 1 h 1482"/>
                <a:gd name="T68" fmla="*/ 890 w 1482"/>
                <a:gd name="T69" fmla="*/ 15 h 1482"/>
                <a:gd name="T70" fmla="*/ 996 w 1482"/>
                <a:gd name="T71" fmla="*/ 46 h 1482"/>
                <a:gd name="T72" fmla="*/ 1094 w 1482"/>
                <a:gd name="T73" fmla="*/ 90 h 1482"/>
                <a:gd name="T74" fmla="*/ 1184 w 1482"/>
                <a:gd name="T75" fmla="*/ 148 h 1482"/>
                <a:gd name="T76" fmla="*/ 1265 w 1482"/>
                <a:gd name="T77" fmla="*/ 217 h 1482"/>
                <a:gd name="T78" fmla="*/ 1335 w 1482"/>
                <a:gd name="T79" fmla="*/ 299 h 1482"/>
                <a:gd name="T80" fmla="*/ 1393 w 1482"/>
                <a:gd name="T81" fmla="*/ 389 h 1482"/>
                <a:gd name="T82" fmla="*/ 1437 w 1482"/>
                <a:gd name="T83" fmla="*/ 486 h 1482"/>
                <a:gd name="T84" fmla="*/ 1467 w 1482"/>
                <a:gd name="T85" fmla="*/ 592 h 1482"/>
                <a:gd name="T86" fmla="*/ 1481 w 1482"/>
                <a:gd name="T87" fmla="*/ 704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2" h="1482">
                  <a:moveTo>
                    <a:pt x="1482" y="742"/>
                  </a:moveTo>
                  <a:lnTo>
                    <a:pt x="1482" y="742"/>
                  </a:lnTo>
                  <a:lnTo>
                    <a:pt x="1481" y="780"/>
                  </a:lnTo>
                  <a:lnTo>
                    <a:pt x="1479" y="818"/>
                  </a:lnTo>
                  <a:lnTo>
                    <a:pt x="1473" y="854"/>
                  </a:lnTo>
                  <a:lnTo>
                    <a:pt x="1467" y="890"/>
                  </a:lnTo>
                  <a:lnTo>
                    <a:pt x="1459" y="926"/>
                  </a:lnTo>
                  <a:lnTo>
                    <a:pt x="1448" y="962"/>
                  </a:lnTo>
                  <a:lnTo>
                    <a:pt x="1437" y="997"/>
                  </a:lnTo>
                  <a:lnTo>
                    <a:pt x="1424" y="1029"/>
                  </a:lnTo>
                  <a:lnTo>
                    <a:pt x="1409" y="1063"/>
                  </a:lnTo>
                  <a:lnTo>
                    <a:pt x="1393" y="1094"/>
                  </a:lnTo>
                  <a:lnTo>
                    <a:pt x="1374" y="1126"/>
                  </a:lnTo>
                  <a:lnTo>
                    <a:pt x="1356" y="1155"/>
                  </a:lnTo>
                  <a:lnTo>
                    <a:pt x="1335" y="1185"/>
                  </a:lnTo>
                  <a:lnTo>
                    <a:pt x="1313" y="1213"/>
                  </a:lnTo>
                  <a:lnTo>
                    <a:pt x="1290" y="1240"/>
                  </a:lnTo>
                  <a:lnTo>
                    <a:pt x="1265" y="1265"/>
                  </a:lnTo>
                  <a:lnTo>
                    <a:pt x="1240" y="1290"/>
                  </a:lnTo>
                  <a:lnTo>
                    <a:pt x="1213" y="1313"/>
                  </a:lnTo>
                  <a:lnTo>
                    <a:pt x="1184" y="1335"/>
                  </a:lnTo>
                  <a:lnTo>
                    <a:pt x="1155" y="1356"/>
                  </a:lnTo>
                  <a:lnTo>
                    <a:pt x="1126" y="1375"/>
                  </a:lnTo>
                  <a:lnTo>
                    <a:pt x="1094" y="1393"/>
                  </a:lnTo>
                  <a:lnTo>
                    <a:pt x="1063" y="1409"/>
                  </a:lnTo>
                  <a:lnTo>
                    <a:pt x="1029" y="1424"/>
                  </a:lnTo>
                  <a:lnTo>
                    <a:pt x="996" y="1437"/>
                  </a:lnTo>
                  <a:lnTo>
                    <a:pt x="962" y="1449"/>
                  </a:lnTo>
                  <a:lnTo>
                    <a:pt x="926" y="1459"/>
                  </a:lnTo>
                  <a:lnTo>
                    <a:pt x="890" y="1467"/>
                  </a:lnTo>
                  <a:lnTo>
                    <a:pt x="854" y="1473"/>
                  </a:lnTo>
                  <a:lnTo>
                    <a:pt x="818" y="1479"/>
                  </a:lnTo>
                  <a:lnTo>
                    <a:pt x="780" y="1481"/>
                  </a:lnTo>
                  <a:lnTo>
                    <a:pt x="742" y="1482"/>
                  </a:lnTo>
                  <a:lnTo>
                    <a:pt x="742" y="1482"/>
                  </a:lnTo>
                  <a:lnTo>
                    <a:pt x="704" y="1481"/>
                  </a:lnTo>
                  <a:lnTo>
                    <a:pt x="666" y="1479"/>
                  </a:lnTo>
                  <a:lnTo>
                    <a:pt x="629" y="1473"/>
                  </a:lnTo>
                  <a:lnTo>
                    <a:pt x="592" y="1467"/>
                  </a:lnTo>
                  <a:lnTo>
                    <a:pt x="556" y="1459"/>
                  </a:lnTo>
                  <a:lnTo>
                    <a:pt x="521" y="1449"/>
                  </a:lnTo>
                  <a:lnTo>
                    <a:pt x="486" y="1437"/>
                  </a:lnTo>
                  <a:lnTo>
                    <a:pt x="453" y="1424"/>
                  </a:lnTo>
                  <a:lnTo>
                    <a:pt x="420" y="1409"/>
                  </a:lnTo>
                  <a:lnTo>
                    <a:pt x="388" y="1393"/>
                  </a:lnTo>
                  <a:lnTo>
                    <a:pt x="357" y="1375"/>
                  </a:lnTo>
                  <a:lnTo>
                    <a:pt x="327" y="1356"/>
                  </a:lnTo>
                  <a:lnTo>
                    <a:pt x="298" y="1335"/>
                  </a:lnTo>
                  <a:lnTo>
                    <a:pt x="270" y="1313"/>
                  </a:lnTo>
                  <a:lnTo>
                    <a:pt x="243" y="1290"/>
                  </a:lnTo>
                  <a:lnTo>
                    <a:pt x="217" y="1265"/>
                  </a:lnTo>
                  <a:lnTo>
                    <a:pt x="193" y="1240"/>
                  </a:lnTo>
                  <a:lnTo>
                    <a:pt x="169" y="1213"/>
                  </a:lnTo>
                  <a:lnTo>
                    <a:pt x="148" y="1185"/>
                  </a:lnTo>
                  <a:lnTo>
                    <a:pt x="127" y="1155"/>
                  </a:lnTo>
                  <a:lnTo>
                    <a:pt x="108" y="1126"/>
                  </a:lnTo>
                  <a:lnTo>
                    <a:pt x="90" y="1094"/>
                  </a:lnTo>
                  <a:lnTo>
                    <a:pt x="74" y="1063"/>
                  </a:lnTo>
                  <a:lnTo>
                    <a:pt x="59" y="1029"/>
                  </a:lnTo>
                  <a:lnTo>
                    <a:pt x="46" y="997"/>
                  </a:lnTo>
                  <a:lnTo>
                    <a:pt x="34" y="962"/>
                  </a:lnTo>
                  <a:lnTo>
                    <a:pt x="24" y="926"/>
                  </a:lnTo>
                  <a:lnTo>
                    <a:pt x="15" y="890"/>
                  </a:lnTo>
                  <a:lnTo>
                    <a:pt x="9" y="854"/>
                  </a:lnTo>
                  <a:lnTo>
                    <a:pt x="4" y="818"/>
                  </a:lnTo>
                  <a:lnTo>
                    <a:pt x="1" y="780"/>
                  </a:lnTo>
                  <a:lnTo>
                    <a:pt x="0" y="742"/>
                  </a:lnTo>
                  <a:lnTo>
                    <a:pt x="0" y="742"/>
                  </a:lnTo>
                  <a:lnTo>
                    <a:pt x="1" y="704"/>
                  </a:lnTo>
                  <a:lnTo>
                    <a:pt x="4" y="666"/>
                  </a:lnTo>
                  <a:lnTo>
                    <a:pt x="9" y="629"/>
                  </a:lnTo>
                  <a:lnTo>
                    <a:pt x="15" y="592"/>
                  </a:lnTo>
                  <a:lnTo>
                    <a:pt x="24" y="556"/>
                  </a:lnTo>
                  <a:lnTo>
                    <a:pt x="34" y="521"/>
                  </a:lnTo>
                  <a:lnTo>
                    <a:pt x="46" y="486"/>
                  </a:lnTo>
                  <a:lnTo>
                    <a:pt x="59" y="453"/>
                  </a:lnTo>
                  <a:lnTo>
                    <a:pt x="74" y="420"/>
                  </a:lnTo>
                  <a:lnTo>
                    <a:pt x="90" y="389"/>
                  </a:lnTo>
                  <a:lnTo>
                    <a:pt x="108" y="357"/>
                  </a:lnTo>
                  <a:lnTo>
                    <a:pt x="127" y="327"/>
                  </a:lnTo>
                  <a:lnTo>
                    <a:pt x="148" y="299"/>
                  </a:lnTo>
                  <a:lnTo>
                    <a:pt x="169" y="270"/>
                  </a:lnTo>
                  <a:lnTo>
                    <a:pt x="193" y="243"/>
                  </a:lnTo>
                  <a:lnTo>
                    <a:pt x="217" y="217"/>
                  </a:lnTo>
                  <a:lnTo>
                    <a:pt x="243" y="193"/>
                  </a:lnTo>
                  <a:lnTo>
                    <a:pt x="270" y="169"/>
                  </a:lnTo>
                  <a:lnTo>
                    <a:pt x="298" y="148"/>
                  </a:lnTo>
                  <a:lnTo>
                    <a:pt x="327" y="127"/>
                  </a:lnTo>
                  <a:lnTo>
                    <a:pt x="357" y="107"/>
                  </a:lnTo>
                  <a:lnTo>
                    <a:pt x="388" y="90"/>
                  </a:lnTo>
                  <a:lnTo>
                    <a:pt x="420" y="74"/>
                  </a:lnTo>
                  <a:lnTo>
                    <a:pt x="453" y="59"/>
                  </a:lnTo>
                  <a:lnTo>
                    <a:pt x="486" y="46"/>
                  </a:lnTo>
                  <a:lnTo>
                    <a:pt x="521" y="34"/>
                  </a:lnTo>
                  <a:lnTo>
                    <a:pt x="556" y="24"/>
                  </a:lnTo>
                  <a:lnTo>
                    <a:pt x="592" y="15"/>
                  </a:lnTo>
                  <a:lnTo>
                    <a:pt x="629" y="9"/>
                  </a:lnTo>
                  <a:lnTo>
                    <a:pt x="666" y="4"/>
                  </a:lnTo>
                  <a:lnTo>
                    <a:pt x="704" y="1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80" y="1"/>
                  </a:lnTo>
                  <a:lnTo>
                    <a:pt x="818" y="4"/>
                  </a:lnTo>
                  <a:lnTo>
                    <a:pt x="854" y="9"/>
                  </a:lnTo>
                  <a:lnTo>
                    <a:pt x="890" y="15"/>
                  </a:lnTo>
                  <a:lnTo>
                    <a:pt x="926" y="24"/>
                  </a:lnTo>
                  <a:lnTo>
                    <a:pt x="962" y="34"/>
                  </a:lnTo>
                  <a:lnTo>
                    <a:pt x="996" y="46"/>
                  </a:lnTo>
                  <a:lnTo>
                    <a:pt x="1029" y="59"/>
                  </a:lnTo>
                  <a:lnTo>
                    <a:pt x="1063" y="74"/>
                  </a:lnTo>
                  <a:lnTo>
                    <a:pt x="1094" y="90"/>
                  </a:lnTo>
                  <a:lnTo>
                    <a:pt x="1126" y="107"/>
                  </a:lnTo>
                  <a:lnTo>
                    <a:pt x="1155" y="127"/>
                  </a:lnTo>
                  <a:lnTo>
                    <a:pt x="1184" y="148"/>
                  </a:lnTo>
                  <a:lnTo>
                    <a:pt x="1213" y="169"/>
                  </a:lnTo>
                  <a:lnTo>
                    <a:pt x="1240" y="193"/>
                  </a:lnTo>
                  <a:lnTo>
                    <a:pt x="1265" y="217"/>
                  </a:lnTo>
                  <a:lnTo>
                    <a:pt x="1290" y="243"/>
                  </a:lnTo>
                  <a:lnTo>
                    <a:pt x="1313" y="270"/>
                  </a:lnTo>
                  <a:lnTo>
                    <a:pt x="1335" y="299"/>
                  </a:lnTo>
                  <a:lnTo>
                    <a:pt x="1356" y="327"/>
                  </a:lnTo>
                  <a:lnTo>
                    <a:pt x="1374" y="357"/>
                  </a:lnTo>
                  <a:lnTo>
                    <a:pt x="1393" y="389"/>
                  </a:lnTo>
                  <a:lnTo>
                    <a:pt x="1409" y="420"/>
                  </a:lnTo>
                  <a:lnTo>
                    <a:pt x="1424" y="453"/>
                  </a:lnTo>
                  <a:lnTo>
                    <a:pt x="1437" y="486"/>
                  </a:lnTo>
                  <a:lnTo>
                    <a:pt x="1448" y="521"/>
                  </a:lnTo>
                  <a:lnTo>
                    <a:pt x="1459" y="556"/>
                  </a:lnTo>
                  <a:lnTo>
                    <a:pt x="1467" y="592"/>
                  </a:lnTo>
                  <a:lnTo>
                    <a:pt x="1473" y="629"/>
                  </a:lnTo>
                  <a:lnTo>
                    <a:pt x="1479" y="666"/>
                  </a:lnTo>
                  <a:lnTo>
                    <a:pt x="1481" y="704"/>
                  </a:lnTo>
                  <a:lnTo>
                    <a:pt x="1482" y="742"/>
                  </a:lnTo>
                  <a:lnTo>
                    <a:pt x="1482" y="7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46" tIns="34273" rIns="68546" bIns="3427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3802063" y="1922463"/>
              <a:ext cx="704850" cy="844550"/>
            </a:xfrm>
            <a:custGeom>
              <a:avLst/>
              <a:gdLst>
                <a:gd name="T0" fmla="*/ 525 w 889"/>
                <a:gd name="T1" fmla="*/ 410 h 1065"/>
                <a:gd name="T2" fmla="*/ 629 w 889"/>
                <a:gd name="T3" fmla="*/ 452 h 1065"/>
                <a:gd name="T4" fmla="*/ 889 w 889"/>
                <a:gd name="T5" fmla="*/ 0 h 1065"/>
                <a:gd name="T6" fmla="*/ 659 w 889"/>
                <a:gd name="T7" fmla="*/ 473 h 1065"/>
                <a:gd name="T8" fmla="*/ 700 w 889"/>
                <a:gd name="T9" fmla="*/ 512 h 1065"/>
                <a:gd name="T10" fmla="*/ 747 w 889"/>
                <a:gd name="T11" fmla="*/ 576 h 1065"/>
                <a:gd name="T12" fmla="*/ 776 w 889"/>
                <a:gd name="T13" fmla="*/ 652 h 1065"/>
                <a:gd name="T14" fmla="*/ 787 w 889"/>
                <a:gd name="T15" fmla="*/ 734 h 1065"/>
                <a:gd name="T16" fmla="*/ 780 w 889"/>
                <a:gd name="T17" fmla="*/ 800 h 1065"/>
                <a:gd name="T18" fmla="*/ 754 w 889"/>
                <a:gd name="T19" fmla="*/ 878 h 1065"/>
                <a:gd name="T20" fmla="*/ 711 w 889"/>
                <a:gd name="T21" fmla="*/ 945 h 1065"/>
                <a:gd name="T22" fmla="*/ 666 w 889"/>
                <a:gd name="T23" fmla="*/ 989 h 1065"/>
                <a:gd name="T24" fmla="*/ 599 w 889"/>
                <a:gd name="T25" fmla="*/ 1033 h 1065"/>
                <a:gd name="T26" fmla="*/ 522 w 889"/>
                <a:gd name="T27" fmla="*/ 1059 h 1065"/>
                <a:gd name="T28" fmla="*/ 455 w 889"/>
                <a:gd name="T29" fmla="*/ 1065 h 1065"/>
                <a:gd name="T30" fmla="*/ 373 w 889"/>
                <a:gd name="T31" fmla="*/ 1054 h 1065"/>
                <a:gd name="T32" fmla="*/ 298 w 889"/>
                <a:gd name="T33" fmla="*/ 1025 h 1065"/>
                <a:gd name="T34" fmla="*/ 233 w 889"/>
                <a:gd name="T35" fmla="*/ 980 h 1065"/>
                <a:gd name="T36" fmla="*/ 190 w 889"/>
                <a:gd name="T37" fmla="*/ 932 h 1065"/>
                <a:gd name="T38" fmla="*/ 150 w 889"/>
                <a:gd name="T39" fmla="*/ 863 h 1065"/>
                <a:gd name="T40" fmla="*/ 128 w 889"/>
                <a:gd name="T41" fmla="*/ 784 h 1065"/>
                <a:gd name="T42" fmla="*/ 125 w 889"/>
                <a:gd name="T43" fmla="*/ 717 h 1065"/>
                <a:gd name="T44" fmla="*/ 139 w 889"/>
                <a:gd name="T45" fmla="*/ 635 h 1065"/>
                <a:gd name="T46" fmla="*/ 172 w 889"/>
                <a:gd name="T47" fmla="*/ 563 h 1065"/>
                <a:gd name="T48" fmla="*/ 222 w 889"/>
                <a:gd name="T49" fmla="*/ 500 h 1065"/>
                <a:gd name="T50" fmla="*/ 256 w 889"/>
                <a:gd name="T51" fmla="*/ 393 h 1065"/>
                <a:gd name="T52" fmla="*/ 317 w 889"/>
                <a:gd name="T53" fmla="*/ 433 h 1065"/>
                <a:gd name="T54" fmla="*/ 431 w 889"/>
                <a:gd name="T55" fmla="*/ 404 h 1065"/>
                <a:gd name="T56" fmla="*/ 752 w 889"/>
                <a:gd name="T57" fmla="*/ 0 h 1065"/>
                <a:gd name="T58" fmla="*/ 729 w 889"/>
                <a:gd name="T59" fmla="*/ 0 h 1065"/>
                <a:gd name="T60" fmla="*/ 491 w 889"/>
                <a:gd name="T61" fmla="*/ 240 h 1065"/>
                <a:gd name="T62" fmla="*/ 491 w 889"/>
                <a:gd name="T63" fmla="*/ 240 h 1065"/>
                <a:gd name="T64" fmla="*/ 0 w 889"/>
                <a:gd name="T65" fmla="*/ 0 h 1065"/>
                <a:gd name="T66" fmla="*/ 439 w 889"/>
                <a:gd name="T67" fmla="*/ 550 h 1065"/>
                <a:gd name="T68" fmla="*/ 427 w 889"/>
                <a:gd name="T69" fmla="*/ 580 h 1065"/>
                <a:gd name="T70" fmla="*/ 396 w 889"/>
                <a:gd name="T71" fmla="*/ 648 h 1065"/>
                <a:gd name="T72" fmla="*/ 646 w 889"/>
                <a:gd name="T73" fmla="*/ 543 h 1065"/>
                <a:gd name="T74" fmla="*/ 560 w 889"/>
                <a:gd name="T75" fmla="*/ 486 h 1065"/>
                <a:gd name="T76" fmla="*/ 496 w 889"/>
                <a:gd name="T77" fmla="*/ 467 h 1065"/>
                <a:gd name="T78" fmla="*/ 442 w 889"/>
                <a:gd name="T79" fmla="*/ 465 h 1065"/>
                <a:gd name="T80" fmla="*/ 375 w 889"/>
                <a:gd name="T81" fmla="*/ 476 h 1065"/>
                <a:gd name="T82" fmla="*/ 284 w 889"/>
                <a:gd name="T83" fmla="*/ 526 h 1065"/>
                <a:gd name="T84" fmla="*/ 218 w 889"/>
                <a:gd name="T85" fmla="*/ 605 h 1065"/>
                <a:gd name="T86" fmla="*/ 191 w 889"/>
                <a:gd name="T87" fmla="*/ 680 h 1065"/>
                <a:gd name="T88" fmla="*/ 186 w 889"/>
                <a:gd name="T89" fmla="*/ 734 h 1065"/>
                <a:gd name="T90" fmla="*/ 195 w 889"/>
                <a:gd name="T91" fmla="*/ 802 h 1065"/>
                <a:gd name="T92" fmla="*/ 231 w 889"/>
                <a:gd name="T93" fmla="*/ 885 h 1065"/>
                <a:gd name="T94" fmla="*/ 304 w 889"/>
                <a:gd name="T95" fmla="*/ 958 h 1065"/>
                <a:gd name="T96" fmla="*/ 388 w 889"/>
                <a:gd name="T97" fmla="*/ 996 h 1065"/>
                <a:gd name="T98" fmla="*/ 455 w 889"/>
                <a:gd name="T99" fmla="*/ 1003 h 1065"/>
                <a:gd name="T100" fmla="*/ 509 w 889"/>
                <a:gd name="T101" fmla="*/ 998 h 1065"/>
                <a:gd name="T102" fmla="*/ 584 w 889"/>
                <a:gd name="T103" fmla="*/ 971 h 1065"/>
                <a:gd name="T104" fmla="*/ 663 w 889"/>
                <a:gd name="T105" fmla="*/ 906 h 1065"/>
                <a:gd name="T106" fmla="*/ 713 w 889"/>
                <a:gd name="T107" fmla="*/ 815 h 1065"/>
                <a:gd name="T108" fmla="*/ 725 w 889"/>
                <a:gd name="T109" fmla="*/ 748 h 1065"/>
                <a:gd name="T110" fmla="*/ 722 w 889"/>
                <a:gd name="T111" fmla="*/ 693 h 1065"/>
                <a:gd name="T112" fmla="*/ 704 w 889"/>
                <a:gd name="T113" fmla="*/ 629 h 1065"/>
                <a:gd name="T114" fmla="*/ 646 w 889"/>
                <a:gd name="T115" fmla="*/ 5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9" h="1065">
                  <a:moveTo>
                    <a:pt x="455" y="403"/>
                  </a:moveTo>
                  <a:lnTo>
                    <a:pt x="455" y="403"/>
                  </a:lnTo>
                  <a:lnTo>
                    <a:pt x="479" y="403"/>
                  </a:lnTo>
                  <a:lnTo>
                    <a:pt x="502" y="406"/>
                  </a:lnTo>
                  <a:lnTo>
                    <a:pt x="525" y="410"/>
                  </a:lnTo>
                  <a:lnTo>
                    <a:pt x="547" y="415"/>
                  </a:lnTo>
                  <a:lnTo>
                    <a:pt x="568" y="423"/>
                  </a:lnTo>
                  <a:lnTo>
                    <a:pt x="589" y="431"/>
                  </a:lnTo>
                  <a:lnTo>
                    <a:pt x="609" y="440"/>
                  </a:lnTo>
                  <a:lnTo>
                    <a:pt x="629" y="452"/>
                  </a:lnTo>
                  <a:lnTo>
                    <a:pt x="629" y="363"/>
                  </a:lnTo>
                  <a:lnTo>
                    <a:pt x="583" y="363"/>
                  </a:lnTo>
                  <a:lnTo>
                    <a:pt x="568" y="343"/>
                  </a:lnTo>
                  <a:lnTo>
                    <a:pt x="819" y="0"/>
                  </a:lnTo>
                  <a:lnTo>
                    <a:pt x="889" y="0"/>
                  </a:lnTo>
                  <a:lnTo>
                    <a:pt x="641" y="332"/>
                  </a:lnTo>
                  <a:lnTo>
                    <a:pt x="644" y="332"/>
                  </a:lnTo>
                  <a:lnTo>
                    <a:pt x="659" y="332"/>
                  </a:lnTo>
                  <a:lnTo>
                    <a:pt x="659" y="348"/>
                  </a:lnTo>
                  <a:lnTo>
                    <a:pt x="659" y="473"/>
                  </a:lnTo>
                  <a:lnTo>
                    <a:pt x="659" y="473"/>
                  </a:lnTo>
                  <a:lnTo>
                    <a:pt x="674" y="486"/>
                  </a:lnTo>
                  <a:lnTo>
                    <a:pt x="690" y="500"/>
                  </a:lnTo>
                  <a:lnTo>
                    <a:pt x="690" y="500"/>
                  </a:lnTo>
                  <a:lnTo>
                    <a:pt x="700" y="512"/>
                  </a:lnTo>
                  <a:lnTo>
                    <a:pt x="711" y="524"/>
                  </a:lnTo>
                  <a:lnTo>
                    <a:pt x="721" y="536"/>
                  </a:lnTo>
                  <a:lnTo>
                    <a:pt x="730" y="549"/>
                  </a:lnTo>
                  <a:lnTo>
                    <a:pt x="738" y="563"/>
                  </a:lnTo>
                  <a:lnTo>
                    <a:pt x="747" y="576"/>
                  </a:lnTo>
                  <a:lnTo>
                    <a:pt x="754" y="591"/>
                  </a:lnTo>
                  <a:lnTo>
                    <a:pt x="761" y="605"/>
                  </a:lnTo>
                  <a:lnTo>
                    <a:pt x="767" y="620"/>
                  </a:lnTo>
                  <a:lnTo>
                    <a:pt x="772" y="635"/>
                  </a:lnTo>
                  <a:lnTo>
                    <a:pt x="776" y="652"/>
                  </a:lnTo>
                  <a:lnTo>
                    <a:pt x="780" y="667"/>
                  </a:lnTo>
                  <a:lnTo>
                    <a:pt x="783" y="683"/>
                  </a:lnTo>
                  <a:lnTo>
                    <a:pt x="785" y="701"/>
                  </a:lnTo>
                  <a:lnTo>
                    <a:pt x="786" y="717"/>
                  </a:lnTo>
                  <a:lnTo>
                    <a:pt x="787" y="734"/>
                  </a:lnTo>
                  <a:lnTo>
                    <a:pt x="787" y="734"/>
                  </a:lnTo>
                  <a:lnTo>
                    <a:pt x="786" y="752"/>
                  </a:lnTo>
                  <a:lnTo>
                    <a:pt x="785" y="768"/>
                  </a:lnTo>
                  <a:lnTo>
                    <a:pt x="783" y="784"/>
                  </a:lnTo>
                  <a:lnTo>
                    <a:pt x="780" y="800"/>
                  </a:lnTo>
                  <a:lnTo>
                    <a:pt x="776" y="817"/>
                  </a:lnTo>
                  <a:lnTo>
                    <a:pt x="772" y="833"/>
                  </a:lnTo>
                  <a:lnTo>
                    <a:pt x="767" y="848"/>
                  </a:lnTo>
                  <a:lnTo>
                    <a:pt x="761" y="863"/>
                  </a:lnTo>
                  <a:lnTo>
                    <a:pt x="754" y="878"/>
                  </a:lnTo>
                  <a:lnTo>
                    <a:pt x="747" y="892"/>
                  </a:lnTo>
                  <a:lnTo>
                    <a:pt x="738" y="906"/>
                  </a:lnTo>
                  <a:lnTo>
                    <a:pt x="730" y="919"/>
                  </a:lnTo>
                  <a:lnTo>
                    <a:pt x="721" y="932"/>
                  </a:lnTo>
                  <a:lnTo>
                    <a:pt x="711" y="945"/>
                  </a:lnTo>
                  <a:lnTo>
                    <a:pt x="700" y="957"/>
                  </a:lnTo>
                  <a:lnTo>
                    <a:pt x="690" y="969"/>
                  </a:lnTo>
                  <a:lnTo>
                    <a:pt x="690" y="969"/>
                  </a:lnTo>
                  <a:lnTo>
                    <a:pt x="679" y="980"/>
                  </a:lnTo>
                  <a:lnTo>
                    <a:pt x="666" y="989"/>
                  </a:lnTo>
                  <a:lnTo>
                    <a:pt x="654" y="999"/>
                  </a:lnTo>
                  <a:lnTo>
                    <a:pt x="641" y="1009"/>
                  </a:lnTo>
                  <a:lnTo>
                    <a:pt x="628" y="1018"/>
                  </a:lnTo>
                  <a:lnTo>
                    <a:pt x="614" y="1025"/>
                  </a:lnTo>
                  <a:lnTo>
                    <a:pt x="599" y="1033"/>
                  </a:lnTo>
                  <a:lnTo>
                    <a:pt x="584" y="1039"/>
                  </a:lnTo>
                  <a:lnTo>
                    <a:pt x="569" y="1046"/>
                  </a:lnTo>
                  <a:lnTo>
                    <a:pt x="554" y="1050"/>
                  </a:lnTo>
                  <a:lnTo>
                    <a:pt x="539" y="1054"/>
                  </a:lnTo>
                  <a:lnTo>
                    <a:pt x="522" y="1059"/>
                  </a:lnTo>
                  <a:lnTo>
                    <a:pt x="506" y="1062"/>
                  </a:lnTo>
                  <a:lnTo>
                    <a:pt x="490" y="1063"/>
                  </a:lnTo>
                  <a:lnTo>
                    <a:pt x="472" y="1065"/>
                  </a:lnTo>
                  <a:lnTo>
                    <a:pt x="455" y="1065"/>
                  </a:lnTo>
                  <a:lnTo>
                    <a:pt x="455" y="1065"/>
                  </a:lnTo>
                  <a:lnTo>
                    <a:pt x="439" y="1065"/>
                  </a:lnTo>
                  <a:lnTo>
                    <a:pt x="421" y="1063"/>
                  </a:lnTo>
                  <a:lnTo>
                    <a:pt x="405" y="1062"/>
                  </a:lnTo>
                  <a:lnTo>
                    <a:pt x="389" y="1059"/>
                  </a:lnTo>
                  <a:lnTo>
                    <a:pt x="373" y="1054"/>
                  </a:lnTo>
                  <a:lnTo>
                    <a:pt x="357" y="1050"/>
                  </a:lnTo>
                  <a:lnTo>
                    <a:pt x="341" y="1046"/>
                  </a:lnTo>
                  <a:lnTo>
                    <a:pt x="327" y="1039"/>
                  </a:lnTo>
                  <a:lnTo>
                    <a:pt x="312" y="1033"/>
                  </a:lnTo>
                  <a:lnTo>
                    <a:pt x="298" y="1025"/>
                  </a:lnTo>
                  <a:lnTo>
                    <a:pt x="284" y="1018"/>
                  </a:lnTo>
                  <a:lnTo>
                    <a:pt x="271" y="1009"/>
                  </a:lnTo>
                  <a:lnTo>
                    <a:pt x="257" y="999"/>
                  </a:lnTo>
                  <a:lnTo>
                    <a:pt x="244" y="989"/>
                  </a:lnTo>
                  <a:lnTo>
                    <a:pt x="233" y="980"/>
                  </a:lnTo>
                  <a:lnTo>
                    <a:pt x="222" y="969"/>
                  </a:lnTo>
                  <a:lnTo>
                    <a:pt x="222" y="969"/>
                  </a:lnTo>
                  <a:lnTo>
                    <a:pt x="210" y="957"/>
                  </a:lnTo>
                  <a:lnTo>
                    <a:pt x="200" y="945"/>
                  </a:lnTo>
                  <a:lnTo>
                    <a:pt x="190" y="932"/>
                  </a:lnTo>
                  <a:lnTo>
                    <a:pt x="180" y="919"/>
                  </a:lnTo>
                  <a:lnTo>
                    <a:pt x="172" y="906"/>
                  </a:lnTo>
                  <a:lnTo>
                    <a:pt x="164" y="892"/>
                  </a:lnTo>
                  <a:lnTo>
                    <a:pt x="157" y="878"/>
                  </a:lnTo>
                  <a:lnTo>
                    <a:pt x="150" y="863"/>
                  </a:lnTo>
                  <a:lnTo>
                    <a:pt x="145" y="848"/>
                  </a:lnTo>
                  <a:lnTo>
                    <a:pt x="139" y="833"/>
                  </a:lnTo>
                  <a:lnTo>
                    <a:pt x="135" y="817"/>
                  </a:lnTo>
                  <a:lnTo>
                    <a:pt x="130" y="800"/>
                  </a:lnTo>
                  <a:lnTo>
                    <a:pt x="128" y="784"/>
                  </a:lnTo>
                  <a:lnTo>
                    <a:pt x="126" y="768"/>
                  </a:lnTo>
                  <a:lnTo>
                    <a:pt x="125" y="752"/>
                  </a:lnTo>
                  <a:lnTo>
                    <a:pt x="124" y="734"/>
                  </a:lnTo>
                  <a:lnTo>
                    <a:pt x="124" y="734"/>
                  </a:lnTo>
                  <a:lnTo>
                    <a:pt x="125" y="717"/>
                  </a:lnTo>
                  <a:lnTo>
                    <a:pt x="126" y="701"/>
                  </a:lnTo>
                  <a:lnTo>
                    <a:pt x="128" y="683"/>
                  </a:lnTo>
                  <a:lnTo>
                    <a:pt x="130" y="667"/>
                  </a:lnTo>
                  <a:lnTo>
                    <a:pt x="135" y="652"/>
                  </a:lnTo>
                  <a:lnTo>
                    <a:pt x="139" y="635"/>
                  </a:lnTo>
                  <a:lnTo>
                    <a:pt x="145" y="620"/>
                  </a:lnTo>
                  <a:lnTo>
                    <a:pt x="150" y="605"/>
                  </a:lnTo>
                  <a:lnTo>
                    <a:pt x="157" y="591"/>
                  </a:lnTo>
                  <a:lnTo>
                    <a:pt x="164" y="576"/>
                  </a:lnTo>
                  <a:lnTo>
                    <a:pt x="172" y="563"/>
                  </a:lnTo>
                  <a:lnTo>
                    <a:pt x="180" y="549"/>
                  </a:lnTo>
                  <a:lnTo>
                    <a:pt x="190" y="536"/>
                  </a:lnTo>
                  <a:lnTo>
                    <a:pt x="200" y="524"/>
                  </a:lnTo>
                  <a:lnTo>
                    <a:pt x="210" y="512"/>
                  </a:lnTo>
                  <a:lnTo>
                    <a:pt x="222" y="500"/>
                  </a:lnTo>
                  <a:lnTo>
                    <a:pt x="222" y="500"/>
                  </a:lnTo>
                  <a:lnTo>
                    <a:pt x="233" y="489"/>
                  </a:lnTo>
                  <a:lnTo>
                    <a:pt x="246" y="478"/>
                  </a:lnTo>
                  <a:lnTo>
                    <a:pt x="246" y="379"/>
                  </a:lnTo>
                  <a:lnTo>
                    <a:pt x="256" y="393"/>
                  </a:lnTo>
                  <a:lnTo>
                    <a:pt x="276" y="393"/>
                  </a:lnTo>
                  <a:lnTo>
                    <a:pt x="276" y="455"/>
                  </a:lnTo>
                  <a:lnTo>
                    <a:pt x="276" y="455"/>
                  </a:lnTo>
                  <a:lnTo>
                    <a:pt x="295" y="443"/>
                  </a:lnTo>
                  <a:lnTo>
                    <a:pt x="317" y="433"/>
                  </a:lnTo>
                  <a:lnTo>
                    <a:pt x="338" y="424"/>
                  </a:lnTo>
                  <a:lnTo>
                    <a:pt x="361" y="416"/>
                  </a:lnTo>
                  <a:lnTo>
                    <a:pt x="383" y="411"/>
                  </a:lnTo>
                  <a:lnTo>
                    <a:pt x="407" y="406"/>
                  </a:lnTo>
                  <a:lnTo>
                    <a:pt x="431" y="404"/>
                  </a:lnTo>
                  <a:lnTo>
                    <a:pt x="455" y="403"/>
                  </a:lnTo>
                  <a:lnTo>
                    <a:pt x="455" y="403"/>
                  </a:lnTo>
                  <a:close/>
                  <a:moveTo>
                    <a:pt x="556" y="328"/>
                  </a:moveTo>
                  <a:lnTo>
                    <a:pt x="795" y="0"/>
                  </a:lnTo>
                  <a:lnTo>
                    <a:pt x="752" y="0"/>
                  </a:lnTo>
                  <a:lnTo>
                    <a:pt x="534" y="299"/>
                  </a:lnTo>
                  <a:lnTo>
                    <a:pt x="556" y="328"/>
                  </a:lnTo>
                  <a:lnTo>
                    <a:pt x="556" y="328"/>
                  </a:lnTo>
                  <a:close/>
                  <a:moveTo>
                    <a:pt x="522" y="283"/>
                  </a:moveTo>
                  <a:lnTo>
                    <a:pt x="729" y="0"/>
                  </a:lnTo>
                  <a:lnTo>
                    <a:pt x="686" y="0"/>
                  </a:lnTo>
                  <a:lnTo>
                    <a:pt x="503" y="255"/>
                  </a:lnTo>
                  <a:lnTo>
                    <a:pt x="522" y="283"/>
                  </a:lnTo>
                  <a:lnTo>
                    <a:pt x="522" y="283"/>
                  </a:lnTo>
                  <a:close/>
                  <a:moveTo>
                    <a:pt x="491" y="240"/>
                  </a:moveTo>
                  <a:lnTo>
                    <a:pt x="663" y="0"/>
                  </a:lnTo>
                  <a:lnTo>
                    <a:pt x="618" y="0"/>
                  </a:lnTo>
                  <a:lnTo>
                    <a:pt x="464" y="205"/>
                  </a:lnTo>
                  <a:lnTo>
                    <a:pt x="491" y="240"/>
                  </a:lnTo>
                  <a:lnTo>
                    <a:pt x="491" y="240"/>
                  </a:lnTo>
                  <a:close/>
                  <a:moveTo>
                    <a:pt x="0" y="0"/>
                  </a:moveTo>
                  <a:lnTo>
                    <a:pt x="272" y="362"/>
                  </a:lnTo>
                  <a:lnTo>
                    <a:pt x="544" y="362"/>
                  </a:lnTo>
                  <a:lnTo>
                    <a:pt x="273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08" y="918"/>
                  </a:moveTo>
                  <a:lnTo>
                    <a:pt x="508" y="550"/>
                  </a:lnTo>
                  <a:lnTo>
                    <a:pt x="439" y="550"/>
                  </a:lnTo>
                  <a:lnTo>
                    <a:pt x="439" y="550"/>
                  </a:lnTo>
                  <a:lnTo>
                    <a:pt x="438" y="557"/>
                  </a:lnTo>
                  <a:lnTo>
                    <a:pt x="436" y="565"/>
                  </a:lnTo>
                  <a:lnTo>
                    <a:pt x="431" y="572"/>
                  </a:lnTo>
                  <a:lnTo>
                    <a:pt x="427" y="580"/>
                  </a:lnTo>
                  <a:lnTo>
                    <a:pt x="427" y="580"/>
                  </a:lnTo>
                  <a:lnTo>
                    <a:pt x="420" y="587"/>
                  </a:lnTo>
                  <a:lnTo>
                    <a:pt x="413" y="591"/>
                  </a:lnTo>
                  <a:lnTo>
                    <a:pt x="405" y="594"/>
                  </a:lnTo>
                  <a:lnTo>
                    <a:pt x="396" y="595"/>
                  </a:lnTo>
                  <a:lnTo>
                    <a:pt x="396" y="648"/>
                  </a:lnTo>
                  <a:lnTo>
                    <a:pt x="428" y="648"/>
                  </a:lnTo>
                  <a:lnTo>
                    <a:pt x="428" y="918"/>
                  </a:lnTo>
                  <a:lnTo>
                    <a:pt x="508" y="918"/>
                  </a:lnTo>
                  <a:lnTo>
                    <a:pt x="508" y="918"/>
                  </a:lnTo>
                  <a:close/>
                  <a:moveTo>
                    <a:pt x="646" y="543"/>
                  </a:moveTo>
                  <a:lnTo>
                    <a:pt x="646" y="543"/>
                  </a:lnTo>
                  <a:lnTo>
                    <a:pt x="627" y="526"/>
                  </a:lnTo>
                  <a:lnTo>
                    <a:pt x="606" y="511"/>
                  </a:lnTo>
                  <a:lnTo>
                    <a:pt x="584" y="496"/>
                  </a:lnTo>
                  <a:lnTo>
                    <a:pt x="560" y="486"/>
                  </a:lnTo>
                  <a:lnTo>
                    <a:pt x="548" y="480"/>
                  </a:lnTo>
                  <a:lnTo>
                    <a:pt x="535" y="476"/>
                  </a:lnTo>
                  <a:lnTo>
                    <a:pt x="522" y="473"/>
                  </a:lnTo>
                  <a:lnTo>
                    <a:pt x="509" y="469"/>
                  </a:lnTo>
                  <a:lnTo>
                    <a:pt x="496" y="467"/>
                  </a:lnTo>
                  <a:lnTo>
                    <a:pt x="483" y="466"/>
                  </a:lnTo>
                  <a:lnTo>
                    <a:pt x="469" y="465"/>
                  </a:lnTo>
                  <a:lnTo>
                    <a:pt x="455" y="464"/>
                  </a:lnTo>
                  <a:lnTo>
                    <a:pt x="455" y="464"/>
                  </a:lnTo>
                  <a:lnTo>
                    <a:pt x="442" y="465"/>
                  </a:lnTo>
                  <a:lnTo>
                    <a:pt x="428" y="466"/>
                  </a:lnTo>
                  <a:lnTo>
                    <a:pt x="414" y="467"/>
                  </a:lnTo>
                  <a:lnTo>
                    <a:pt x="401" y="469"/>
                  </a:lnTo>
                  <a:lnTo>
                    <a:pt x="388" y="473"/>
                  </a:lnTo>
                  <a:lnTo>
                    <a:pt x="375" y="476"/>
                  </a:lnTo>
                  <a:lnTo>
                    <a:pt x="363" y="480"/>
                  </a:lnTo>
                  <a:lnTo>
                    <a:pt x="351" y="486"/>
                  </a:lnTo>
                  <a:lnTo>
                    <a:pt x="327" y="496"/>
                  </a:lnTo>
                  <a:lnTo>
                    <a:pt x="304" y="511"/>
                  </a:lnTo>
                  <a:lnTo>
                    <a:pt x="284" y="526"/>
                  </a:lnTo>
                  <a:lnTo>
                    <a:pt x="265" y="543"/>
                  </a:lnTo>
                  <a:lnTo>
                    <a:pt x="265" y="543"/>
                  </a:lnTo>
                  <a:lnTo>
                    <a:pt x="248" y="563"/>
                  </a:lnTo>
                  <a:lnTo>
                    <a:pt x="231" y="583"/>
                  </a:lnTo>
                  <a:lnTo>
                    <a:pt x="218" y="605"/>
                  </a:lnTo>
                  <a:lnTo>
                    <a:pt x="206" y="629"/>
                  </a:lnTo>
                  <a:lnTo>
                    <a:pt x="202" y="641"/>
                  </a:lnTo>
                  <a:lnTo>
                    <a:pt x="198" y="654"/>
                  </a:lnTo>
                  <a:lnTo>
                    <a:pt x="195" y="667"/>
                  </a:lnTo>
                  <a:lnTo>
                    <a:pt x="191" y="680"/>
                  </a:lnTo>
                  <a:lnTo>
                    <a:pt x="189" y="693"/>
                  </a:lnTo>
                  <a:lnTo>
                    <a:pt x="187" y="706"/>
                  </a:lnTo>
                  <a:lnTo>
                    <a:pt x="186" y="720"/>
                  </a:lnTo>
                  <a:lnTo>
                    <a:pt x="186" y="734"/>
                  </a:lnTo>
                  <a:lnTo>
                    <a:pt x="186" y="734"/>
                  </a:lnTo>
                  <a:lnTo>
                    <a:pt x="186" y="748"/>
                  </a:lnTo>
                  <a:lnTo>
                    <a:pt x="187" y="761"/>
                  </a:lnTo>
                  <a:lnTo>
                    <a:pt x="189" y="775"/>
                  </a:lnTo>
                  <a:lnTo>
                    <a:pt x="191" y="788"/>
                  </a:lnTo>
                  <a:lnTo>
                    <a:pt x="195" y="802"/>
                  </a:lnTo>
                  <a:lnTo>
                    <a:pt x="198" y="815"/>
                  </a:lnTo>
                  <a:lnTo>
                    <a:pt x="202" y="826"/>
                  </a:lnTo>
                  <a:lnTo>
                    <a:pt x="206" y="840"/>
                  </a:lnTo>
                  <a:lnTo>
                    <a:pt x="218" y="862"/>
                  </a:lnTo>
                  <a:lnTo>
                    <a:pt x="231" y="885"/>
                  </a:lnTo>
                  <a:lnTo>
                    <a:pt x="248" y="906"/>
                  </a:lnTo>
                  <a:lnTo>
                    <a:pt x="265" y="925"/>
                  </a:lnTo>
                  <a:lnTo>
                    <a:pt x="265" y="925"/>
                  </a:lnTo>
                  <a:lnTo>
                    <a:pt x="284" y="943"/>
                  </a:lnTo>
                  <a:lnTo>
                    <a:pt x="304" y="958"/>
                  </a:lnTo>
                  <a:lnTo>
                    <a:pt x="327" y="971"/>
                  </a:lnTo>
                  <a:lnTo>
                    <a:pt x="351" y="983"/>
                  </a:lnTo>
                  <a:lnTo>
                    <a:pt x="363" y="987"/>
                  </a:lnTo>
                  <a:lnTo>
                    <a:pt x="375" y="992"/>
                  </a:lnTo>
                  <a:lnTo>
                    <a:pt x="388" y="996"/>
                  </a:lnTo>
                  <a:lnTo>
                    <a:pt x="401" y="998"/>
                  </a:lnTo>
                  <a:lnTo>
                    <a:pt x="414" y="1001"/>
                  </a:lnTo>
                  <a:lnTo>
                    <a:pt x="428" y="1002"/>
                  </a:lnTo>
                  <a:lnTo>
                    <a:pt x="442" y="1003"/>
                  </a:lnTo>
                  <a:lnTo>
                    <a:pt x="455" y="1003"/>
                  </a:lnTo>
                  <a:lnTo>
                    <a:pt x="455" y="1003"/>
                  </a:lnTo>
                  <a:lnTo>
                    <a:pt x="469" y="1003"/>
                  </a:lnTo>
                  <a:lnTo>
                    <a:pt x="483" y="1002"/>
                  </a:lnTo>
                  <a:lnTo>
                    <a:pt x="496" y="1001"/>
                  </a:lnTo>
                  <a:lnTo>
                    <a:pt x="509" y="998"/>
                  </a:lnTo>
                  <a:lnTo>
                    <a:pt x="522" y="996"/>
                  </a:lnTo>
                  <a:lnTo>
                    <a:pt x="535" y="992"/>
                  </a:lnTo>
                  <a:lnTo>
                    <a:pt x="548" y="987"/>
                  </a:lnTo>
                  <a:lnTo>
                    <a:pt x="560" y="983"/>
                  </a:lnTo>
                  <a:lnTo>
                    <a:pt x="584" y="971"/>
                  </a:lnTo>
                  <a:lnTo>
                    <a:pt x="606" y="958"/>
                  </a:lnTo>
                  <a:lnTo>
                    <a:pt x="627" y="943"/>
                  </a:lnTo>
                  <a:lnTo>
                    <a:pt x="646" y="925"/>
                  </a:lnTo>
                  <a:lnTo>
                    <a:pt x="646" y="925"/>
                  </a:lnTo>
                  <a:lnTo>
                    <a:pt x="663" y="906"/>
                  </a:lnTo>
                  <a:lnTo>
                    <a:pt x="679" y="885"/>
                  </a:lnTo>
                  <a:lnTo>
                    <a:pt x="693" y="862"/>
                  </a:lnTo>
                  <a:lnTo>
                    <a:pt x="704" y="840"/>
                  </a:lnTo>
                  <a:lnTo>
                    <a:pt x="709" y="826"/>
                  </a:lnTo>
                  <a:lnTo>
                    <a:pt x="713" y="815"/>
                  </a:lnTo>
                  <a:lnTo>
                    <a:pt x="717" y="802"/>
                  </a:lnTo>
                  <a:lnTo>
                    <a:pt x="720" y="788"/>
                  </a:lnTo>
                  <a:lnTo>
                    <a:pt x="722" y="775"/>
                  </a:lnTo>
                  <a:lnTo>
                    <a:pt x="724" y="761"/>
                  </a:lnTo>
                  <a:lnTo>
                    <a:pt x="725" y="748"/>
                  </a:lnTo>
                  <a:lnTo>
                    <a:pt x="725" y="734"/>
                  </a:lnTo>
                  <a:lnTo>
                    <a:pt x="725" y="734"/>
                  </a:lnTo>
                  <a:lnTo>
                    <a:pt x="725" y="720"/>
                  </a:lnTo>
                  <a:lnTo>
                    <a:pt x="724" y="706"/>
                  </a:lnTo>
                  <a:lnTo>
                    <a:pt x="722" y="693"/>
                  </a:lnTo>
                  <a:lnTo>
                    <a:pt x="720" y="680"/>
                  </a:lnTo>
                  <a:lnTo>
                    <a:pt x="717" y="667"/>
                  </a:lnTo>
                  <a:lnTo>
                    <a:pt x="713" y="654"/>
                  </a:lnTo>
                  <a:lnTo>
                    <a:pt x="709" y="641"/>
                  </a:lnTo>
                  <a:lnTo>
                    <a:pt x="704" y="629"/>
                  </a:lnTo>
                  <a:lnTo>
                    <a:pt x="693" y="605"/>
                  </a:lnTo>
                  <a:lnTo>
                    <a:pt x="679" y="583"/>
                  </a:lnTo>
                  <a:lnTo>
                    <a:pt x="663" y="563"/>
                  </a:lnTo>
                  <a:lnTo>
                    <a:pt x="646" y="543"/>
                  </a:lnTo>
                  <a:lnTo>
                    <a:pt x="646" y="54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46" tIns="34273" rIns="68546" bIns="3427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11"/>
          <p:cNvSpPr txBox="1"/>
          <p:nvPr/>
        </p:nvSpPr>
        <p:spPr>
          <a:xfrm>
            <a:off x="811271" y="2605112"/>
            <a:ext cx="2255062" cy="369283"/>
          </a:xfrm>
          <a:prstGeom prst="rect">
            <a:avLst/>
          </a:prstGeom>
          <a:noFill/>
          <a:ln>
            <a:noFill/>
          </a:ln>
        </p:spPr>
        <p:txBody>
          <a:bodyPr wrap="square" lIns="91393" tIns="45696" rIns="91393" bIns="45696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buFont typeface="Arial" charset="0"/>
              <a:defRPr sz="2000">
                <a:latin typeface="Calibri" pitchFamily="34" charset="0"/>
              </a:defRPr>
            </a:lvl6pPr>
            <a:lvl7pPr>
              <a:buFont typeface="Arial" charset="0"/>
              <a:defRPr sz="2000">
                <a:latin typeface="Calibri" pitchFamily="34" charset="0"/>
              </a:defRPr>
            </a:lvl7pPr>
            <a:lvl8pPr>
              <a:buFont typeface="Arial" charset="0"/>
              <a:defRPr sz="2000">
                <a:latin typeface="Calibri" pitchFamily="34" charset="0"/>
              </a:defRPr>
            </a:lvl8pPr>
            <a:lvl9pPr>
              <a:buFont typeface="Arial" charset="0"/>
              <a:defRPr sz="2000">
                <a:latin typeface="Calibri" pitchFamily="34" charset="0"/>
              </a:defRPr>
            </a:lvl9pPr>
          </a:lstStyle>
          <a:p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提升新移民看病意願</a:t>
            </a:r>
            <a:endParaRPr lang="zh-CN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3453344" y="3959703"/>
            <a:ext cx="2080413" cy="369283"/>
          </a:xfrm>
          <a:prstGeom prst="rect">
            <a:avLst/>
          </a:prstGeom>
          <a:noFill/>
          <a:ln>
            <a:noFill/>
          </a:ln>
        </p:spPr>
        <p:txBody>
          <a:bodyPr wrap="square" lIns="91393" tIns="45696" rIns="91393" bIns="45696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buFont typeface="Arial" charset="0"/>
              <a:defRPr sz="2000">
                <a:latin typeface="Calibri" pitchFamily="34" charset="0"/>
              </a:defRPr>
            </a:lvl6pPr>
            <a:lvl7pPr>
              <a:buFont typeface="Arial" charset="0"/>
              <a:defRPr sz="2000">
                <a:latin typeface="Calibri" pitchFamily="34" charset="0"/>
              </a:defRPr>
            </a:lvl7pPr>
            <a:lvl8pPr>
              <a:buFont typeface="Arial" charset="0"/>
              <a:defRPr sz="2000">
                <a:latin typeface="Calibri" pitchFamily="34" charset="0"/>
              </a:defRPr>
            </a:lvl8pPr>
            <a:lvl9pPr>
              <a:buFont typeface="Arial" charset="0"/>
              <a:defRPr sz="2000">
                <a:latin typeface="Calibri" pitchFamily="34" charset="0"/>
              </a:defRPr>
            </a:lvl9pPr>
          </a:lstStyle>
          <a:p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落實醫療分級制度</a:t>
            </a:r>
            <a:endParaRPr lang="zh-CN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5900507" y="2628104"/>
            <a:ext cx="2491012" cy="923281"/>
          </a:xfrm>
          <a:prstGeom prst="rect">
            <a:avLst/>
          </a:prstGeom>
          <a:noFill/>
          <a:ln>
            <a:noFill/>
          </a:ln>
        </p:spPr>
        <p:txBody>
          <a:bodyPr wrap="square" lIns="91393" tIns="45696" rIns="91393" bIns="45696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rgbClr val="BCE8F2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buFont typeface="Arial" charset="0"/>
              <a:defRPr sz="2000">
                <a:latin typeface="Calibri" pitchFamily="34" charset="0"/>
              </a:defRPr>
            </a:lvl6pPr>
            <a:lvl7pPr>
              <a:buFont typeface="Arial" charset="0"/>
              <a:defRPr sz="2000">
                <a:latin typeface="Calibri" pitchFamily="34" charset="0"/>
              </a:defRPr>
            </a:lvl7pPr>
            <a:lvl8pPr>
              <a:buFont typeface="Arial" charset="0"/>
              <a:defRPr sz="2000">
                <a:latin typeface="Calibri" pitchFamily="34" charset="0"/>
              </a:defRPr>
            </a:lvl8pPr>
            <a:lvl9pPr>
              <a:buFont typeface="Arial" charset="0"/>
              <a:defRPr sz="2000">
                <a:latin typeface="Calibri" pitchFamily="34" charset="0"/>
              </a:defRPr>
            </a:lvl9pPr>
          </a:lstStyle>
          <a:p>
            <a:pPr algn="just"/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有與本國人相同之醫療資源，以達成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多元族群之實質平等</a:t>
            </a:r>
            <a:endParaRPr lang="zh-CN" altLang="en-US" sz="1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7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圖表 15"/>
          <p:cNvGraphicFramePr/>
          <p:nvPr>
            <p:extLst>
              <p:ext uri="{D42A27DB-BD31-4B8C-83A1-F6EECF244321}">
                <p14:modId xmlns:p14="http://schemas.microsoft.com/office/powerpoint/2010/main" val="1749304797"/>
              </p:ext>
            </p:extLst>
          </p:nvPr>
        </p:nvGraphicFramePr>
        <p:xfrm>
          <a:off x="3464264" y="724291"/>
          <a:ext cx="5526994" cy="402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1490370" y="401135"/>
            <a:ext cx="3767430" cy="1497816"/>
            <a:chOff x="1106116" y="49188"/>
            <a:chExt cx="1656184" cy="143651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106116" y="154691"/>
              <a:ext cx="1656184" cy="1331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內政部</a:t>
              </a:r>
              <a:r>
                <a:rPr lang="en-US" altLang="zh-TW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106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年統計資料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1036769" y="2328751"/>
            <a:ext cx="2748733" cy="997757"/>
          </a:xfrm>
          <a:prstGeom prst="rect">
            <a:avLst/>
          </a:prstGeom>
          <a:ln w="6350">
            <a:solidFill>
              <a:schemeClr val="tx1"/>
            </a:solidFill>
            <a:prstDash val="lgDash"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醫療衛生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佔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10.2%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，排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8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 rot="900000">
            <a:off x="1356941" y="-1297815"/>
            <a:ext cx="6896764" cy="5945486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ea typeface="方正兰亭细黑_GBK" panose="02000000000000000000" pitchFamily="2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 rot="18900000">
            <a:off x="476376" y="-1297815"/>
            <a:ext cx="6896764" cy="5945486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ea typeface="方正兰亭细黑_GBK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4047" y="1758748"/>
            <a:ext cx="6215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latin typeface="STXinwei" panose="02010800040101010101" pitchFamily="2" charset="-122"/>
                <a:ea typeface="STXinwei" panose="02010800040101010101" pitchFamily="2" charset="-122"/>
              </a:rPr>
              <a:t>Thank you!</a:t>
            </a:r>
            <a:endParaRPr lang="zh-CN" altLang="en-US" sz="8000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1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1490370" y="401135"/>
            <a:ext cx="3150210" cy="684687"/>
            <a:chOff x="1106116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106116" y="154691"/>
              <a:ext cx="1656184" cy="44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國際人權公約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272226" y="1737360"/>
            <a:ext cx="71021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人權宣言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宣告：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人人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有權享受其本人及其家屬康樂所需之生活程度，舉凡衣、食、住、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醫藥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及必要之社會服務均包括在內；且於失業、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患病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、殘廢、寡居、衰老或因不可抗力之事故致有他種喪失生活能力之情形時，有權享受保障。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4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1490370" y="401135"/>
            <a:ext cx="3150210" cy="684687"/>
            <a:chOff x="1106116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106116" y="154691"/>
              <a:ext cx="1656184" cy="44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國際人權公約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607506" y="1783080"/>
            <a:ext cx="7102154" cy="128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學界普遍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將健康列入，特別是把醫療和食物、衣著、住房列在一起，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使醫療成為基本需求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(basic needs)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的一環，更確立了健康人權是基本人權的地位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962276" y="1897380"/>
            <a:ext cx="434172" cy="403860"/>
          </a:xfrm>
          <a:prstGeom prst="rightArrow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962276" y="3941683"/>
            <a:ext cx="434172" cy="403860"/>
          </a:xfrm>
          <a:prstGeom prst="rightArrow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607506" y="3881273"/>
            <a:ext cx="7086600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移民在台灣遇到的醫療問題是相當富有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嚴重性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普遍性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公眾性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32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1553382" y="401134"/>
            <a:ext cx="2157558" cy="661385"/>
            <a:chOff x="1093939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093939" y="170257"/>
              <a:ext cx="1656184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聚焦問題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1396448" y="1479611"/>
            <a:ext cx="680093" cy="6800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 smtClean="0">
                <a:ea typeface="微软雅黑" panose="020B0503020204020204" pitchFamily="34" charset="-122"/>
              </a:rPr>
              <a:t>1</a:t>
            </a:r>
            <a:endParaRPr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396448" y="2505597"/>
            <a:ext cx="680093" cy="6800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 smtClean="0">
                <a:ea typeface="微软雅黑" panose="020B0503020204020204" pitchFamily="34" charset="-122"/>
              </a:rPr>
              <a:t>2</a:t>
            </a:r>
            <a:endParaRPr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396448" y="3506468"/>
            <a:ext cx="680093" cy="6800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 smtClean="0">
                <a:ea typeface="微软雅黑" panose="020B0503020204020204" pitchFamily="34" charset="-122"/>
              </a:rPr>
              <a:t>3</a:t>
            </a:r>
            <a:endParaRPr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65194" y="1593441"/>
            <a:ext cx="4108817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自行就醫，看</a:t>
            </a:r>
            <a:r>
              <a:rPr lang="zh-TW" alt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不懂醫院指示或就醫</a:t>
            </a: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54791" y="2619427"/>
            <a:ext cx="6186309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語言不通，常常需要第三者代為溝通</a:t>
            </a: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轉達，無法精準表達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265194" y="3620298"/>
            <a:ext cx="6417141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因為配偶家人的陪同，有時會導致新移民的醫療自決權被剝奪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30714" y="547160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透過訪談和文獻資料得出</a:t>
            </a:r>
            <a:endParaRPr lang="zh-TW" altLang="en-US" sz="18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0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1553382" y="401134"/>
            <a:ext cx="2157558" cy="661385"/>
            <a:chOff x="1093939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093939" y="170257"/>
              <a:ext cx="1656184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聚焦問題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1396448" y="1487231"/>
            <a:ext cx="680093" cy="6800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>
                <a:ea typeface="微软雅黑" panose="020B0503020204020204" pitchFamily="34" charset="-122"/>
              </a:rPr>
              <a:t>4</a:t>
            </a:r>
            <a:endParaRPr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396448" y="2459877"/>
            <a:ext cx="680093" cy="6800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>
                <a:ea typeface="微软雅黑" panose="020B0503020204020204" pitchFamily="34" charset="-122"/>
              </a:rPr>
              <a:t>5</a:t>
            </a:r>
            <a:endParaRPr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396448" y="3468368"/>
            <a:ext cx="680093" cy="6800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>
                <a:ea typeface="微软雅黑" panose="020B0503020204020204" pitchFamily="34" charset="-122"/>
              </a:rPr>
              <a:t>6</a:t>
            </a:r>
            <a:endParaRPr lang="zh-CN" altLang="en-US" sz="2399" dirty="0"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65194" y="1601061"/>
            <a:ext cx="3416320" cy="415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看不懂用藥指示導致錯誤的服藥</a:t>
            </a:r>
          </a:p>
        </p:txBody>
      </p:sp>
      <p:sp>
        <p:nvSpPr>
          <p:cNvPr id="28" name="矩形 27"/>
          <p:cNvSpPr/>
          <p:nvPr/>
        </p:nvSpPr>
        <p:spPr>
          <a:xfrm>
            <a:off x="2254791" y="2573707"/>
            <a:ext cx="3647152" cy="415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因風俗文化不同，而有不習慣之處</a:t>
            </a:r>
          </a:p>
        </p:txBody>
      </p:sp>
      <p:sp>
        <p:nvSpPr>
          <p:cNvPr id="31" name="矩形 30"/>
          <p:cNvSpPr/>
          <p:nvPr/>
        </p:nvSpPr>
        <p:spPr>
          <a:xfrm>
            <a:off x="2265194" y="3582198"/>
            <a:ext cx="5493812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51">
              <a:lnSpc>
                <a:spcPct val="130000"/>
              </a:lnSpc>
              <a:defRPr/>
            </a:pPr>
            <a:r>
              <a:rPr lang="zh-TW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沒有醫療分級的</a:t>
            </a:r>
            <a:r>
              <a:rPr lang="zh-TW" alt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概念，導致就醫被複雜的程序延宕。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3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7090" y="401135"/>
            <a:ext cx="719358" cy="680050"/>
            <a:chOff x="168729" y="101037"/>
            <a:chExt cx="799287" cy="755611"/>
          </a:xfrm>
        </p:grpSpPr>
        <p:grpSp>
          <p:nvGrpSpPr>
            <p:cNvPr id="6" name="组合 5"/>
            <p:cNvGrpSpPr/>
            <p:nvPr/>
          </p:nvGrpSpPr>
          <p:grpSpPr>
            <a:xfrm>
              <a:off x="168729" y="101037"/>
              <a:ext cx="799287" cy="755611"/>
              <a:chOff x="2759425" y="1932990"/>
              <a:chExt cx="799287" cy="755611"/>
            </a:xfrm>
          </p:grpSpPr>
          <p:sp>
            <p:nvSpPr>
              <p:cNvPr id="8" name="椭圆 7"/>
              <p:cNvSpPr>
                <a:spLocks/>
              </p:cNvSpPr>
              <p:nvPr/>
            </p:nvSpPr>
            <p:spPr bwMode="auto">
              <a:xfrm rot="10800000">
                <a:off x="2759426" y="1949921"/>
                <a:ext cx="799286" cy="717940"/>
              </a:xfrm>
              <a:prstGeom prst="ellipse">
                <a:avLst/>
              </a:prstGeom>
              <a:solidFill>
                <a:srgbClr val="404040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759425" y="1932990"/>
                <a:ext cx="799287" cy="751802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771295" y="1942172"/>
                <a:ext cx="787417" cy="746429"/>
              </a:xfrm>
              <a:prstGeom prst="ellipse">
                <a:avLst/>
              </a:prstGeom>
              <a:solidFill>
                <a:srgbClr val="404040">
                  <a:alpha val="0"/>
                </a:srgb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20" dirty="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Picture 8" descr="C:\Users\ShiYanch\Desktop\PNG\System\White\MB_0006_back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347578" y="294104"/>
              <a:ext cx="482414" cy="411748"/>
            </a:xfrm>
            <a:prstGeom prst="rect">
              <a:avLst/>
            </a:prstGeom>
            <a:noFill/>
            <a:effectLst>
              <a:innerShdw blurRad="38100" dist="12700" dir="13500000">
                <a:schemeClr val="bg1">
                  <a:lumMod val="6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04040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1553382" y="401134"/>
            <a:ext cx="2157558" cy="661385"/>
            <a:chOff x="1093939" y="49188"/>
            <a:chExt cx="1656184" cy="656665"/>
          </a:xfrm>
        </p:grpSpPr>
        <p:sp>
          <p:nvSpPr>
            <p:cNvPr id="13" name="任意多边形 12"/>
            <p:cNvSpPr/>
            <p:nvPr/>
          </p:nvSpPr>
          <p:spPr>
            <a:xfrm>
              <a:off x="1129034" y="49188"/>
              <a:ext cx="1570758" cy="656665"/>
            </a:xfrm>
            <a:custGeom>
              <a:avLst/>
              <a:gdLst>
                <a:gd name="connsiteX0" fmla="*/ 347608 w 1390436"/>
                <a:gd name="connsiteY0" fmla="*/ 0 h 842499"/>
                <a:gd name="connsiteX1" fmla="*/ 1075798 w 1390436"/>
                <a:gd name="connsiteY1" fmla="*/ 0 h 842499"/>
                <a:gd name="connsiteX2" fmla="*/ 1075798 w 1390436"/>
                <a:gd name="connsiteY2" fmla="*/ 4029 h 842499"/>
                <a:gd name="connsiteX3" fmla="*/ 1112882 w 1390436"/>
                <a:gd name="connsiteY3" fmla="*/ 8559 h 842499"/>
                <a:gd name="connsiteX4" fmla="*/ 1390436 w 1390436"/>
                <a:gd name="connsiteY4" fmla="*/ 421250 h 842499"/>
                <a:gd name="connsiteX5" fmla="*/ 1112882 w 1390436"/>
                <a:gd name="connsiteY5" fmla="*/ 833941 h 842499"/>
                <a:gd name="connsiteX6" fmla="*/ 1075798 w 1390436"/>
                <a:gd name="connsiteY6" fmla="*/ 838471 h 842499"/>
                <a:gd name="connsiteX7" fmla="*/ 1075798 w 1390436"/>
                <a:gd name="connsiteY7" fmla="*/ 842497 h 842499"/>
                <a:gd name="connsiteX8" fmla="*/ 1042843 w 1390436"/>
                <a:gd name="connsiteY8" fmla="*/ 842497 h 842499"/>
                <a:gd name="connsiteX9" fmla="*/ 1042827 w 1390436"/>
                <a:gd name="connsiteY9" fmla="*/ 842499 h 842499"/>
                <a:gd name="connsiteX10" fmla="*/ 1042811 w 1390436"/>
                <a:gd name="connsiteY10" fmla="*/ 842497 h 842499"/>
                <a:gd name="connsiteX11" fmla="*/ 347625 w 1390436"/>
                <a:gd name="connsiteY11" fmla="*/ 842497 h 842499"/>
                <a:gd name="connsiteX12" fmla="*/ 347609 w 1390436"/>
                <a:gd name="connsiteY12" fmla="*/ 842499 h 842499"/>
                <a:gd name="connsiteX13" fmla="*/ 0 w 1390436"/>
                <a:gd name="connsiteY13" fmla="*/ 421250 h 842499"/>
                <a:gd name="connsiteX14" fmla="*/ 277554 w 1390436"/>
                <a:gd name="connsiteY14" fmla="*/ 8559 h 842499"/>
                <a:gd name="connsiteX15" fmla="*/ 347608 w 1390436"/>
                <a:gd name="connsiteY15" fmla="*/ 1 h 8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436" h="842499">
                  <a:moveTo>
                    <a:pt x="347608" y="0"/>
                  </a:moveTo>
                  <a:lnTo>
                    <a:pt x="1075798" y="0"/>
                  </a:lnTo>
                  <a:lnTo>
                    <a:pt x="1075798" y="4029"/>
                  </a:lnTo>
                  <a:lnTo>
                    <a:pt x="1112882" y="8559"/>
                  </a:lnTo>
                  <a:cubicBezTo>
                    <a:pt x="1271282" y="47839"/>
                    <a:pt x="1390436" y="217682"/>
                    <a:pt x="1390436" y="421250"/>
                  </a:cubicBezTo>
                  <a:cubicBezTo>
                    <a:pt x="1390436" y="624818"/>
                    <a:pt x="1271282" y="794661"/>
                    <a:pt x="1112882" y="833941"/>
                  </a:cubicBezTo>
                  <a:lnTo>
                    <a:pt x="1075798" y="838471"/>
                  </a:lnTo>
                  <a:lnTo>
                    <a:pt x="1075798" y="842497"/>
                  </a:lnTo>
                  <a:lnTo>
                    <a:pt x="1042843" y="842497"/>
                  </a:lnTo>
                  <a:lnTo>
                    <a:pt x="1042827" y="842499"/>
                  </a:lnTo>
                  <a:lnTo>
                    <a:pt x="1042811" y="842497"/>
                  </a:lnTo>
                  <a:lnTo>
                    <a:pt x="347625" y="842497"/>
                  </a:lnTo>
                  <a:lnTo>
                    <a:pt x="347609" y="842499"/>
                  </a:lnTo>
                  <a:cubicBezTo>
                    <a:pt x="155630" y="842499"/>
                    <a:pt x="0" y="653899"/>
                    <a:pt x="0" y="421250"/>
                  </a:cubicBezTo>
                  <a:cubicBezTo>
                    <a:pt x="0" y="217682"/>
                    <a:pt x="119154" y="47839"/>
                    <a:pt x="277554" y="8559"/>
                  </a:cubicBezTo>
                  <a:lnTo>
                    <a:pt x="347608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innerShdw blurRad="76200" dist="63500" dir="135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2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093939" y="170257"/>
              <a:ext cx="1656184" cy="458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結論</a:t>
              </a:r>
              <a:endPara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838054" y="1661160"/>
            <a:ext cx="7665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語言溝通不良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新移民就醫環境的改善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向下箭號 2"/>
          <p:cNvSpPr/>
          <p:nvPr/>
        </p:nvSpPr>
        <p:spPr>
          <a:xfrm>
            <a:off x="4610100" y="2270760"/>
            <a:ext cx="129540" cy="103632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DDFF-E586-42CF-9B46-DA71C53CF42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0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</TotalTime>
  <Words>1373</Words>
  <Application>Microsoft Office PowerPoint</Application>
  <PresentationFormat>如螢幕大小 (16:9)</PresentationFormat>
  <Paragraphs>284</Paragraphs>
  <Slides>40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</dc:title>
  <dc:creator>第一PPT模板网-WWW.1PPT.COM</dc:creator>
  <cp:keywords>第一PPT模板网-WWW.1PPT.COM</cp:keywords>
  <dc:description>www.1ppt.com</dc:description>
  <cp:lastModifiedBy>-</cp:lastModifiedBy>
  <cp:revision>124</cp:revision>
  <dcterms:created xsi:type="dcterms:W3CDTF">2016-12-09T11:03:38Z</dcterms:created>
  <dcterms:modified xsi:type="dcterms:W3CDTF">2018-04-29T16:17:16Z</dcterms:modified>
</cp:coreProperties>
</file>