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91175" cy="10290175"/>
  <p:notesSz cx="6858000" cy="9144000"/>
  <p:defaultTextStyle>
    <a:defPPr>
      <a:defRPr lang="zh-TW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AD45-778D-4552-AC28-1592D9B4598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1747-CBBC-4679-827A-CD776B4A7B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74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AD45-778D-4552-AC28-1592D9B4598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1747-CBBC-4679-827A-CD776B4A7B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5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5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5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imHei"/>
              <a:buNone/>
            </a:pPr>
            <a:r>
              <a:rPr lang="en-US" altLang="zh-TW" sz="5400" smtClean="0"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zh-TW" altLang="en-US" sz="5400" smtClean="0">
                <a:latin typeface="SimHei"/>
                <a:ea typeface="SimHei"/>
                <a:cs typeface="SimHei"/>
                <a:sym typeface="SimHei"/>
              </a:rPr>
              <a:t>一</a:t>
            </a:r>
            <a:r>
              <a:rPr lang="en-US" altLang="zh-TW" sz="5400" smtClean="0"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zh-TW" altLang="en-US" sz="7200" smtClean="0">
                <a:latin typeface="SimHei"/>
                <a:ea typeface="SimHei"/>
                <a:cs typeface="SimHei"/>
                <a:sym typeface="SimHei"/>
              </a:rPr>
              <a:t>科技法律研究所</a:t>
            </a:r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1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SimHei"/>
              <a:buNone/>
            </a:pPr>
            <a:r>
              <a:rPr lang="en-US" altLang="zh-TW" sz="3959" smtClean="0"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zh-TW" altLang="en-US" sz="3959" smtClean="0">
                <a:latin typeface="SimHei"/>
                <a:ea typeface="SimHei"/>
                <a:cs typeface="SimHei"/>
                <a:sym typeface="SimHei"/>
              </a:rPr>
              <a:t>一</a:t>
            </a:r>
            <a:r>
              <a:rPr lang="en-US" altLang="zh-TW" sz="3959" smtClean="0"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zh-TW" altLang="en-US" sz="3959" smtClean="0">
                <a:latin typeface="SimHei"/>
                <a:ea typeface="SimHei"/>
                <a:cs typeface="SimHei"/>
                <a:sym typeface="SimHei"/>
              </a:rPr>
              <a:t>科技法律研究所</a:t>
            </a:r>
            <a:br>
              <a:rPr lang="zh-TW" altLang="en-US" sz="3959" smtClean="0">
                <a:latin typeface="SimHei"/>
                <a:ea typeface="SimHei"/>
                <a:cs typeface="SimHei"/>
                <a:sym typeface="SimHei"/>
              </a:rPr>
            </a:br>
            <a:r>
              <a:rPr lang="zh-TW" altLang="en-US" sz="7200" smtClean="0">
                <a:latin typeface="SimHei"/>
                <a:ea typeface="SimHei"/>
                <a:cs typeface="SimHei"/>
                <a:sym typeface="SimHei"/>
              </a:rPr>
              <a:t>─優點</a:t>
            </a:r>
            <a:endParaRPr lang="zh-TW" altLang="en-US" sz="7200"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SimHei"/>
              <a:buNone/>
            </a:pPr>
            <a:r>
              <a:rPr lang="en-US" altLang="zh-TW" sz="3959" smtClean="0"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zh-TW" altLang="en-US" sz="3959" smtClean="0">
                <a:latin typeface="SimHei"/>
                <a:ea typeface="SimHei"/>
                <a:cs typeface="SimHei"/>
                <a:sym typeface="SimHei"/>
              </a:rPr>
              <a:t>一</a:t>
            </a:r>
            <a:r>
              <a:rPr lang="en-US" altLang="zh-TW" sz="3959" smtClean="0"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zh-TW" altLang="en-US" sz="3959" smtClean="0">
                <a:latin typeface="SimHei"/>
                <a:ea typeface="SimHei"/>
                <a:cs typeface="SimHei"/>
                <a:sym typeface="SimHei"/>
              </a:rPr>
              <a:t>科技法律研究所</a:t>
            </a:r>
            <a:br>
              <a:rPr lang="zh-TW" altLang="en-US" sz="3959" smtClean="0">
                <a:latin typeface="SimHei"/>
                <a:ea typeface="SimHei"/>
                <a:cs typeface="SimHei"/>
                <a:sym typeface="SimHei"/>
              </a:rPr>
            </a:br>
            <a:r>
              <a:rPr lang="zh-TW" altLang="en-US" sz="7200" smtClean="0">
                <a:latin typeface="SimHei"/>
                <a:ea typeface="SimHei"/>
                <a:cs typeface="SimHei"/>
                <a:sym typeface="SimHei"/>
              </a:rPr>
              <a:t>─缺點</a:t>
            </a:r>
            <a:endParaRPr lang="zh-TW" altLang="en-US" sz="7200"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4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imHei"/>
              <a:buNone/>
            </a:pPr>
            <a:r>
              <a:rPr lang="en-US" altLang="zh-TW" sz="5400" smtClean="0"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zh-TW" altLang="en-US" sz="5400" smtClean="0">
                <a:latin typeface="SimHei"/>
                <a:ea typeface="SimHei"/>
                <a:cs typeface="SimHei"/>
                <a:sym typeface="SimHei"/>
              </a:rPr>
              <a:t>二</a:t>
            </a:r>
            <a:r>
              <a:rPr lang="en-US" altLang="zh-TW" sz="5400" smtClean="0"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zh-TW" altLang="en-US" sz="6480" smtClean="0">
                <a:latin typeface="SimHei"/>
                <a:ea typeface="SimHei"/>
                <a:cs typeface="SimHei"/>
                <a:sym typeface="SimHei"/>
              </a:rPr>
              <a:t/>
            </a:r>
            <a:br>
              <a:rPr lang="zh-TW" altLang="en-US" sz="6480" smtClean="0">
                <a:latin typeface="SimHei"/>
                <a:ea typeface="SimHei"/>
                <a:cs typeface="SimHei"/>
                <a:sym typeface="SimHei"/>
              </a:rPr>
            </a:br>
            <a:r>
              <a:rPr lang="zh-TW" altLang="en-US" sz="7200" smtClean="0">
                <a:latin typeface="SimHei"/>
                <a:ea typeface="SimHei"/>
                <a:cs typeface="SimHei"/>
                <a:sym typeface="SimHei"/>
              </a:rPr>
              <a:t>美國法律學院制度</a:t>
            </a:r>
            <a:endParaRPr lang="zh-TW" altLang="en-US" sz="7200"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smtClean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其二、大學法學教育增加實務課程方案</a:t>
            </a:r>
            <a:endParaRPr lang="zh-TW" altLang="en-US" sz="4800">
              <a:solidFill>
                <a:srgbClr val="000000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imHei"/>
              <a:buNone/>
            </a:pPr>
            <a:endParaRPr lang="zh-TW" altLang="en-US" sz="4800" smtClean="0">
              <a:solidFill>
                <a:srgbClr val="000000"/>
              </a:solidFill>
              <a:latin typeface="SimHei" pitchFamily="49" charset="-122"/>
              <a:ea typeface="SimHei" pitchFamily="49" charset="-122"/>
              <a:cs typeface="PMingLiu"/>
              <a:sym typeface="PMingLi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800" smtClean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Arial"/>
                <a:sym typeface="Arial"/>
              </a:rPr>
              <a:t>以司法改革國是會議決議</a:t>
            </a:r>
            <a:r>
              <a:rPr lang="en-US" altLang="zh-TW" sz="4800" smtClean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Arial"/>
                <a:sym typeface="Arial"/>
              </a:rPr>
              <a:t>8</a:t>
            </a:r>
            <a:r>
              <a:rPr lang="zh-TW" altLang="en-US" sz="4800" smtClean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Arial"/>
                <a:sym typeface="Arial"/>
              </a:rPr>
              <a:t>為例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imHei"/>
              <a:buNone/>
            </a:pPr>
            <a:endParaRPr lang="zh-TW" altLang="en-US" sz="7200" dirty="0">
              <a:latin typeface="SimHei" pitchFamily="49" charset="-122"/>
              <a:ea typeface="SimHei" pitchFamily="49" charset="-122"/>
              <a:cs typeface="SimHei"/>
              <a:sym typeface="SimHei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imHei"/>
              <a:buNone/>
            </a:pPr>
            <a:r>
              <a:rPr lang="zh-TW" altLang="en-US" sz="5400" smtClean="0">
                <a:latin typeface="SimHei"/>
                <a:ea typeface="SimHei"/>
                <a:cs typeface="SimHei"/>
                <a:sym typeface="SimHei"/>
              </a:rPr>
              <a:t>其三、</a:t>
            </a:r>
            <a:r>
              <a:rPr lang="zh-TW" altLang="en-US" sz="6480" smtClean="0">
                <a:latin typeface="SimHei"/>
                <a:ea typeface="SimHei"/>
                <a:cs typeface="SimHei"/>
                <a:sym typeface="SimHei"/>
              </a:rPr>
              <a:t/>
            </a:r>
            <a:br>
              <a:rPr lang="zh-TW" altLang="en-US" sz="6480" smtClean="0">
                <a:latin typeface="SimHei"/>
                <a:ea typeface="SimHei"/>
                <a:cs typeface="SimHei"/>
                <a:sym typeface="SimHei"/>
              </a:rPr>
            </a:br>
            <a:r>
              <a:rPr lang="zh-TW" altLang="en-US" sz="7200" smtClean="0">
                <a:latin typeface="SimHei"/>
                <a:ea typeface="SimHei"/>
                <a:cs typeface="SimHei"/>
                <a:sym typeface="SimHei"/>
              </a:rPr>
              <a:t>法律社會學之方實作方法</a:t>
            </a:r>
            <a:endParaRPr lang="zh-TW" altLang="en-US" sz="7200"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5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4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00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39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7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15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4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1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63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smtClean="0">
                <a:latin typeface="SimHei" pitchFamily="49" charset="-122"/>
                <a:ea typeface="SimHei" pitchFamily="49" charset="-122"/>
              </a:rPr>
              <a:t>面對面的訪談深入了解真實樣貌</a:t>
            </a:r>
            <a:endParaRPr lang="zh-TW" altLang="en-US" sz="7200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3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smtClean="0">
                <a:latin typeface="SimHei" pitchFamily="49" charset="-122"/>
                <a:ea typeface="SimHei" pitchFamily="49" charset="-122"/>
              </a:rPr>
              <a:t>舉辦座談會交流</a:t>
            </a:r>
            <a:endParaRPr lang="zh-TW" altLang="en-US" sz="7200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34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SimHei"/>
              <a:buNone/>
            </a:pPr>
            <a:r>
              <a:rPr lang="zh-TW" altLang="en-US" sz="7200" smtClean="0">
                <a:latin typeface="SimHei"/>
                <a:ea typeface="SimHei"/>
                <a:cs typeface="SimHei"/>
                <a:sym typeface="SimHei"/>
              </a:rPr>
              <a:t>各方意見整理</a:t>
            </a:r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8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8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7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自訂</PresentationFormat>
  <Paragraphs>11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(一)科技法律研究所</vt:lpstr>
      <vt:lpstr>(一)科技法律研究所 ─優點</vt:lpstr>
      <vt:lpstr>(一)科技法律研究所 ─缺點</vt:lpstr>
      <vt:lpstr>(二) 美國法律學院制度</vt:lpstr>
      <vt:lpstr>其二、大學法學教育增加實務課程方案</vt:lpstr>
      <vt:lpstr> 以司法改革國是會議決議8為例 </vt:lpstr>
      <vt:lpstr>其三、 法律社會學之方實作方法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面對面的訪談深入了解真實樣貌</vt:lpstr>
      <vt:lpstr>舉辦座談會交流</vt:lpstr>
      <vt:lpstr>各方意見整理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patron</dc:creator>
  <cp:lastModifiedBy>patron</cp:lastModifiedBy>
  <cp:revision>1</cp:revision>
  <dcterms:created xsi:type="dcterms:W3CDTF">2019-05-09T06:13:58Z</dcterms:created>
  <dcterms:modified xsi:type="dcterms:W3CDTF">2019-05-09T06:13:59Z</dcterms:modified>
</cp:coreProperties>
</file>