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5" r:id="rId2"/>
    <p:sldId id="273" r:id="rId3"/>
    <p:sldId id="274" r:id="rId4"/>
    <p:sldId id="289" r:id="rId5"/>
    <p:sldId id="290" r:id="rId6"/>
    <p:sldId id="284" r:id="rId7"/>
    <p:sldId id="285" r:id="rId8"/>
    <p:sldId id="286" r:id="rId9"/>
    <p:sldId id="287" r:id="rId10"/>
    <p:sldId id="288" r:id="rId11"/>
    <p:sldId id="291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66" r:id="rId20"/>
    <p:sldId id="268" r:id="rId21"/>
    <p:sldId id="267" r:id="rId22"/>
    <p:sldId id="269" r:id="rId23"/>
    <p:sldId id="270" r:id="rId24"/>
    <p:sldId id="272" r:id="rId25"/>
    <p:sldId id="301" r:id="rId26"/>
    <p:sldId id="292" r:id="rId27"/>
    <p:sldId id="293" r:id="rId28"/>
    <p:sldId id="294" r:id="rId29"/>
    <p:sldId id="295" r:id="rId30"/>
    <p:sldId id="296" r:id="rId31"/>
    <p:sldId id="297" r:id="rId32"/>
    <p:sldId id="302" r:id="rId33"/>
    <p:sldId id="303" r:id="rId34"/>
    <p:sldId id="298" r:id="rId35"/>
    <p:sldId id="299" r:id="rId36"/>
    <p:sldId id="304" r:id="rId3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思安 陳" initials="思安" lastIdx="1" clrIdx="0">
    <p:extLst>
      <p:ext uri="{19B8F6BF-5375-455C-9EA6-DF929625EA0E}">
        <p15:presenceInfo xmlns:p15="http://schemas.microsoft.com/office/powerpoint/2012/main" userId="eace5e71f1b13b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198E0"/>
    <a:srgbClr val="F1CFFD"/>
    <a:srgbClr val="FF9999"/>
    <a:srgbClr val="B18CCA"/>
    <a:srgbClr val="FFFF99"/>
    <a:srgbClr val="C8AEDA"/>
    <a:srgbClr val="CCCCFF"/>
    <a:srgbClr val="FFFFCC"/>
    <a:srgbClr val="F9D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0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B7299-6094-4BBF-B298-12DCAA742D3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45132CC-EF6C-459E-8D55-923F1E190FAE}">
      <dgm:prSet phldrT="[文字]" custT="1"/>
      <dgm:spPr>
        <a:xfrm>
          <a:off x="1796428" y="410425"/>
          <a:ext cx="1684903" cy="1684903"/>
        </a:xfrm>
        <a:solidFill>
          <a:srgbClr val="93ADDD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勞動部</a:t>
          </a:r>
        </a:p>
      </dgm:t>
    </dgm:pt>
    <dgm:pt modelId="{88B57418-7E26-4B4A-BBAA-BD403AB73844}" type="parTrans" cxnId="{A177E95F-7F47-4C35-A8B0-70347EFBB6BE}">
      <dgm:prSet/>
      <dgm:spPr/>
      <dgm:t>
        <a:bodyPr/>
        <a:lstStyle/>
        <a:p>
          <a:endParaRPr lang="zh-TW" altLang="en-US"/>
        </a:p>
      </dgm:t>
    </dgm:pt>
    <dgm:pt modelId="{585E18D4-1E4D-4AD8-9111-9BC68E8C555D}" type="sibTrans" cxnId="{A177E95F-7F47-4C35-A8B0-70347EFBB6BE}">
      <dgm:prSet/>
      <dgm:spPr/>
      <dgm:t>
        <a:bodyPr/>
        <a:lstStyle/>
        <a:p>
          <a:endParaRPr lang="zh-TW" altLang="en-US"/>
        </a:p>
      </dgm:t>
    </dgm:pt>
    <dgm:pt modelId="{AEF275CD-CE9E-4003-A8C7-F653F74F7299}">
      <dgm:prSet phldrT="[文字]" custT="1"/>
      <dgm:spPr>
        <a:xfrm>
          <a:off x="3610939" y="410425"/>
          <a:ext cx="1684903" cy="1684903"/>
        </a:xfrm>
        <a:solidFill>
          <a:srgbClr val="FF6969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經濟部</a:t>
          </a:r>
        </a:p>
      </dgm:t>
    </dgm:pt>
    <dgm:pt modelId="{60E1D65C-B47F-44FB-94DA-3B520EE39E7B}" type="parTrans" cxnId="{B7CC326F-D39F-4D5F-BA49-FDF42DE6EC29}">
      <dgm:prSet/>
      <dgm:spPr/>
      <dgm:t>
        <a:bodyPr/>
        <a:lstStyle/>
        <a:p>
          <a:endParaRPr lang="zh-TW" altLang="en-US"/>
        </a:p>
      </dgm:t>
    </dgm:pt>
    <dgm:pt modelId="{03891D8D-A012-4A47-897E-0EBE1B6C4139}" type="sibTrans" cxnId="{B7CC326F-D39F-4D5F-BA49-FDF42DE6EC29}">
      <dgm:prSet/>
      <dgm:spPr/>
      <dgm:t>
        <a:bodyPr/>
        <a:lstStyle/>
        <a:p>
          <a:endParaRPr lang="zh-TW" altLang="en-US"/>
        </a:p>
      </dgm:t>
    </dgm:pt>
    <dgm:pt modelId="{DF53CEB4-0C0A-41BD-934A-BC9A83A1C5A2}">
      <dgm:prSet phldrT="[文字]" custT="1"/>
      <dgm:spPr>
        <a:xfrm>
          <a:off x="1796428" y="2224936"/>
          <a:ext cx="1684903" cy="1684903"/>
        </a:xfr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行政院</a:t>
          </a:r>
        </a:p>
      </dgm:t>
    </dgm:pt>
    <dgm:pt modelId="{119A2B17-F645-458E-ACD6-60F2D1C9F978}" type="parTrans" cxnId="{0203837E-7AB9-4FD7-9477-CAA91303CD7F}">
      <dgm:prSet/>
      <dgm:spPr/>
      <dgm:t>
        <a:bodyPr/>
        <a:lstStyle/>
        <a:p>
          <a:endParaRPr lang="zh-TW" altLang="en-US"/>
        </a:p>
      </dgm:t>
    </dgm:pt>
    <dgm:pt modelId="{6CF5A8B8-F571-4B45-B8EF-E0790B181BED}" type="sibTrans" cxnId="{0203837E-7AB9-4FD7-9477-CAA91303CD7F}">
      <dgm:prSet/>
      <dgm:spPr/>
      <dgm:t>
        <a:bodyPr/>
        <a:lstStyle/>
        <a:p>
          <a:endParaRPr lang="zh-TW" altLang="en-US"/>
        </a:p>
      </dgm:t>
    </dgm:pt>
    <dgm:pt modelId="{5ADBB287-AA5B-43BB-8766-1499ADF2D75A}">
      <dgm:prSet phldrT="[文字]" custT="1"/>
      <dgm:spPr>
        <a:xfrm>
          <a:off x="3610939" y="2224936"/>
          <a:ext cx="1684903" cy="1684903"/>
        </a:xfr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32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教育部</a:t>
          </a:r>
        </a:p>
      </dgm:t>
    </dgm:pt>
    <dgm:pt modelId="{48D8B006-A7DE-4E2C-80CC-8489DF7AB99A}" type="parTrans" cxnId="{CE1EB329-776A-404F-A6AC-56C49091E022}">
      <dgm:prSet/>
      <dgm:spPr/>
      <dgm:t>
        <a:bodyPr/>
        <a:lstStyle/>
        <a:p>
          <a:endParaRPr lang="zh-TW" altLang="en-US"/>
        </a:p>
      </dgm:t>
    </dgm:pt>
    <dgm:pt modelId="{4B8B8ADA-DAC7-40B8-B502-DB3B482525CE}" type="sibTrans" cxnId="{CE1EB329-776A-404F-A6AC-56C49091E022}">
      <dgm:prSet/>
      <dgm:spPr/>
      <dgm:t>
        <a:bodyPr/>
        <a:lstStyle/>
        <a:p>
          <a:endParaRPr lang="zh-TW" altLang="en-US"/>
        </a:p>
      </dgm:t>
    </dgm:pt>
    <dgm:pt modelId="{657EDE08-16E5-4BEC-BF2C-3AA465E59293}" type="pres">
      <dgm:prSet presAssocID="{B95B7299-6094-4BBF-B298-12DCAA742D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FF9378-5474-4AAA-9784-4FBFF4A89278}" type="pres">
      <dgm:prSet presAssocID="{B95B7299-6094-4BBF-B298-12DCAA742D3D}" presName="diamond" presStyleLbl="bgShp" presStyleIdx="0" presStyleCnt="1" custLinFactNeighborY="0"/>
      <dgm:spPr>
        <a:xfrm>
          <a:off x="1386003" y="0"/>
          <a:ext cx="4320265" cy="4320265"/>
        </a:xfrm>
        <a:prstGeom prst="diamond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gm:spPr>
    </dgm:pt>
    <dgm:pt modelId="{685549A9-D3E5-499A-A54F-92B54C6D764B}" type="pres">
      <dgm:prSet presAssocID="{B95B7299-6094-4BBF-B298-12DCAA742D3D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CC2780B0-EA85-4359-B8FC-735844869E05}" type="pres">
      <dgm:prSet presAssocID="{B95B7299-6094-4BBF-B298-12DCAA742D3D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4AFFCE-F4B9-400B-8124-188C28269B85}" type="pres">
      <dgm:prSet presAssocID="{B95B7299-6094-4BBF-B298-12DCAA742D3D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0A26696-AE9E-45AE-9420-90672F4D9850}" type="pres">
      <dgm:prSet presAssocID="{B95B7299-6094-4BBF-B298-12DCAA742D3D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5C7D4043-8082-41CB-B252-7B6089C2E959}" type="presOf" srcId="{B95B7299-6094-4BBF-B298-12DCAA742D3D}" destId="{657EDE08-16E5-4BEC-BF2C-3AA465E59293}" srcOrd="0" destOrd="0" presId="urn:microsoft.com/office/officeart/2005/8/layout/matrix3"/>
    <dgm:cxn modelId="{CE1EB329-776A-404F-A6AC-56C49091E022}" srcId="{B95B7299-6094-4BBF-B298-12DCAA742D3D}" destId="{5ADBB287-AA5B-43BB-8766-1499ADF2D75A}" srcOrd="3" destOrd="0" parTransId="{48D8B006-A7DE-4E2C-80CC-8489DF7AB99A}" sibTransId="{4B8B8ADA-DAC7-40B8-B502-DB3B482525CE}"/>
    <dgm:cxn modelId="{05CFD1ED-F536-434E-88B6-FB9537C0AEA2}" type="presOf" srcId="{045132CC-EF6C-459E-8D55-923F1E190FAE}" destId="{685549A9-D3E5-499A-A54F-92B54C6D764B}" srcOrd="0" destOrd="0" presId="urn:microsoft.com/office/officeart/2005/8/layout/matrix3"/>
    <dgm:cxn modelId="{B7CC326F-D39F-4D5F-BA49-FDF42DE6EC29}" srcId="{B95B7299-6094-4BBF-B298-12DCAA742D3D}" destId="{AEF275CD-CE9E-4003-A8C7-F653F74F7299}" srcOrd="1" destOrd="0" parTransId="{60E1D65C-B47F-44FB-94DA-3B520EE39E7B}" sibTransId="{03891D8D-A012-4A47-897E-0EBE1B6C4139}"/>
    <dgm:cxn modelId="{6848C9DF-38BA-4B00-A657-530E71B30396}" type="presOf" srcId="{AEF275CD-CE9E-4003-A8C7-F653F74F7299}" destId="{CC2780B0-EA85-4359-B8FC-735844869E05}" srcOrd="0" destOrd="0" presId="urn:microsoft.com/office/officeart/2005/8/layout/matrix3"/>
    <dgm:cxn modelId="{2D860210-3CE4-4CAD-957C-A61332509DAF}" type="presOf" srcId="{DF53CEB4-0C0A-41BD-934A-BC9A83A1C5A2}" destId="{B64AFFCE-F4B9-400B-8124-188C28269B85}" srcOrd="0" destOrd="0" presId="urn:microsoft.com/office/officeart/2005/8/layout/matrix3"/>
    <dgm:cxn modelId="{A177E95F-7F47-4C35-A8B0-70347EFBB6BE}" srcId="{B95B7299-6094-4BBF-B298-12DCAA742D3D}" destId="{045132CC-EF6C-459E-8D55-923F1E190FAE}" srcOrd="0" destOrd="0" parTransId="{88B57418-7E26-4B4A-BBAA-BD403AB73844}" sibTransId="{585E18D4-1E4D-4AD8-9111-9BC68E8C555D}"/>
    <dgm:cxn modelId="{0203837E-7AB9-4FD7-9477-CAA91303CD7F}" srcId="{B95B7299-6094-4BBF-B298-12DCAA742D3D}" destId="{DF53CEB4-0C0A-41BD-934A-BC9A83A1C5A2}" srcOrd="2" destOrd="0" parTransId="{119A2B17-F645-458E-ACD6-60F2D1C9F978}" sibTransId="{6CF5A8B8-F571-4B45-B8EF-E0790B181BED}"/>
    <dgm:cxn modelId="{4D6221F0-4F80-4F80-8C69-C5A2A643BB3A}" type="presOf" srcId="{5ADBB287-AA5B-43BB-8766-1499ADF2D75A}" destId="{40A26696-AE9E-45AE-9420-90672F4D9850}" srcOrd="0" destOrd="0" presId="urn:microsoft.com/office/officeart/2005/8/layout/matrix3"/>
    <dgm:cxn modelId="{0B9CF6F4-391C-4539-9E28-39560C2BCB3B}" type="presParOf" srcId="{657EDE08-16E5-4BEC-BF2C-3AA465E59293}" destId="{92FF9378-5474-4AAA-9784-4FBFF4A89278}" srcOrd="0" destOrd="0" presId="urn:microsoft.com/office/officeart/2005/8/layout/matrix3"/>
    <dgm:cxn modelId="{259AA2EC-3111-4653-84B1-D5C4E7B28B73}" type="presParOf" srcId="{657EDE08-16E5-4BEC-BF2C-3AA465E59293}" destId="{685549A9-D3E5-499A-A54F-92B54C6D764B}" srcOrd="1" destOrd="0" presId="urn:microsoft.com/office/officeart/2005/8/layout/matrix3"/>
    <dgm:cxn modelId="{0FB0904B-0425-49A4-8DD6-20F7762558DF}" type="presParOf" srcId="{657EDE08-16E5-4BEC-BF2C-3AA465E59293}" destId="{CC2780B0-EA85-4359-B8FC-735844869E05}" srcOrd="2" destOrd="0" presId="urn:microsoft.com/office/officeart/2005/8/layout/matrix3"/>
    <dgm:cxn modelId="{154AF5C0-6F62-43EE-8EA4-CAA3D9399BEF}" type="presParOf" srcId="{657EDE08-16E5-4BEC-BF2C-3AA465E59293}" destId="{B64AFFCE-F4B9-400B-8124-188C28269B85}" srcOrd="3" destOrd="0" presId="urn:microsoft.com/office/officeart/2005/8/layout/matrix3"/>
    <dgm:cxn modelId="{6A1CA63B-CAB9-4B12-BAB9-2D30C67AA9A7}" type="presParOf" srcId="{657EDE08-16E5-4BEC-BF2C-3AA465E59293}" destId="{40A26696-AE9E-45AE-9420-90672F4D98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7CC5E-2A8D-45C3-AA49-EF4C5B50FE8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257FCE4-CD11-4F5F-8A3A-F3F481AAFD10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</a:t>
          </a:r>
        </a:p>
      </dgm:t>
    </dgm:pt>
    <dgm:pt modelId="{10AD1C51-3ED4-497E-B200-22652B938A5D}" type="parTrans" cxnId="{B577072D-2D8A-4B5D-A1E7-5C5D878CA2DD}">
      <dgm:prSet/>
      <dgm:spPr/>
      <dgm:t>
        <a:bodyPr/>
        <a:lstStyle/>
        <a:p>
          <a:endParaRPr lang="zh-TW" altLang="en-US"/>
        </a:p>
      </dgm:t>
    </dgm:pt>
    <dgm:pt modelId="{86AA62E1-837C-45F1-8FC0-FC0C4CC505DA}" type="sibTrans" cxnId="{B577072D-2D8A-4B5D-A1E7-5C5D878CA2DD}">
      <dgm:prSet/>
      <dgm:spPr/>
      <dgm:t>
        <a:bodyPr/>
        <a:lstStyle/>
        <a:p>
          <a:endParaRPr lang="zh-TW" altLang="en-US"/>
        </a:p>
      </dgm:t>
    </dgm:pt>
    <dgm:pt modelId="{A9C799C5-571A-4DCB-BDB3-4F2041DB46A0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多元整合</a:t>
          </a:r>
        </a:p>
      </dgm:t>
    </dgm:pt>
    <dgm:pt modelId="{9D6DD937-A644-4287-9AD2-53A9AF04CAC9}" type="parTrans" cxnId="{7094812B-C851-44F2-A97B-C5F779B1E84F}">
      <dgm:prSet/>
      <dgm:spPr/>
      <dgm:t>
        <a:bodyPr/>
        <a:lstStyle/>
        <a:p>
          <a:endParaRPr lang="zh-TW" altLang="en-US"/>
        </a:p>
      </dgm:t>
    </dgm:pt>
    <dgm:pt modelId="{826A54FE-FAFA-4A72-A227-38884DB96662}" type="sibTrans" cxnId="{7094812B-C851-44F2-A97B-C5F779B1E84F}">
      <dgm:prSet/>
      <dgm:spPr/>
      <dgm:t>
        <a:bodyPr/>
        <a:lstStyle/>
        <a:p>
          <a:endParaRPr lang="zh-TW" altLang="en-US"/>
        </a:p>
      </dgm:t>
    </dgm:pt>
    <dgm:pt modelId="{75FA97B0-04C3-4093-9341-D6BD2C79501A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積分制度</a:t>
          </a:r>
        </a:p>
      </dgm:t>
    </dgm:pt>
    <dgm:pt modelId="{746EEEAC-1FA8-4B74-98B2-725099CD1776}" type="parTrans" cxnId="{FEF214E8-6F4C-4A12-BD26-A7B0AAEFC992}">
      <dgm:prSet/>
      <dgm:spPr/>
      <dgm:t>
        <a:bodyPr/>
        <a:lstStyle/>
        <a:p>
          <a:endParaRPr lang="zh-TW" altLang="en-US"/>
        </a:p>
      </dgm:t>
    </dgm:pt>
    <dgm:pt modelId="{65AC61D9-6088-43C7-9E62-608B781F710B}" type="sibTrans" cxnId="{FEF214E8-6F4C-4A12-BD26-A7B0AAEFC992}">
      <dgm:prSet/>
      <dgm:spPr/>
      <dgm:t>
        <a:bodyPr/>
        <a:lstStyle/>
        <a:p>
          <a:endParaRPr lang="zh-TW" altLang="en-US"/>
        </a:p>
      </dgm:t>
    </dgm:pt>
    <dgm:pt modelId="{089455C6-F51B-4F02-A608-FD86C7FE77D3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</a:t>
          </a:r>
        </a:p>
      </dgm:t>
    </dgm:pt>
    <dgm:pt modelId="{5C6FDB36-9D99-41D8-842D-CB9F3C44A7D8}" type="parTrans" cxnId="{479B6909-E0A8-4D43-8187-13985B7C03DF}">
      <dgm:prSet/>
      <dgm:spPr/>
      <dgm:t>
        <a:bodyPr/>
        <a:lstStyle/>
        <a:p>
          <a:endParaRPr lang="zh-TW" altLang="en-US"/>
        </a:p>
      </dgm:t>
    </dgm:pt>
    <dgm:pt modelId="{DF4ECBBF-3BE1-410C-9EEB-4918E7E6C935}" type="sibTrans" cxnId="{479B6909-E0A8-4D43-8187-13985B7C03DF}">
      <dgm:prSet/>
      <dgm:spPr/>
      <dgm:t>
        <a:bodyPr/>
        <a:lstStyle/>
        <a:p>
          <a:endParaRPr lang="zh-TW" altLang="en-US"/>
        </a:p>
      </dgm:t>
    </dgm:pt>
    <dgm:pt modelId="{475D2540-B6DD-4B0A-8A57-688203AE09C7}" type="pres">
      <dgm:prSet presAssocID="{22B7CC5E-2A8D-45C3-AA49-EF4C5B50FE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E97264AA-A84E-4E47-AC06-4C6B96EF6913}" type="pres">
      <dgm:prSet presAssocID="{0257FCE4-CD11-4F5F-8A3A-F3F481AAFD10}" presName="hierRoot1" presStyleCnt="0"/>
      <dgm:spPr/>
    </dgm:pt>
    <dgm:pt modelId="{FE6BEEF1-8034-45D4-A747-177CBA9DC126}" type="pres">
      <dgm:prSet presAssocID="{0257FCE4-CD11-4F5F-8A3A-F3F481AAFD10}" presName="composite" presStyleCnt="0"/>
      <dgm:spPr/>
    </dgm:pt>
    <dgm:pt modelId="{5E4FB379-08AD-48B3-B0FC-7A7A67A89A3E}" type="pres">
      <dgm:prSet presAssocID="{0257FCE4-CD11-4F5F-8A3A-F3F481AAFD10}" presName="background" presStyleLbl="node0" presStyleIdx="0" presStyleCnt="1"/>
      <dgm:spPr/>
    </dgm:pt>
    <dgm:pt modelId="{5BD6C43E-0684-4F44-BB85-7D784AED4706}" type="pres">
      <dgm:prSet presAssocID="{0257FCE4-CD11-4F5F-8A3A-F3F481AAFD1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5BCBB6-E3E6-44F0-99E5-DC29F7A5B4B9}" type="pres">
      <dgm:prSet presAssocID="{0257FCE4-CD11-4F5F-8A3A-F3F481AAFD10}" presName="hierChild2" presStyleCnt="0"/>
      <dgm:spPr/>
    </dgm:pt>
    <dgm:pt modelId="{BD392C4B-56D8-47B5-9737-71444A551708}" type="pres">
      <dgm:prSet presAssocID="{9D6DD937-A644-4287-9AD2-53A9AF04CAC9}" presName="Name10" presStyleLbl="parChTrans1D2" presStyleIdx="0" presStyleCnt="3"/>
      <dgm:spPr/>
      <dgm:t>
        <a:bodyPr/>
        <a:lstStyle/>
        <a:p>
          <a:endParaRPr lang="zh-TW" altLang="en-US"/>
        </a:p>
      </dgm:t>
    </dgm:pt>
    <dgm:pt modelId="{18C95279-48F9-40DF-8834-0997E5BB004C}" type="pres">
      <dgm:prSet presAssocID="{A9C799C5-571A-4DCB-BDB3-4F2041DB46A0}" presName="hierRoot2" presStyleCnt="0"/>
      <dgm:spPr/>
    </dgm:pt>
    <dgm:pt modelId="{E676289B-346D-453E-AD37-B851B5FE5102}" type="pres">
      <dgm:prSet presAssocID="{A9C799C5-571A-4DCB-BDB3-4F2041DB46A0}" presName="composite2" presStyleCnt="0"/>
      <dgm:spPr/>
    </dgm:pt>
    <dgm:pt modelId="{569E1A0B-12D9-4C63-95F5-4016DBA7B083}" type="pres">
      <dgm:prSet presAssocID="{A9C799C5-571A-4DCB-BDB3-4F2041DB46A0}" presName="background2" presStyleLbl="node2" presStyleIdx="0" presStyleCnt="3"/>
      <dgm:spPr/>
    </dgm:pt>
    <dgm:pt modelId="{58AB18B4-8623-4AA6-8E11-E06DD1A20746}" type="pres">
      <dgm:prSet presAssocID="{A9C799C5-571A-4DCB-BDB3-4F2041DB46A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CCC76CC-A167-4875-A350-BF996EBD9801}" type="pres">
      <dgm:prSet presAssocID="{A9C799C5-571A-4DCB-BDB3-4F2041DB46A0}" presName="hierChild3" presStyleCnt="0"/>
      <dgm:spPr/>
    </dgm:pt>
    <dgm:pt modelId="{DA633516-C12B-41AF-9099-FA25E16D60F7}" type="pres">
      <dgm:prSet presAssocID="{746EEEAC-1FA8-4B74-98B2-725099CD1776}" presName="Name10" presStyleLbl="parChTrans1D2" presStyleIdx="1" presStyleCnt="3"/>
      <dgm:spPr/>
      <dgm:t>
        <a:bodyPr/>
        <a:lstStyle/>
        <a:p>
          <a:endParaRPr lang="zh-TW" altLang="en-US"/>
        </a:p>
      </dgm:t>
    </dgm:pt>
    <dgm:pt modelId="{F832782C-1CDE-49CD-B2F2-56708CF1BB24}" type="pres">
      <dgm:prSet presAssocID="{75FA97B0-04C3-4093-9341-D6BD2C79501A}" presName="hierRoot2" presStyleCnt="0"/>
      <dgm:spPr/>
    </dgm:pt>
    <dgm:pt modelId="{647ED393-3812-4C3C-9CA8-B4E451DF3766}" type="pres">
      <dgm:prSet presAssocID="{75FA97B0-04C3-4093-9341-D6BD2C79501A}" presName="composite2" presStyleCnt="0"/>
      <dgm:spPr/>
    </dgm:pt>
    <dgm:pt modelId="{9F2F0651-2EE3-4545-AF82-659734EFF31D}" type="pres">
      <dgm:prSet presAssocID="{75FA97B0-04C3-4093-9341-D6BD2C79501A}" presName="background2" presStyleLbl="node2" presStyleIdx="1" presStyleCnt="3"/>
      <dgm:spPr/>
    </dgm:pt>
    <dgm:pt modelId="{C112EA5F-8EB7-4FA0-AB6C-92E66ABD59D8}" type="pres">
      <dgm:prSet presAssocID="{75FA97B0-04C3-4093-9341-D6BD2C79501A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898BE29-D59D-448F-806C-6678F339F6FE}" type="pres">
      <dgm:prSet presAssocID="{75FA97B0-04C3-4093-9341-D6BD2C79501A}" presName="hierChild3" presStyleCnt="0"/>
      <dgm:spPr/>
    </dgm:pt>
    <dgm:pt modelId="{72A42FEA-CA16-445F-AB70-D2C036A5CB04}" type="pres">
      <dgm:prSet presAssocID="{5C6FDB36-9D99-41D8-842D-CB9F3C44A7D8}" presName="Name10" presStyleLbl="parChTrans1D2" presStyleIdx="2" presStyleCnt="3"/>
      <dgm:spPr/>
      <dgm:t>
        <a:bodyPr/>
        <a:lstStyle/>
        <a:p>
          <a:endParaRPr lang="zh-TW" altLang="en-US"/>
        </a:p>
      </dgm:t>
    </dgm:pt>
    <dgm:pt modelId="{95C484A4-927E-4285-B314-1B75C076AAA5}" type="pres">
      <dgm:prSet presAssocID="{089455C6-F51B-4F02-A608-FD86C7FE77D3}" presName="hierRoot2" presStyleCnt="0"/>
      <dgm:spPr/>
    </dgm:pt>
    <dgm:pt modelId="{1ACF5D66-32E9-4235-8EF2-3447DD98DF04}" type="pres">
      <dgm:prSet presAssocID="{089455C6-F51B-4F02-A608-FD86C7FE77D3}" presName="composite2" presStyleCnt="0"/>
      <dgm:spPr/>
    </dgm:pt>
    <dgm:pt modelId="{EF80DE3F-192C-4CAF-8CB5-4AA84957A82A}" type="pres">
      <dgm:prSet presAssocID="{089455C6-F51B-4F02-A608-FD86C7FE77D3}" presName="background2" presStyleLbl="node2" presStyleIdx="2" presStyleCnt="3"/>
      <dgm:spPr/>
    </dgm:pt>
    <dgm:pt modelId="{D1869D41-0A00-4E80-89CE-A7A516BB7A6B}" type="pres">
      <dgm:prSet presAssocID="{089455C6-F51B-4F02-A608-FD86C7FE77D3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E6C295F-BDEC-4305-87D7-685983E363C3}" type="pres">
      <dgm:prSet presAssocID="{089455C6-F51B-4F02-A608-FD86C7FE77D3}" presName="hierChild3" presStyleCnt="0"/>
      <dgm:spPr/>
    </dgm:pt>
  </dgm:ptLst>
  <dgm:cxnLst>
    <dgm:cxn modelId="{821C28EB-424D-451E-8F86-83907DCF23D9}" type="presOf" srcId="{9D6DD937-A644-4287-9AD2-53A9AF04CAC9}" destId="{BD392C4B-56D8-47B5-9737-71444A551708}" srcOrd="0" destOrd="0" presId="urn:microsoft.com/office/officeart/2005/8/layout/hierarchy1"/>
    <dgm:cxn modelId="{B577072D-2D8A-4B5D-A1E7-5C5D878CA2DD}" srcId="{22B7CC5E-2A8D-45C3-AA49-EF4C5B50FE82}" destId="{0257FCE4-CD11-4F5F-8A3A-F3F481AAFD10}" srcOrd="0" destOrd="0" parTransId="{10AD1C51-3ED4-497E-B200-22652B938A5D}" sibTransId="{86AA62E1-837C-45F1-8FC0-FC0C4CC505DA}"/>
    <dgm:cxn modelId="{65A7AD19-4E44-4435-A52A-1074CF32FBF2}" type="presOf" srcId="{746EEEAC-1FA8-4B74-98B2-725099CD1776}" destId="{DA633516-C12B-41AF-9099-FA25E16D60F7}" srcOrd="0" destOrd="0" presId="urn:microsoft.com/office/officeart/2005/8/layout/hierarchy1"/>
    <dgm:cxn modelId="{E3EFDE73-8316-4391-A06B-2A282A0D07AA}" type="presOf" srcId="{5C6FDB36-9D99-41D8-842D-CB9F3C44A7D8}" destId="{72A42FEA-CA16-445F-AB70-D2C036A5CB04}" srcOrd="0" destOrd="0" presId="urn:microsoft.com/office/officeart/2005/8/layout/hierarchy1"/>
    <dgm:cxn modelId="{479B6909-E0A8-4D43-8187-13985B7C03DF}" srcId="{0257FCE4-CD11-4F5F-8A3A-F3F481AAFD10}" destId="{089455C6-F51B-4F02-A608-FD86C7FE77D3}" srcOrd="2" destOrd="0" parTransId="{5C6FDB36-9D99-41D8-842D-CB9F3C44A7D8}" sibTransId="{DF4ECBBF-3BE1-410C-9EEB-4918E7E6C935}"/>
    <dgm:cxn modelId="{6F503B42-FE3C-431B-83C7-5BF1C1F8D61F}" type="presOf" srcId="{089455C6-F51B-4F02-A608-FD86C7FE77D3}" destId="{D1869D41-0A00-4E80-89CE-A7A516BB7A6B}" srcOrd="0" destOrd="0" presId="urn:microsoft.com/office/officeart/2005/8/layout/hierarchy1"/>
    <dgm:cxn modelId="{C5EC013B-83EA-4D0A-9EBA-C8FACC0880D3}" type="presOf" srcId="{75FA97B0-04C3-4093-9341-D6BD2C79501A}" destId="{C112EA5F-8EB7-4FA0-AB6C-92E66ABD59D8}" srcOrd="0" destOrd="0" presId="urn:microsoft.com/office/officeart/2005/8/layout/hierarchy1"/>
    <dgm:cxn modelId="{FEF214E8-6F4C-4A12-BD26-A7B0AAEFC992}" srcId="{0257FCE4-CD11-4F5F-8A3A-F3F481AAFD10}" destId="{75FA97B0-04C3-4093-9341-D6BD2C79501A}" srcOrd="1" destOrd="0" parTransId="{746EEEAC-1FA8-4B74-98B2-725099CD1776}" sibTransId="{65AC61D9-6088-43C7-9E62-608B781F710B}"/>
    <dgm:cxn modelId="{409D0538-FEC7-4461-849C-5BA5681C0AF0}" type="presOf" srcId="{A9C799C5-571A-4DCB-BDB3-4F2041DB46A0}" destId="{58AB18B4-8623-4AA6-8E11-E06DD1A20746}" srcOrd="0" destOrd="0" presId="urn:microsoft.com/office/officeart/2005/8/layout/hierarchy1"/>
    <dgm:cxn modelId="{9E847FA8-BF98-499B-996E-2B7193C01BAB}" type="presOf" srcId="{0257FCE4-CD11-4F5F-8A3A-F3F481AAFD10}" destId="{5BD6C43E-0684-4F44-BB85-7D784AED4706}" srcOrd="0" destOrd="0" presId="urn:microsoft.com/office/officeart/2005/8/layout/hierarchy1"/>
    <dgm:cxn modelId="{7094812B-C851-44F2-A97B-C5F779B1E84F}" srcId="{0257FCE4-CD11-4F5F-8A3A-F3F481AAFD10}" destId="{A9C799C5-571A-4DCB-BDB3-4F2041DB46A0}" srcOrd="0" destOrd="0" parTransId="{9D6DD937-A644-4287-9AD2-53A9AF04CAC9}" sibTransId="{826A54FE-FAFA-4A72-A227-38884DB96662}"/>
    <dgm:cxn modelId="{D7E9C9F1-0B7A-49A7-9439-DD977E6A496C}" type="presOf" srcId="{22B7CC5E-2A8D-45C3-AA49-EF4C5B50FE82}" destId="{475D2540-B6DD-4B0A-8A57-688203AE09C7}" srcOrd="0" destOrd="0" presId="urn:microsoft.com/office/officeart/2005/8/layout/hierarchy1"/>
    <dgm:cxn modelId="{8A89708A-DB16-426C-B66A-B4FDA3326CD2}" type="presParOf" srcId="{475D2540-B6DD-4B0A-8A57-688203AE09C7}" destId="{E97264AA-A84E-4E47-AC06-4C6B96EF6913}" srcOrd="0" destOrd="0" presId="urn:microsoft.com/office/officeart/2005/8/layout/hierarchy1"/>
    <dgm:cxn modelId="{93BDCFB5-1BC8-4127-B39D-7D641711844F}" type="presParOf" srcId="{E97264AA-A84E-4E47-AC06-4C6B96EF6913}" destId="{FE6BEEF1-8034-45D4-A747-177CBA9DC126}" srcOrd="0" destOrd="0" presId="urn:microsoft.com/office/officeart/2005/8/layout/hierarchy1"/>
    <dgm:cxn modelId="{BA47FA6E-5B5C-4E79-BC98-B5E4F79657B5}" type="presParOf" srcId="{FE6BEEF1-8034-45D4-A747-177CBA9DC126}" destId="{5E4FB379-08AD-48B3-B0FC-7A7A67A89A3E}" srcOrd="0" destOrd="0" presId="urn:microsoft.com/office/officeart/2005/8/layout/hierarchy1"/>
    <dgm:cxn modelId="{21EA1692-FA21-4E7A-845A-EAABD4D2AD8D}" type="presParOf" srcId="{FE6BEEF1-8034-45D4-A747-177CBA9DC126}" destId="{5BD6C43E-0684-4F44-BB85-7D784AED4706}" srcOrd="1" destOrd="0" presId="urn:microsoft.com/office/officeart/2005/8/layout/hierarchy1"/>
    <dgm:cxn modelId="{AD87EC54-3DB0-4E68-8762-59F646CEA134}" type="presParOf" srcId="{E97264AA-A84E-4E47-AC06-4C6B96EF6913}" destId="{3F5BCBB6-E3E6-44F0-99E5-DC29F7A5B4B9}" srcOrd="1" destOrd="0" presId="urn:microsoft.com/office/officeart/2005/8/layout/hierarchy1"/>
    <dgm:cxn modelId="{C677CDD8-153D-4DBA-8CE3-66CD0C18F5AC}" type="presParOf" srcId="{3F5BCBB6-E3E6-44F0-99E5-DC29F7A5B4B9}" destId="{BD392C4B-56D8-47B5-9737-71444A551708}" srcOrd="0" destOrd="0" presId="urn:microsoft.com/office/officeart/2005/8/layout/hierarchy1"/>
    <dgm:cxn modelId="{2CB83E11-255C-4C21-B5F2-86CC2DEC2D2C}" type="presParOf" srcId="{3F5BCBB6-E3E6-44F0-99E5-DC29F7A5B4B9}" destId="{18C95279-48F9-40DF-8834-0997E5BB004C}" srcOrd="1" destOrd="0" presId="urn:microsoft.com/office/officeart/2005/8/layout/hierarchy1"/>
    <dgm:cxn modelId="{A04029D2-5802-4A42-9B4E-987D3C05AF98}" type="presParOf" srcId="{18C95279-48F9-40DF-8834-0997E5BB004C}" destId="{E676289B-346D-453E-AD37-B851B5FE5102}" srcOrd="0" destOrd="0" presId="urn:microsoft.com/office/officeart/2005/8/layout/hierarchy1"/>
    <dgm:cxn modelId="{987A3772-3ADD-41D8-B51C-2771B0514AD6}" type="presParOf" srcId="{E676289B-346D-453E-AD37-B851B5FE5102}" destId="{569E1A0B-12D9-4C63-95F5-4016DBA7B083}" srcOrd="0" destOrd="0" presId="urn:microsoft.com/office/officeart/2005/8/layout/hierarchy1"/>
    <dgm:cxn modelId="{D55D1EA7-E7BE-4ECA-A670-D21A025EED4A}" type="presParOf" srcId="{E676289B-346D-453E-AD37-B851B5FE5102}" destId="{58AB18B4-8623-4AA6-8E11-E06DD1A20746}" srcOrd="1" destOrd="0" presId="urn:microsoft.com/office/officeart/2005/8/layout/hierarchy1"/>
    <dgm:cxn modelId="{25F10E5F-4383-44C6-82A9-0F243C97D7AA}" type="presParOf" srcId="{18C95279-48F9-40DF-8834-0997E5BB004C}" destId="{8CCC76CC-A167-4875-A350-BF996EBD9801}" srcOrd="1" destOrd="0" presId="urn:microsoft.com/office/officeart/2005/8/layout/hierarchy1"/>
    <dgm:cxn modelId="{1D410EEE-EB08-4C7F-9085-D40E9D8E8032}" type="presParOf" srcId="{3F5BCBB6-E3E6-44F0-99E5-DC29F7A5B4B9}" destId="{DA633516-C12B-41AF-9099-FA25E16D60F7}" srcOrd="2" destOrd="0" presId="urn:microsoft.com/office/officeart/2005/8/layout/hierarchy1"/>
    <dgm:cxn modelId="{662BA82F-063E-4D33-8BC2-81FA6DD9F9FF}" type="presParOf" srcId="{3F5BCBB6-E3E6-44F0-99E5-DC29F7A5B4B9}" destId="{F832782C-1CDE-49CD-B2F2-56708CF1BB24}" srcOrd="3" destOrd="0" presId="urn:microsoft.com/office/officeart/2005/8/layout/hierarchy1"/>
    <dgm:cxn modelId="{EB0526D5-0D1E-49C4-96AF-AC3A5B2E8E0E}" type="presParOf" srcId="{F832782C-1CDE-49CD-B2F2-56708CF1BB24}" destId="{647ED393-3812-4C3C-9CA8-B4E451DF3766}" srcOrd="0" destOrd="0" presId="urn:microsoft.com/office/officeart/2005/8/layout/hierarchy1"/>
    <dgm:cxn modelId="{654DE182-8F81-4679-890C-7B20F3446ADD}" type="presParOf" srcId="{647ED393-3812-4C3C-9CA8-B4E451DF3766}" destId="{9F2F0651-2EE3-4545-AF82-659734EFF31D}" srcOrd="0" destOrd="0" presId="urn:microsoft.com/office/officeart/2005/8/layout/hierarchy1"/>
    <dgm:cxn modelId="{F2E28D90-AE62-4B06-AAB2-78A2DB4FB2A1}" type="presParOf" srcId="{647ED393-3812-4C3C-9CA8-B4E451DF3766}" destId="{C112EA5F-8EB7-4FA0-AB6C-92E66ABD59D8}" srcOrd="1" destOrd="0" presId="urn:microsoft.com/office/officeart/2005/8/layout/hierarchy1"/>
    <dgm:cxn modelId="{60412556-4E60-4B25-945F-1C7A1D809232}" type="presParOf" srcId="{F832782C-1CDE-49CD-B2F2-56708CF1BB24}" destId="{0898BE29-D59D-448F-806C-6678F339F6FE}" srcOrd="1" destOrd="0" presId="urn:microsoft.com/office/officeart/2005/8/layout/hierarchy1"/>
    <dgm:cxn modelId="{B5471DA9-5189-424B-872E-438311AA590D}" type="presParOf" srcId="{3F5BCBB6-E3E6-44F0-99E5-DC29F7A5B4B9}" destId="{72A42FEA-CA16-445F-AB70-D2C036A5CB04}" srcOrd="4" destOrd="0" presId="urn:microsoft.com/office/officeart/2005/8/layout/hierarchy1"/>
    <dgm:cxn modelId="{527AA1E1-D1D1-43C2-9ED3-B0899ED11223}" type="presParOf" srcId="{3F5BCBB6-E3E6-44F0-99E5-DC29F7A5B4B9}" destId="{95C484A4-927E-4285-B314-1B75C076AAA5}" srcOrd="5" destOrd="0" presId="urn:microsoft.com/office/officeart/2005/8/layout/hierarchy1"/>
    <dgm:cxn modelId="{C7C47569-97ED-462A-B401-4EAE87901AFF}" type="presParOf" srcId="{95C484A4-927E-4285-B314-1B75C076AAA5}" destId="{1ACF5D66-32E9-4235-8EF2-3447DD98DF04}" srcOrd="0" destOrd="0" presId="urn:microsoft.com/office/officeart/2005/8/layout/hierarchy1"/>
    <dgm:cxn modelId="{41AD9CAB-8B03-4468-A944-9FED152220FC}" type="presParOf" srcId="{1ACF5D66-32E9-4235-8EF2-3447DD98DF04}" destId="{EF80DE3F-192C-4CAF-8CB5-4AA84957A82A}" srcOrd="0" destOrd="0" presId="urn:microsoft.com/office/officeart/2005/8/layout/hierarchy1"/>
    <dgm:cxn modelId="{703E7717-4ED5-44BF-AD0E-6F6498925285}" type="presParOf" srcId="{1ACF5D66-32E9-4235-8EF2-3447DD98DF04}" destId="{D1869D41-0A00-4E80-89CE-A7A516BB7A6B}" srcOrd="1" destOrd="0" presId="urn:microsoft.com/office/officeart/2005/8/layout/hierarchy1"/>
    <dgm:cxn modelId="{1D2FDD8C-533B-43CF-9D54-3A5912C49BB5}" type="presParOf" srcId="{95C484A4-927E-4285-B314-1B75C076AAA5}" destId="{8E6C295F-BDEC-4305-87D7-685983E363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B7CC5E-2A8D-45C3-AA49-EF4C5B50FE8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257FCE4-CD11-4F5F-8A3A-F3F481AAFD10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</a:t>
          </a:r>
        </a:p>
      </dgm:t>
    </dgm:pt>
    <dgm:pt modelId="{10AD1C51-3ED4-497E-B200-22652B938A5D}" type="parTrans" cxnId="{B577072D-2D8A-4B5D-A1E7-5C5D878CA2DD}">
      <dgm:prSet/>
      <dgm:spPr/>
      <dgm:t>
        <a:bodyPr/>
        <a:lstStyle/>
        <a:p>
          <a:endParaRPr lang="zh-TW" altLang="en-US"/>
        </a:p>
      </dgm:t>
    </dgm:pt>
    <dgm:pt modelId="{86AA62E1-837C-45F1-8FC0-FC0C4CC505DA}" type="sibTrans" cxnId="{B577072D-2D8A-4B5D-A1E7-5C5D878CA2DD}">
      <dgm:prSet/>
      <dgm:spPr/>
      <dgm:t>
        <a:bodyPr/>
        <a:lstStyle/>
        <a:p>
          <a:endParaRPr lang="zh-TW" altLang="en-US"/>
        </a:p>
      </dgm:t>
    </dgm:pt>
    <dgm:pt modelId="{A9C799C5-571A-4DCB-BDB3-4F2041DB46A0}">
      <dgm:prSet phldrT="[文字]" custT="1"/>
      <dgm:spPr/>
      <dgm:t>
        <a:bodyPr/>
        <a:lstStyle/>
        <a:p>
          <a:r>
            <a:rPr lang="zh-TW" alt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規劃</a:t>
          </a:r>
        </a:p>
      </dgm:t>
    </dgm:pt>
    <dgm:pt modelId="{9D6DD937-A644-4287-9AD2-53A9AF04CAC9}" type="parTrans" cxnId="{7094812B-C851-44F2-A97B-C5F779B1E84F}">
      <dgm:prSet/>
      <dgm:spPr/>
      <dgm:t>
        <a:bodyPr/>
        <a:lstStyle/>
        <a:p>
          <a:endParaRPr lang="zh-TW" altLang="en-US"/>
        </a:p>
      </dgm:t>
    </dgm:pt>
    <dgm:pt modelId="{826A54FE-FAFA-4A72-A227-38884DB96662}" type="sibTrans" cxnId="{7094812B-C851-44F2-A97B-C5F779B1E84F}">
      <dgm:prSet/>
      <dgm:spPr/>
      <dgm:t>
        <a:bodyPr/>
        <a:lstStyle/>
        <a:p>
          <a:endParaRPr lang="zh-TW" altLang="en-US"/>
        </a:p>
      </dgm:t>
    </dgm:pt>
    <dgm:pt modelId="{089455C6-F51B-4F02-A608-FD86C7FE77D3}">
      <dgm:prSet phldrT="[文字]" custT="1"/>
      <dgm:spPr/>
      <dgm:t>
        <a:bodyPr/>
        <a:lstStyle/>
        <a:p>
          <a:r>
            <a:rPr lang="zh-TW" altLang="en-US" sz="21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發想</a:t>
          </a:r>
        </a:p>
      </dgm:t>
    </dgm:pt>
    <dgm:pt modelId="{5C6FDB36-9D99-41D8-842D-CB9F3C44A7D8}" type="parTrans" cxnId="{479B6909-E0A8-4D43-8187-13985B7C03DF}">
      <dgm:prSet/>
      <dgm:spPr/>
      <dgm:t>
        <a:bodyPr/>
        <a:lstStyle/>
        <a:p>
          <a:endParaRPr lang="zh-TW" altLang="en-US"/>
        </a:p>
      </dgm:t>
    </dgm:pt>
    <dgm:pt modelId="{DF4ECBBF-3BE1-410C-9EEB-4918E7E6C935}" type="sibTrans" cxnId="{479B6909-E0A8-4D43-8187-13985B7C03DF}">
      <dgm:prSet/>
      <dgm:spPr/>
      <dgm:t>
        <a:bodyPr/>
        <a:lstStyle/>
        <a:p>
          <a:endParaRPr lang="zh-TW" altLang="en-US"/>
        </a:p>
      </dgm:t>
    </dgm:pt>
    <dgm:pt modelId="{029E4DEA-8962-4F09-9D63-16206A95335A}" type="pres">
      <dgm:prSet presAssocID="{22B7CC5E-2A8D-45C3-AA49-EF4C5B50FE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46DF9F4-8DCC-47A8-A459-D2A4AD82A1AF}" type="pres">
      <dgm:prSet presAssocID="{0257FCE4-CD11-4F5F-8A3A-F3F481AAFD10}" presName="hierRoot1" presStyleCnt="0"/>
      <dgm:spPr/>
    </dgm:pt>
    <dgm:pt modelId="{0C9A9AA2-183E-478E-A41A-09B8E882E126}" type="pres">
      <dgm:prSet presAssocID="{0257FCE4-CD11-4F5F-8A3A-F3F481AAFD10}" presName="composite" presStyleCnt="0"/>
      <dgm:spPr/>
    </dgm:pt>
    <dgm:pt modelId="{9BD8D701-9495-4D24-AF4C-A178C6A15BB9}" type="pres">
      <dgm:prSet presAssocID="{0257FCE4-CD11-4F5F-8A3A-F3F481AAFD10}" presName="background" presStyleLbl="node0" presStyleIdx="0" presStyleCnt="1"/>
      <dgm:spPr/>
    </dgm:pt>
    <dgm:pt modelId="{80219C0C-58A3-44DF-A84C-320241306DAC}" type="pres">
      <dgm:prSet presAssocID="{0257FCE4-CD11-4F5F-8A3A-F3F481AAFD1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28A506-192E-408F-8799-DA0DA20DBC06}" type="pres">
      <dgm:prSet presAssocID="{0257FCE4-CD11-4F5F-8A3A-F3F481AAFD10}" presName="hierChild2" presStyleCnt="0"/>
      <dgm:spPr/>
    </dgm:pt>
    <dgm:pt modelId="{A3E8CD44-F591-4C7E-85F7-A485E94848FB}" type="pres">
      <dgm:prSet presAssocID="{9D6DD937-A644-4287-9AD2-53A9AF04CAC9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361A065-82EA-47A7-8F26-EAE324091666}" type="pres">
      <dgm:prSet presAssocID="{A9C799C5-571A-4DCB-BDB3-4F2041DB46A0}" presName="hierRoot2" presStyleCnt="0"/>
      <dgm:spPr/>
    </dgm:pt>
    <dgm:pt modelId="{D6EC68A1-72FE-4320-A598-9458EDED423A}" type="pres">
      <dgm:prSet presAssocID="{A9C799C5-571A-4DCB-BDB3-4F2041DB46A0}" presName="composite2" presStyleCnt="0"/>
      <dgm:spPr/>
    </dgm:pt>
    <dgm:pt modelId="{F84E929A-D29C-43C8-8C24-36FE91EC6C75}" type="pres">
      <dgm:prSet presAssocID="{A9C799C5-571A-4DCB-BDB3-4F2041DB46A0}" presName="background2" presStyleLbl="node2" presStyleIdx="0" presStyleCnt="2"/>
      <dgm:spPr/>
    </dgm:pt>
    <dgm:pt modelId="{F078B83C-07A4-4CF0-9BC1-CCDE20407C41}" type="pres">
      <dgm:prSet presAssocID="{A9C799C5-571A-4DCB-BDB3-4F2041DB46A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7B79D8E-B3AC-4A3A-82F5-2229684FE82C}" type="pres">
      <dgm:prSet presAssocID="{A9C799C5-571A-4DCB-BDB3-4F2041DB46A0}" presName="hierChild3" presStyleCnt="0"/>
      <dgm:spPr/>
    </dgm:pt>
    <dgm:pt modelId="{739AB19E-1C3E-47B9-8FAC-CFF1300EE9AA}" type="pres">
      <dgm:prSet presAssocID="{5C6FDB36-9D99-41D8-842D-CB9F3C44A7D8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379C644E-7688-4BE8-8971-4C91425DA475}" type="pres">
      <dgm:prSet presAssocID="{089455C6-F51B-4F02-A608-FD86C7FE77D3}" presName="hierRoot2" presStyleCnt="0"/>
      <dgm:spPr/>
    </dgm:pt>
    <dgm:pt modelId="{ACD3FA98-1CAB-40BE-89D0-664E09DD5173}" type="pres">
      <dgm:prSet presAssocID="{089455C6-F51B-4F02-A608-FD86C7FE77D3}" presName="composite2" presStyleCnt="0"/>
      <dgm:spPr/>
    </dgm:pt>
    <dgm:pt modelId="{2B0B36FB-F2A3-4EEF-8903-81C63009C79C}" type="pres">
      <dgm:prSet presAssocID="{089455C6-F51B-4F02-A608-FD86C7FE77D3}" presName="background2" presStyleLbl="node2" presStyleIdx="1" presStyleCnt="2"/>
      <dgm:spPr/>
    </dgm:pt>
    <dgm:pt modelId="{48BC1A95-2243-49E6-A845-8A32BC19D70D}" type="pres">
      <dgm:prSet presAssocID="{089455C6-F51B-4F02-A608-FD86C7FE77D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3CC080-4382-49BD-B5DA-98B06829EB8F}" type="pres">
      <dgm:prSet presAssocID="{089455C6-F51B-4F02-A608-FD86C7FE77D3}" presName="hierChild3" presStyleCnt="0"/>
      <dgm:spPr/>
    </dgm:pt>
  </dgm:ptLst>
  <dgm:cxnLst>
    <dgm:cxn modelId="{B577072D-2D8A-4B5D-A1E7-5C5D878CA2DD}" srcId="{22B7CC5E-2A8D-45C3-AA49-EF4C5B50FE82}" destId="{0257FCE4-CD11-4F5F-8A3A-F3F481AAFD10}" srcOrd="0" destOrd="0" parTransId="{10AD1C51-3ED4-497E-B200-22652B938A5D}" sibTransId="{86AA62E1-837C-45F1-8FC0-FC0C4CC505DA}"/>
    <dgm:cxn modelId="{43A2966C-3166-4187-926E-77D362878BD0}" type="presOf" srcId="{9D6DD937-A644-4287-9AD2-53A9AF04CAC9}" destId="{A3E8CD44-F591-4C7E-85F7-A485E94848FB}" srcOrd="0" destOrd="0" presId="urn:microsoft.com/office/officeart/2005/8/layout/hierarchy1"/>
    <dgm:cxn modelId="{ADE874E3-F284-4344-9D98-251FCD666C37}" type="presOf" srcId="{0257FCE4-CD11-4F5F-8A3A-F3F481AAFD10}" destId="{80219C0C-58A3-44DF-A84C-320241306DAC}" srcOrd="0" destOrd="0" presId="urn:microsoft.com/office/officeart/2005/8/layout/hierarchy1"/>
    <dgm:cxn modelId="{4756273D-4498-4B76-BBE5-D06DD5004F38}" type="presOf" srcId="{22B7CC5E-2A8D-45C3-AA49-EF4C5B50FE82}" destId="{029E4DEA-8962-4F09-9D63-16206A95335A}" srcOrd="0" destOrd="0" presId="urn:microsoft.com/office/officeart/2005/8/layout/hierarchy1"/>
    <dgm:cxn modelId="{AC5AECB2-DA91-4C49-947E-EDE456833D9B}" type="presOf" srcId="{A9C799C5-571A-4DCB-BDB3-4F2041DB46A0}" destId="{F078B83C-07A4-4CF0-9BC1-CCDE20407C41}" srcOrd="0" destOrd="0" presId="urn:microsoft.com/office/officeart/2005/8/layout/hierarchy1"/>
    <dgm:cxn modelId="{479B6909-E0A8-4D43-8187-13985B7C03DF}" srcId="{0257FCE4-CD11-4F5F-8A3A-F3F481AAFD10}" destId="{089455C6-F51B-4F02-A608-FD86C7FE77D3}" srcOrd="1" destOrd="0" parTransId="{5C6FDB36-9D99-41D8-842D-CB9F3C44A7D8}" sibTransId="{DF4ECBBF-3BE1-410C-9EEB-4918E7E6C935}"/>
    <dgm:cxn modelId="{202D32A0-307E-4D89-B463-A0DF6F55C6BF}" type="presOf" srcId="{5C6FDB36-9D99-41D8-842D-CB9F3C44A7D8}" destId="{739AB19E-1C3E-47B9-8FAC-CFF1300EE9AA}" srcOrd="0" destOrd="0" presId="urn:microsoft.com/office/officeart/2005/8/layout/hierarchy1"/>
    <dgm:cxn modelId="{0D9A6BCC-6AF6-4DD4-BA15-338AB243041B}" type="presOf" srcId="{089455C6-F51B-4F02-A608-FD86C7FE77D3}" destId="{48BC1A95-2243-49E6-A845-8A32BC19D70D}" srcOrd="0" destOrd="0" presId="urn:microsoft.com/office/officeart/2005/8/layout/hierarchy1"/>
    <dgm:cxn modelId="{7094812B-C851-44F2-A97B-C5F779B1E84F}" srcId="{0257FCE4-CD11-4F5F-8A3A-F3F481AAFD10}" destId="{A9C799C5-571A-4DCB-BDB3-4F2041DB46A0}" srcOrd="0" destOrd="0" parTransId="{9D6DD937-A644-4287-9AD2-53A9AF04CAC9}" sibTransId="{826A54FE-FAFA-4A72-A227-38884DB96662}"/>
    <dgm:cxn modelId="{BBFC1DFF-D51A-4BF5-951C-3B7EF84CDC70}" type="presParOf" srcId="{029E4DEA-8962-4F09-9D63-16206A95335A}" destId="{946DF9F4-8DCC-47A8-A459-D2A4AD82A1AF}" srcOrd="0" destOrd="0" presId="urn:microsoft.com/office/officeart/2005/8/layout/hierarchy1"/>
    <dgm:cxn modelId="{839BB786-2FDC-41D5-83B8-F10EB7B282C4}" type="presParOf" srcId="{946DF9F4-8DCC-47A8-A459-D2A4AD82A1AF}" destId="{0C9A9AA2-183E-478E-A41A-09B8E882E126}" srcOrd="0" destOrd="0" presId="urn:microsoft.com/office/officeart/2005/8/layout/hierarchy1"/>
    <dgm:cxn modelId="{B795C4CA-D4D0-4417-AF1A-2B2661AA6FD9}" type="presParOf" srcId="{0C9A9AA2-183E-478E-A41A-09B8E882E126}" destId="{9BD8D701-9495-4D24-AF4C-A178C6A15BB9}" srcOrd="0" destOrd="0" presId="urn:microsoft.com/office/officeart/2005/8/layout/hierarchy1"/>
    <dgm:cxn modelId="{F6848DD4-F151-4666-9642-59F42CA0650A}" type="presParOf" srcId="{0C9A9AA2-183E-478E-A41A-09B8E882E126}" destId="{80219C0C-58A3-44DF-A84C-320241306DAC}" srcOrd="1" destOrd="0" presId="urn:microsoft.com/office/officeart/2005/8/layout/hierarchy1"/>
    <dgm:cxn modelId="{CFB54A45-310B-4E11-A60E-B0FA635EE769}" type="presParOf" srcId="{946DF9F4-8DCC-47A8-A459-D2A4AD82A1AF}" destId="{7828A506-192E-408F-8799-DA0DA20DBC06}" srcOrd="1" destOrd="0" presId="urn:microsoft.com/office/officeart/2005/8/layout/hierarchy1"/>
    <dgm:cxn modelId="{52CC1602-2D1B-4AFA-9E03-1C0FA418A8DD}" type="presParOf" srcId="{7828A506-192E-408F-8799-DA0DA20DBC06}" destId="{A3E8CD44-F591-4C7E-85F7-A485E94848FB}" srcOrd="0" destOrd="0" presId="urn:microsoft.com/office/officeart/2005/8/layout/hierarchy1"/>
    <dgm:cxn modelId="{D3B98E2D-08D8-4AC2-A778-34043B5740E0}" type="presParOf" srcId="{7828A506-192E-408F-8799-DA0DA20DBC06}" destId="{8361A065-82EA-47A7-8F26-EAE324091666}" srcOrd="1" destOrd="0" presId="urn:microsoft.com/office/officeart/2005/8/layout/hierarchy1"/>
    <dgm:cxn modelId="{031C038E-F0D8-442F-9884-B6FA69B22F4B}" type="presParOf" srcId="{8361A065-82EA-47A7-8F26-EAE324091666}" destId="{D6EC68A1-72FE-4320-A598-9458EDED423A}" srcOrd="0" destOrd="0" presId="urn:microsoft.com/office/officeart/2005/8/layout/hierarchy1"/>
    <dgm:cxn modelId="{E30D9974-DEC6-4D7D-89D1-32C90E28597D}" type="presParOf" srcId="{D6EC68A1-72FE-4320-A598-9458EDED423A}" destId="{F84E929A-D29C-43C8-8C24-36FE91EC6C75}" srcOrd="0" destOrd="0" presId="urn:microsoft.com/office/officeart/2005/8/layout/hierarchy1"/>
    <dgm:cxn modelId="{1FB4FEBA-EA51-468C-8177-B980B3975941}" type="presParOf" srcId="{D6EC68A1-72FE-4320-A598-9458EDED423A}" destId="{F078B83C-07A4-4CF0-9BC1-CCDE20407C41}" srcOrd="1" destOrd="0" presId="urn:microsoft.com/office/officeart/2005/8/layout/hierarchy1"/>
    <dgm:cxn modelId="{A01808C8-9D80-425F-A2EE-5DE89EFA888F}" type="presParOf" srcId="{8361A065-82EA-47A7-8F26-EAE324091666}" destId="{67B79D8E-B3AC-4A3A-82F5-2229684FE82C}" srcOrd="1" destOrd="0" presId="urn:microsoft.com/office/officeart/2005/8/layout/hierarchy1"/>
    <dgm:cxn modelId="{47F1DED7-F0FD-4775-B720-BF59B76B512D}" type="presParOf" srcId="{7828A506-192E-408F-8799-DA0DA20DBC06}" destId="{739AB19E-1C3E-47B9-8FAC-CFF1300EE9AA}" srcOrd="2" destOrd="0" presId="urn:microsoft.com/office/officeart/2005/8/layout/hierarchy1"/>
    <dgm:cxn modelId="{7FF2D11D-302F-4CA6-93D6-A2F9B76166BD}" type="presParOf" srcId="{7828A506-192E-408F-8799-DA0DA20DBC06}" destId="{379C644E-7688-4BE8-8971-4C91425DA475}" srcOrd="3" destOrd="0" presId="urn:microsoft.com/office/officeart/2005/8/layout/hierarchy1"/>
    <dgm:cxn modelId="{A502E5A1-D95B-4182-81DB-111023FCE65C}" type="presParOf" srcId="{379C644E-7688-4BE8-8971-4C91425DA475}" destId="{ACD3FA98-1CAB-40BE-89D0-664E09DD5173}" srcOrd="0" destOrd="0" presId="urn:microsoft.com/office/officeart/2005/8/layout/hierarchy1"/>
    <dgm:cxn modelId="{19494BA7-5761-4446-A46A-FB4B93D33554}" type="presParOf" srcId="{ACD3FA98-1CAB-40BE-89D0-664E09DD5173}" destId="{2B0B36FB-F2A3-4EEF-8903-81C63009C79C}" srcOrd="0" destOrd="0" presId="urn:microsoft.com/office/officeart/2005/8/layout/hierarchy1"/>
    <dgm:cxn modelId="{4EB39935-8C33-4C89-BF8F-CAAEC53DCF40}" type="presParOf" srcId="{ACD3FA98-1CAB-40BE-89D0-664E09DD5173}" destId="{48BC1A95-2243-49E6-A845-8A32BC19D70D}" srcOrd="1" destOrd="0" presId="urn:microsoft.com/office/officeart/2005/8/layout/hierarchy1"/>
    <dgm:cxn modelId="{6F6E2835-55FD-478C-9F0B-0219D331FEA2}" type="presParOf" srcId="{379C644E-7688-4BE8-8971-4C91425DA475}" destId="{8D3CC080-4382-49BD-B5DA-98B06829EB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CA52A8-8D91-4CB1-AE8E-E928C159B8DF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</dgm:pt>
    <dgm:pt modelId="{F5B1B951-EEAA-41DB-9CCF-AF5A4043B793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小學</a:t>
          </a:r>
        </a:p>
      </dgm:t>
    </dgm:pt>
    <dgm:pt modelId="{59BE8673-4E3C-4B59-A787-4DDC33545E48}" type="parTrans" cxnId="{7F0944AE-1C1F-4E00-843A-003ACE9F0700}">
      <dgm:prSet/>
      <dgm:spPr/>
      <dgm:t>
        <a:bodyPr/>
        <a:lstStyle/>
        <a:p>
          <a:endParaRPr lang="zh-TW" altLang="en-US"/>
        </a:p>
      </dgm:t>
    </dgm:pt>
    <dgm:pt modelId="{A6748E87-E54A-4DA4-9856-E4F1EAA1BCE2}" type="sibTrans" cxnId="{7F0944AE-1C1F-4E00-843A-003ACE9F0700}">
      <dgm:prSet/>
      <dgm:spPr/>
      <dgm:t>
        <a:bodyPr/>
        <a:lstStyle/>
        <a:p>
          <a:endParaRPr lang="zh-TW" altLang="en-US"/>
        </a:p>
      </dgm:t>
    </dgm:pt>
    <dgm:pt modelId="{745BA563-239D-4D0A-85C0-4B96838F4F17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國中</a:t>
          </a:r>
        </a:p>
      </dgm:t>
    </dgm:pt>
    <dgm:pt modelId="{011FED72-58F5-44FA-AC42-7739352737F3}" type="parTrans" cxnId="{3C66E356-6D5E-47C5-B9AF-BB9AB09AF854}">
      <dgm:prSet/>
      <dgm:spPr/>
      <dgm:t>
        <a:bodyPr/>
        <a:lstStyle/>
        <a:p>
          <a:endParaRPr lang="zh-TW" altLang="en-US"/>
        </a:p>
      </dgm:t>
    </dgm:pt>
    <dgm:pt modelId="{E62D81D9-76ED-473C-960D-147F29DE1DAD}" type="sibTrans" cxnId="{3C66E356-6D5E-47C5-B9AF-BB9AB09AF854}">
      <dgm:prSet/>
      <dgm:spPr/>
      <dgm:t>
        <a:bodyPr/>
        <a:lstStyle/>
        <a:p>
          <a:endParaRPr lang="zh-TW" altLang="en-US"/>
        </a:p>
      </dgm:t>
    </dgm:pt>
    <dgm:pt modelId="{7CE4043A-EC8C-406D-8E32-12595DE7B6AD}">
      <dgm:prSet phldrT="[文字]" custT="1"/>
      <dgm:spPr/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高中</a:t>
          </a:r>
        </a:p>
      </dgm:t>
    </dgm:pt>
    <dgm:pt modelId="{E1C5DCC0-750C-4D5D-AE3D-E0EAD3FFE61B}" type="parTrans" cxnId="{64258008-00EE-48A6-8856-206F365DAA6B}">
      <dgm:prSet/>
      <dgm:spPr/>
      <dgm:t>
        <a:bodyPr/>
        <a:lstStyle/>
        <a:p>
          <a:endParaRPr lang="zh-TW" altLang="en-US"/>
        </a:p>
      </dgm:t>
    </dgm:pt>
    <dgm:pt modelId="{C852030C-D450-44CD-A65F-A613CD3F473C}" type="sibTrans" cxnId="{64258008-00EE-48A6-8856-206F365DAA6B}">
      <dgm:prSet/>
      <dgm:spPr/>
      <dgm:t>
        <a:bodyPr/>
        <a:lstStyle/>
        <a:p>
          <a:endParaRPr lang="zh-TW" altLang="en-US"/>
        </a:p>
      </dgm:t>
    </dgm:pt>
    <dgm:pt modelId="{752007E1-9884-4A8B-AD74-5107C94AE910}">
      <dgm:prSet custT="1"/>
      <dgm:spPr/>
      <dgm:t>
        <a:bodyPr/>
        <a:lstStyle/>
        <a:p>
          <a:r>
            <a: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gm:t>
    </dgm:pt>
    <dgm:pt modelId="{F5D43900-D457-45D7-A159-494475162E21}" type="parTrans" cxnId="{D11883C8-AA86-4594-B016-E95E1005AE29}">
      <dgm:prSet/>
      <dgm:spPr/>
      <dgm:t>
        <a:bodyPr/>
        <a:lstStyle/>
        <a:p>
          <a:endParaRPr lang="zh-TW" altLang="en-US"/>
        </a:p>
      </dgm:t>
    </dgm:pt>
    <dgm:pt modelId="{737CDE1D-B40C-416A-8A91-A3F2F56EC7FD}" type="sibTrans" cxnId="{D11883C8-AA86-4594-B016-E95E1005AE29}">
      <dgm:prSet/>
      <dgm:spPr/>
      <dgm:t>
        <a:bodyPr/>
        <a:lstStyle/>
        <a:p>
          <a:endParaRPr lang="zh-TW" altLang="en-US"/>
        </a:p>
      </dgm:t>
    </dgm:pt>
    <dgm:pt modelId="{5E73D5C3-4182-4EB2-B951-DAD200755791}" type="pres">
      <dgm:prSet presAssocID="{E8CA52A8-8D91-4CB1-AE8E-E928C159B8DF}" presName="Name0" presStyleCnt="0">
        <dgm:presLayoutVars>
          <dgm:dir/>
          <dgm:resizeHandles val="exact"/>
        </dgm:presLayoutVars>
      </dgm:prSet>
      <dgm:spPr/>
    </dgm:pt>
    <dgm:pt modelId="{E6D2712C-2C38-44EF-B42F-DC2CA0E9D5FE}" type="pres">
      <dgm:prSet presAssocID="{E8CA52A8-8D91-4CB1-AE8E-E928C159B8DF}" presName="arrow" presStyleLbl="bgShp" presStyleIdx="0" presStyleCnt="1" custLinFactNeighborY="2023"/>
      <dgm:spPr>
        <a:solidFill>
          <a:schemeClr val="accent4">
            <a:lumMod val="20000"/>
            <a:lumOff val="80000"/>
          </a:schemeClr>
        </a:solidFill>
      </dgm:spPr>
    </dgm:pt>
    <dgm:pt modelId="{71457C33-A463-432D-B80A-987E4A4D5419}" type="pres">
      <dgm:prSet presAssocID="{E8CA52A8-8D91-4CB1-AE8E-E928C159B8DF}" presName="points" presStyleCnt="0"/>
      <dgm:spPr/>
    </dgm:pt>
    <dgm:pt modelId="{AB4CEFA6-ABBD-4131-B88F-7051B5D691B8}" type="pres">
      <dgm:prSet presAssocID="{F5B1B951-EEAA-41DB-9CCF-AF5A4043B793}" presName="compositeA" presStyleCnt="0"/>
      <dgm:spPr/>
    </dgm:pt>
    <dgm:pt modelId="{92AC12E5-98BB-4AF0-B15E-305B18EEFEFE}" type="pres">
      <dgm:prSet presAssocID="{F5B1B951-EEAA-41DB-9CCF-AF5A4043B793}" presName="textA" presStyleLbl="revTx" presStyleIdx="0" presStyleCnt="4" custLinFactNeighborX="1057" custLinFactNeighborY="33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1384C8-3306-47AA-9A1A-5BEAADD21CF6}" type="pres">
      <dgm:prSet presAssocID="{F5B1B951-EEAA-41DB-9CCF-AF5A4043B793}" presName="circleA" presStyleLbl="node1" presStyleIdx="0" presStyleCnt="4"/>
      <dgm:spPr>
        <a:solidFill>
          <a:schemeClr val="accent2">
            <a:lumMod val="20000"/>
            <a:lumOff val="80000"/>
          </a:schemeClr>
        </a:solidFill>
      </dgm:spPr>
    </dgm:pt>
    <dgm:pt modelId="{1ED324C6-AA21-4978-A5E7-EB14C8CE7408}" type="pres">
      <dgm:prSet presAssocID="{F5B1B951-EEAA-41DB-9CCF-AF5A4043B793}" presName="spaceA" presStyleCnt="0"/>
      <dgm:spPr/>
    </dgm:pt>
    <dgm:pt modelId="{A2365A74-4C23-44A3-9C8E-E9305149F727}" type="pres">
      <dgm:prSet presAssocID="{A6748E87-E54A-4DA4-9856-E4F1EAA1BCE2}" presName="space" presStyleCnt="0"/>
      <dgm:spPr/>
    </dgm:pt>
    <dgm:pt modelId="{CCEE0505-A2EC-459D-8498-56627E1E0DC6}" type="pres">
      <dgm:prSet presAssocID="{745BA563-239D-4D0A-85C0-4B96838F4F17}" presName="compositeB" presStyleCnt="0"/>
      <dgm:spPr/>
    </dgm:pt>
    <dgm:pt modelId="{8B9E6A05-B644-4F05-A86F-9AEC84CE52B1}" type="pres">
      <dgm:prSet presAssocID="{745BA563-239D-4D0A-85C0-4B96838F4F17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BD28FE-D810-4BAB-9BCC-F604E1F3DE4D}" type="pres">
      <dgm:prSet presAssocID="{745BA563-239D-4D0A-85C0-4B96838F4F17}" presName="circleB" presStyleLbl="node1" presStyleIdx="1" presStyleCnt="4"/>
      <dgm:spPr>
        <a:solidFill>
          <a:schemeClr val="accent2">
            <a:lumMod val="40000"/>
            <a:lumOff val="60000"/>
          </a:schemeClr>
        </a:solidFill>
      </dgm:spPr>
    </dgm:pt>
    <dgm:pt modelId="{221DFF63-0F95-4CF2-AE4A-0E29F96342C1}" type="pres">
      <dgm:prSet presAssocID="{745BA563-239D-4D0A-85C0-4B96838F4F17}" presName="spaceB" presStyleCnt="0"/>
      <dgm:spPr/>
    </dgm:pt>
    <dgm:pt modelId="{437CB97B-7520-4792-B1A3-3F79CEA230B5}" type="pres">
      <dgm:prSet presAssocID="{E62D81D9-76ED-473C-960D-147F29DE1DAD}" presName="space" presStyleCnt="0"/>
      <dgm:spPr/>
    </dgm:pt>
    <dgm:pt modelId="{F0D38F8F-32A1-4E51-9D3D-59C60CD64DFB}" type="pres">
      <dgm:prSet presAssocID="{7CE4043A-EC8C-406D-8E32-12595DE7B6AD}" presName="compositeA" presStyleCnt="0"/>
      <dgm:spPr/>
    </dgm:pt>
    <dgm:pt modelId="{A6F9CC85-DD01-485D-9289-63FE6355D1C9}" type="pres">
      <dgm:prSet presAssocID="{7CE4043A-EC8C-406D-8E32-12595DE7B6AD}" presName="textA" presStyleLbl="revTx" presStyleIdx="2" presStyleCnt="4" custLinFactNeighborY="33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564D69-CDF7-4281-A331-9F1E591D4661}" type="pres">
      <dgm:prSet presAssocID="{7CE4043A-EC8C-406D-8E32-12595DE7B6AD}" presName="circleA" presStyleLbl="node1" presStyleIdx="2" presStyleCnt="4"/>
      <dgm:spPr>
        <a:solidFill>
          <a:schemeClr val="accent2">
            <a:lumMod val="60000"/>
            <a:lumOff val="40000"/>
          </a:schemeClr>
        </a:solidFill>
      </dgm:spPr>
    </dgm:pt>
    <dgm:pt modelId="{46040F8F-3115-4C86-AA67-44FF05714CE5}" type="pres">
      <dgm:prSet presAssocID="{7CE4043A-EC8C-406D-8E32-12595DE7B6AD}" presName="spaceA" presStyleCnt="0"/>
      <dgm:spPr/>
    </dgm:pt>
    <dgm:pt modelId="{685CA046-6B50-4C58-9526-CFB66026F9D0}" type="pres">
      <dgm:prSet presAssocID="{C852030C-D450-44CD-A65F-A613CD3F473C}" presName="space" presStyleCnt="0"/>
      <dgm:spPr/>
    </dgm:pt>
    <dgm:pt modelId="{36DAC881-635B-475A-9EE3-F69C3A76A3C6}" type="pres">
      <dgm:prSet presAssocID="{752007E1-9884-4A8B-AD74-5107C94AE910}" presName="compositeB" presStyleCnt="0"/>
      <dgm:spPr/>
    </dgm:pt>
    <dgm:pt modelId="{34F0839F-DE39-4E54-86E8-EC5BB7D4ABC4}" type="pres">
      <dgm:prSet presAssocID="{752007E1-9884-4A8B-AD74-5107C94AE910}" presName="textB" presStyleLbl="revTx" presStyleIdx="3" presStyleCnt="4" custLinFactNeighborY="3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C2D2DD-018A-4167-BF64-40B555C84D38}" type="pres">
      <dgm:prSet presAssocID="{752007E1-9884-4A8B-AD74-5107C94AE910}" presName="circleB" presStyleLbl="node1" presStyleIdx="3" presStyleCnt="4"/>
      <dgm:spPr>
        <a:solidFill>
          <a:schemeClr val="accent2"/>
        </a:solidFill>
      </dgm:spPr>
    </dgm:pt>
    <dgm:pt modelId="{5F4AFFBE-87EC-4508-B5C9-783E43FE7255}" type="pres">
      <dgm:prSet presAssocID="{752007E1-9884-4A8B-AD74-5107C94AE910}" presName="spaceB" presStyleCnt="0"/>
      <dgm:spPr/>
    </dgm:pt>
  </dgm:ptLst>
  <dgm:cxnLst>
    <dgm:cxn modelId="{64258008-00EE-48A6-8856-206F365DAA6B}" srcId="{E8CA52A8-8D91-4CB1-AE8E-E928C159B8DF}" destId="{7CE4043A-EC8C-406D-8E32-12595DE7B6AD}" srcOrd="2" destOrd="0" parTransId="{E1C5DCC0-750C-4D5D-AE3D-E0EAD3FFE61B}" sibTransId="{C852030C-D450-44CD-A65F-A613CD3F473C}"/>
    <dgm:cxn modelId="{3F48C206-8AE8-4FD3-AEDF-EFDFA964637C}" type="presOf" srcId="{745BA563-239D-4D0A-85C0-4B96838F4F17}" destId="{8B9E6A05-B644-4F05-A86F-9AEC84CE52B1}" srcOrd="0" destOrd="0" presId="urn:microsoft.com/office/officeart/2005/8/layout/hProcess11"/>
    <dgm:cxn modelId="{7F0944AE-1C1F-4E00-843A-003ACE9F0700}" srcId="{E8CA52A8-8D91-4CB1-AE8E-E928C159B8DF}" destId="{F5B1B951-EEAA-41DB-9CCF-AF5A4043B793}" srcOrd="0" destOrd="0" parTransId="{59BE8673-4E3C-4B59-A787-4DDC33545E48}" sibTransId="{A6748E87-E54A-4DA4-9856-E4F1EAA1BCE2}"/>
    <dgm:cxn modelId="{0590755B-8E43-4492-8F69-2B1142447428}" type="presOf" srcId="{752007E1-9884-4A8B-AD74-5107C94AE910}" destId="{34F0839F-DE39-4E54-86E8-EC5BB7D4ABC4}" srcOrd="0" destOrd="0" presId="urn:microsoft.com/office/officeart/2005/8/layout/hProcess11"/>
    <dgm:cxn modelId="{6C2429B0-3362-406F-8326-A82B4D19F668}" type="presOf" srcId="{E8CA52A8-8D91-4CB1-AE8E-E928C159B8DF}" destId="{5E73D5C3-4182-4EB2-B951-DAD200755791}" srcOrd="0" destOrd="0" presId="urn:microsoft.com/office/officeart/2005/8/layout/hProcess11"/>
    <dgm:cxn modelId="{6473CD27-DF36-4D29-A38E-3FF6BDBC2038}" type="presOf" srcId="{F5B1B951-EEAA-41DB-9CCF-AF5A4043B793}" destId="{92AC12E5-98BB-4AF0-B15E-305B18EEFEFE}" srcOrd="0" destOrd="0" presId="urn:microsoft.com/office/officeart/2005/8/layout/hProcess11"/>
    <dgm:cxn modelId="{3C66E356-6D5E-47C5-B9AF-BB9AB09AF854}" srcId="{E8CA52A8-8D91-4CB1-AE8E-E928C159B8DF}" destId="{745BA563-239D-4D0A-85C0-4B96838F4F17}" srcOrd="1" destOrd="0" parTransId="{011FED72-58F5-44FA-AC42-7739352737F3}" sibTransId="{E62D81D9-76ED-473C-960D-147F29DE1DAD}"/>
    <dgm:cxn modelId="{D11883C8-AA86-4594-B016-E95E1005AE29}" srcId="{E8CA52A8-8D91-4CB1-AE8E-E928C159B8DF}" destId="{752007E1-9884-4A8B-AD74-5107C94AE910}" srcOrd="3" destOrd="0" parTransId="{F5D43900-D457-45D7-A159-494475162E21}" sibTransId="{737CDE1D-B40C-416A-8A91-A3F2F56EC7FD}"/>
    <dgm:cxn modelId="{4F8C8C5A-B170-4EDA-97C6-9A6B1FCE898F}" type="presOf" srcId="{7CE4043A-EC8C-406D-8E32-12595DE7B6AD}" destId="{A6F9CC85-DD01-485D-9289-63FE6355D1C9}" srcOrd="0" destOrd="0" presId="urn:microsoft.com/office/officeart/2005/8/layout/hProcess11"/>
    <dgm:cxn modelId="{DE424E75-3960-4E82-8FA0-0307AF8BF271}" type="presParOf" srcId="{5E73D5C3-4182-4EB2-B951-DAD200755791}" destId="{E6D2712C-2C38-44EF-B42F-DC2CA0E9D5FE}" srcOrd="0" destOrd="0" presId="urn:microsoft.com/office/officeart/2005/8/layout/hProcess11"/>
    <dgm:cxn modelId="{1284E799-B4ED-405D-9208-0C64F374F626}" type="presParOf" srcId="{5E73D5C3-4182-4EB2-B951-DAD200755791}" destId="{71457C33-A463-432D-B80A-987E4A4D5419}" srcOrd="1" destOrd="0" presId="urn:microsoft.com/office/officeart/2005/8/layout/hProcess11"/>
    <dgm:cxn modelId="{6327BC75-4D48-4E8C-B0EA-A56B0D9A74B1}" type="presParOf" srcId="{71457C33-A463-432D-B80A-987E4A4D5419}" destId="{AB4CEFA6-ABBD-4131-B88F-7051B5D691B8}" srcOrd="0" destOrd="0" presId="urn:microsoft.com/office/officeart/2005/8/layout/hProcess11"/>
    <dgm:cxn modelId="{F59455BB-A11F-44F9-BD5E-96C27313EBE0}" type="presParOf" srcId="{AB4CEFA6-ABBD-4131-B88F-7051B5D691B8}" destId="{92AC12E5-98BB-4AF0-B15E-305B18EEFEFE}" srcOrd="0" destOrd="0" presId="urn:microsoft.com/office/officeart/2005/8/layout/hProcess11"/>
    <dgm:cxn modelId="{309C8585-5B3F-47B9-99B6-E4564449DA2C}" type="presParOf" srcId="{AB4CEFA6-ABBD-4131-B88F-7051B5D691B8}" destId="{491384C8-3306-47AA-9A1A-5BEAADD21CF6}" srcOrd="1" destOrd="0" presId="urn:microsoft.com/office/officeart/2005/8/layout/hProcess11"/>
    <dgm:cxn modelId="{C21BA7BE-6CBE-4260-B3CE-74AB9EA105D9}" type="presParOf" srcId="{AB4CEFA6-ABBD-4131-B88F-7051B5D691B8}" destId="{1ED324C6-AA21-4978-A5E7-EB14C8CE7408}" srcOrd="2" destOrd="0" presId="urn:microsoft.com/office/officeart/2005/8/layout/hProcess11"/>
    <dgm:cxn modelId="{082A6C45-42A2-45E8-B93F-809B33B21F48}" type="presParOf" srcId="{71457C33-A463-432D-B80A-987E4A4D5419}" destId="{A2365A74-4C23-44A3-9C8E-E9305149F727}" srcOrd="1" destOrd="0" presId="urn:microsoft.com/office/officeart/2005/8/layout/hProcess11"/>
    <dgm:cxn modelId="{1CB588BE-8FFA-4C4A-A1B3-B0C4394DF9EB}" type="presParOf" srcId="{71457C33-A463-432D-B80A-987E4A4D5419}" destId="{CCEE0505-A2EC-459D-8498-56627E1E0DC6}" srcOrd="2" destOrd="0" presId="urn:microsoft.com/office/officeart/2005/8/layout/hProcess11"/>
    <dgm:cxn modelId="{918984CF-861F-4828-AB87-92549557B8D2}" type="presParOf" srcId="{CCEE0505-A2EC-459D-8498-56627E1E0DC6}" destId="{8B9E6A05-B644-4F05-A86F-9AEC84CE52B1}" srcOrd="0" destOrd="0" presId="urn:microsoft.com/office/officeart/2005/8/layout/hProcess11"/>
    <dgm:cxn modelId="{DFB62F12-894D-4075-B425-79D7BF54C94C}" type="presParOf" srcId="{CCEE0505-A2EC-459D-8498-56627E1E0DC6}" destId="{27BD28FE-D810-4BAB-9BCC-F604E1F3DE4D}" srcOrd="1" destOrd="0" presId="urn:microsoft.com/office/officeart/2005/8/layout/hProcess11"/>
    <dgm:cxn modelId="{4E947134-7B6C-471B-88C5-F4946D8AED3A}" type="presParOf" srcId="{CCEE0505-A2EC-459D-8498-56627E1E0DC6}" destId="{221DFF63-0F95-4CF2-AE4A-0E29F96342C1}" srcOrd="2" destOrd="0" presId="urn:microsoft.com/office/officeart/2005/8/layout/hProcess11"/>
    <dgm:cxn modelId="{474F79B4-1AD8-4972-8C3B-957EE99A0B25}" type="presParOf" srcId="{71457C33-A463-432D-B80A-987E4A4D5419}" destId="{437CB97B-7520-4792-B1A3-3F79CEA230B5}" srcOrd="3" destOrd="0" presId="urn:microsoft.com/office/officeart/2005/8/layout/hProcess11"/>
    <dgm:cxn modelId="{57D36804-8114-40EE-9B0D-04CBD25EC198}" type="presParOf" srcId="{71457C33-A463-432D-B80A-987E4A4D5419}" destId="{F0D38F8F-32A1-4E51-9D3D-59C60CD64DFB}" srcOrd="4" destOrd="0" presId="urn:microsoft.com/office/officeart/2005/8/layout/hProcess11"/>
    <dgm:cxn modelId="{17449DD1-3D98-4E8B-946E-ECECE28881E4}" type="presParOf" srcId="{F0D38F8F-32A1-4E51-9D3D-59C60CD64DFB}" destId="{A6F9CC85-DD01-485D-9289-63FE6355D1C9}" srcOrd="0" destOrd="0" presId="urn:microsoft.com/office/officeart/2005/8/layout/hProcess11"/>
    <dgm:cxn modelId="{EAE8FA3C-1D02-4C21-A693-2BB51759BAB8}" type="presParOf" srcId="{F0D38F8F-32A1-4E51-9D3D-59C60CD64DFB}" destId="{D0564D69-CDF7-4281-A331-9F1E591D4661}" srcOrd="1" destOrd="0" presId="urn:microsoft.com/office/officeart/2005/8/layout/hProcess11"/>
    <dgm:cxn modelId="{09216ADA-9F62-4F9C-9727-95D513F7E9A7}" type="presParOf" srcId="{F0D38F8F-32A1-4E51-9D3D-59C60CD64DFB}" destId="{46040F8F-3115-4C86-AA67-44FF05714CE5}" srcOrd="2" destOrd="0" presId="urn:microsoft.com/office/officeart/2005/8/layout/hProcess11"/>
    <dgm:cxn modelId="{C54552A2-F4E0-474E-9045-5EE189A73D94}" type="presParOf" srcId="{71457C33-A463-432D-B80A-987E4A4D5419}" destId="{685CA046-6B50-4C58-9526-CFB66026F9D0}" srcOrd="5" destOrd="0" presId="urn:microsoft.com/office/officeart/2005/8/layout/hProcess11"/>
    <dgm:cxn modelId="{A3B3E881-24A1-440A-AFF5-BC2218E2AF51}" type="presParOf" srcId="{71457C33-A463-432D-B80A-987E4A4D5419}" destId="{36DAC881-635B-475A-9EE3-F69C3A76A3C6}" srcOrd="6" destOrd="0" presId="urn:microsoft.com/office/officeart/2005/8/layout/hProcess11"/>
    <dgm:cxn modelId="{940A98FF-2C43-4DDB-B5F3-8593D870107C}" type="presParOf" srcId="{36DAC881-635B-475A-9EE3-F69C3A76A3C6}" destId="{34F0839F-DE39-4E54-86E8-EC5BB7D4ABC4}" srcOrd="0" destOrd="0" presId="urn:microsoft.com/office/officeart/2005/8/layout/hProcess11"/>
    <dgm:cxn modelId="{0F65BE8E-99AF-4F41-A7E3-C7C06D028E2E}" type="presParOf" srcId="{36DAC881-635B-475A-9EE3-F69C3A76A3C6}" destId="{FDC2D2DD-018A-4167-BF64-40B555C84D38}" srcOrd="1" destOrd="0" presId="urn:microsoft.com/office/officeart/2005/8/layout/hProcess11"/>
    <dgm:cxn modelId="{34FDD444-803B-4BE4-A650-25812A8B258E}" type="presParOf" srcId="{36DAC881-635B-475A-9EE3-F69C3A76A3C6}" destId="{5F4AFFBE-87EC-4508-B5C9-783E43FE725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4901D6-F1C8-4BB3-8A65-FC121F94A6C0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0F240F4-71E0-4D6F-B8CD-96ABD8F2034F}">
      <dgm:prSet phldrT="[文字]" custT="1"/>
      <dgm:spPr/>
      <dgm:t>
        <a:bodyPr/>
        <a:lstStyle/>
        <a:p>
          <a:r>
            <a: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多元整合</a:t>
          </a:r>
        </a:p>
      </dgm:t>
    </dgm:pt>
    <dgm:pt modelId="{7668FB7C-5555-410D-96FF-DB9F375986FB}" type="parTrans" cxnId="{268153B1-D45D-45F6-9D22-466748CF3DEF}">
      <dgm:prSet/>
      <dgm:spPr/>
      <dgm:t>
        <a:bodyPr/>
        <a:lstStyle/>
        <a:p>
          <a:endParaRPr lang="zh-TW" altLang="en-US"/>
        </a:p>
      </dgm:t>
    </dgm:pt>
    <dgm:pt modelId="{42580754-8647-4847-9DF1-67D7F58356BB}" type="sibTrans" cxnId="{268153B1-D45D-45F6-9D22-466748CF3DEF}">
      <dgm:prSet/>
      <dgm:spPr/>
      <dgm:t>
        <a:bodyPr/>
        <a:lstStyle/>
        <a:p>
          <a:endParaRPr lang="zh-TW" altLang="en-US"/>
        </a:p>
      </dgm:t>
    </dgm:pt>
    <dgm:pt modelId="{0032C3AB-D194-473D-8C9A-1116F892A5B8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</a:p>
      </dgm:t>
    </dgm:pt>
    <dgm:pt modelId="{F3493D4A-CA5B-4F3F-BC5C-29EA7538DA5A}" type="parTrans" cxnId="{6EFB7783-5F50-44EB-8C4A-4C5BF858DBA1}">
      <dgm:prSet/>
      <dgm:spPr>
        <a:ln w="28575"/>
      </dgm:spPr>
      <dgm:t>
        <a:bodyPr/>
        <a:lstStyle/>
        <a:p>
          <a:endParaRPr lang="zh-TW" altLang="en-US"/>
        </a:p>
      </dgm:t>
    </dgm:pt>
    <dgm:pt modelId="{552AFCBF-3E56-4A43-890A-233215F69032}" type="sibTrans" cxnId="{6EFB7783-5F50-44EB-8C4A-4C5BF858DBA1}">
      <dgm:prSet/>
      <dgm:spPr/>
      <dgm:t>
        <a:bodyPr/>
        <a:lstStyle/>
        <a:p>
          <a:endParaRPr lang="zh-TW" altLang="en-US"/>
        </a:p>
      </dgm:t>
    </dgm:pt>
    <dgm:pt modelId="{B77E956C-F691-4ACC-932B-5E86F539ED4E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勞動部</a:t>
          </a:r>
        </a:p>
      </dgm:t>
    </dgm:pt>
    <dgm:pt modelId="{5829C924-548D-42D7-B5D4-E53422918CD1}" type="parTrans" cxnId="{FEC7990C-111D-4519-ABB4-278B7E0E7B04}">
      <dgm:prSet/>
      <dgm:spPr>
        <a:ln w="28575"/>
      </dgm:spPr>
      <dgm:t>
        <a:bodyPr/>
        <a:lstStyle/>
        <a:p>
          <a:endParaRPr lang="zh-TW" altLang="en-US"/>
        </a:p>
      </dgm:t>
    </dgm:pt>
    <dgm:pt modelId="{9778FC7A-4584-45C5-8747-FE01ECDBFC94}" type="sibTrans" cxnId="{FEC7990C-111D-4519-ABB4-278B7E0E7B04}">
      <dgm:prSet/>
      <dgm:spPr/>
      <dgm:t>
        <a:bodyPr/>
        <a:lstStyle/>
        <a:p>
          <a:endParaRPr lang="zh-TW" altLang="en-US"/>
        </a:p>
      </dgm:t>
    </dgm:pt>
    <dgm:pt modelId="{534208C6-93DE-4AE5-A520-9ACE8940E37E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經濟部中小企業處</a:t>
          </a:r>
        </a:p>
      </dgm:t>
    </dgm:pt>
    <dgm:pt modelId="{AC6D1837-CB7B-4F05-B9C9-FA8584F4D317}" type="parTrans" cxnId="{2C73EBBE-DB17-47BD-98EC-F93CAF662B11}">
      <dgm:prSet/>
      <dgm:spPr>
        <a:ln w="28575"/>
      </dgm:spPr>
      <dgm:t>
        <a:bodyPr/>
        <a:lstStyle/>
        <a:p>
          <a:endParaRPr lang="zh-TW" altLang="en-US"/>
        </a:p>
      </dgm:t>
    </dgm:pt>
    <dgm:pt modelId="{EB3F38CE-1EEC-414D-B7FC-495AC69AC2E9}" type="sibTrans" cxnId="{2C73EBBE-DB17-47BD-98EC-F93CAF662B11}">
      <dgm:prSet/>
      <dgm:spPr/>
      <dgm:t>
        <a:bodyPr/>
        <a:lstStyle/>
        <a:p>
          <a:endParaRPr lang="zh-TW" altLang="en-US"/>
        </a:p>
      </dgm:t>
    </dgm:pt>
    <dgm:pt modelId="{A086390F-2FCA-448D-9E02-51200F1EB59B}">
      <dgm:prSet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科技部</a:t>
          </a:r>
        </a:p>
      </dgm:t>
    </dgm:pt>
    <dgm:pt modelId="{AEA1CB16-A726-4F1D-AB21-4D5D9D79F0A7}" type="parTrans" cxnId="{77636506-625C-491D-92CF-30F6C843E7A9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zh-TW" altLang="en-US"/>
        </a:p>
      </dgm:t>
    </dgm:pt>
    <dgm:pt modelId="{946E7F36-D08C-4292-9961-57CA197F455B}" type="sibTrans" cxnId="{77636506-625C-491D-92CF-30F6C843E7A9}">
      <dgm:prSet/>
      <dgm:spPr/>
      <dgm:t>
        <a:bodyPr/>
        <a:lstStyle/>
        <a:p>
          <a:endParaRPr lang="zh-TW" altLang="en-US"/>
        </a:p>
      </dgm:t>
    </dgm:pt>
    <dgm:pt modelId="{FE6E59D7-EC2C-48E1-897D-81851FAA80DD}">
      <dgm:prSet custT="1"/>
      <dgm:spPr/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經濟部</a:t>
          </a:r>
        </a:p>
      </dgm:t>
    </dgm:pt>
    <dgm:pt modelId="{CA12F1F9-C0E7-4B45-8BD2-82410B856F53}" type="parTrans" cxnId="{48384C14-CC0F-4733-9B0C-5E5C40015B95}">
      <dgm:prSet/>
      <dgm:spPr>
        <a:ln w="28575"/>
      </dgm:spPr>
      <dgm:t>
        <a:bodyPr/>
        <a:lstStyle/>
        <a:p>
          <a:endParaRPr lang="zh-TW" altLang="en-US"/>
        </a:p>
      </dgm:t>
    </dgm:pt>
    <dgm:pt modelId="{FBEBA909-71BE-4451-8E9D-1B0950D3CF1E}" type="sibTrans" cxnId="{48384C14-CC0F-4733-9B0C-5E5C40015B95}">
      <dgm:prSet/>
      <dgm:spPr/>
      <dgm:t>
        <a:bodyPr/>
        <a:lstStyle/>
        <a:p>
          <a:endParaRPr lang="zh-TW" altLang="en-US"/>
        </a:p>
      </dgm:t>
    </dgm:pt>
    <dgm:pt modelId="{912490C1-A433-4DCB-8CB7-A4DD26EBCBFB}" type="pres">
      <dgm:prSet presAssocID="{604901D6-F1C8-4BB3-8A65-FC121F94A6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DA7C5BF-D1A5-4C35-964F-027FB924C82F}" type="pres">
      <dgm:prSet presAssocID="{E0F240F4-71E0-4D6F-B8CD-96ABD8F2034F}" presName="hierRoot1" presStyleCnt="0">
        <dgm:presLayoutVars>
          <dgm:hierBranch val="init"/>
        </dgm:presLayoutVars>
      </dgm:prSet>
      <dgm:spPr/>
    </dgm:pt>
    <dgm:pt modelId="{5F5E6511-ADAA-41A6-A165-A59905FBC809}" type="pres">
      <dgm:prSet presAssocID="{E0F240F4-71E0-4D6F-B8CD-96ABD8F2034F}" presName="rootComposite1" presStyleCnt="0"/>
      <dgm:spPr/>
    </dgm:pt>
    <dgm:pt modelId="{19E9C70E-9AC3-4A4B-A07C-5E9FF54FE529}" type="pres">
      <dgm:prSet presAssocID="{E0F240F4-71E0-4D6F-B8CD-96ABD8F2034F}" presName="rootText1" presStyleLbl="node0" presStyleIdx="0" presStyleCnt="1" custScaleX="212110" custScaleY="224118" custLinFactNeighborX="0" custLinFactNeighborY="-74004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2B150B96-357B-4C07-8DEB-3DE28EA5EC89}" type="pres">
      <dgm:prSet presAssocID="{E0F240F4-71E0-4D6F-B8CD-96ABD8F2034F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745E70C0-BB95-4AF3-BEC6-DCFC333D3720}" type="pres">
      <dgm:prSet presAssocID="{E0F240F4-71E0-4D6F-B8CD-96ABD8F2034F}" presName="hierChild2" presStyleCnt="0"/>
      <dgm:spPr/>
    </dgm:pt>
    <dgm:pt modelId="{DCE73855-66A1-4C46-9C59-FACE15F84530}" type="pres">
      <dgm:prSet presAssocID="{F3493D4A-CA5B-4F3F-BC5C-29EA7538DA5A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5A0EDA16-2B84-439B-96F3-4F36288B11CE}" type="pres">
      <dgm:prSet presAssocID="{0032C3AB-D194-473D-8C9A-1116F892A5B8}" presName="hierRoot2" presStyleCnt="0">
        <dgm:presLayoutVars>
          <dgm:hierBranch val="init"/>
        </dgm:presLayoutVars>
      </dgm:prSet>
      <dgm:spPr/>
    </dgm:pt>
    <dgm:pt modelId="{349D4951-B39C-4251-B07E-F2DEBEE81A88}" type="pres">
      <dgm:prSet presAssocID="{0032C3AB-D194-473D-8C9A-1116F892A5B8}" presName="rootComposite" presStyleCnt="0"/>
      <dgm:spPr/>
    </dgm:pt>
    <dgm:pt modelId="{BAA20881-15D3-42DD-8E5B-256C160483B1}" type="pres">
      <dgm:prSet presAssocID="{0032C3AB-D194-473D-8C9A-1116F892A5B8}" presName="rootText" presStyleLbl="node2" presStyleIdx="0" presStyleCnt="5" custScaleX="106372" custScaleY="13637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046354F-DAAA-462C-91C7-58F74E83CCED}" type="pres">
      <dgm:prSet presAssocID="{0032C3AB-D194-473D-8C9A-1116F892A5B8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8FF8F0AF-8815-4027-BB76-7F9D2C3EB40E}" type="pres">
      <dgm:prSet presAssocID="{0032C3AB-D194-473D-8C9A-1116F892A5B8}" presName="hierChild4" presStyleCnt="0"/>
      <dgm:spPr/>
    </dgm:pt>
    <dgm:pt modelId="{DEC6CD88-71C0-4652-9473-0A014FDE0E35}" type="pres">
      <dgm:prSet presAssocID="{0032C3AB-D194-473D-8C9A-1116F892A5B8}" presName="hierChild5" presStyleCnt="0"/>
      <dgm:spPr/>
    </dgm:pt>
    <dgm:pt modelId="{4232CB04-6EF9-4AFE-83C5-0EB07ED34F43}" type="pres">
      <dgm:prSet presAssocID="{5829C924-548D-42D7-B5D4-E53422918CD1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37DB696E-3E07-4EF6-A1E3-02AE169AF9D1}" type="pres">
      <dgm:prSet presAssocID="{B77E956C-F691-4ACC-932B-5E86F539ED4E}" presName="hierRoot2" presStyleCnt="0">
        <dgm:presLayoutVars>
          <dgm:hierBranch val="init"/>
        </dgm:presLayoutVars>
      </dgm:prSet>
      <dgm:spPr/>
    </dgm:pt>
    <dgm:pt modelId="{88E663D2-E902-45A7-A847-548C4BD5470B}" type="pres">
      <dgm:prSet presAssocID="{B77E956C-F691-4ACC-932B-5E86F539ED4E}" presName="rootComposite" presStyleCnt="0"/>
      <dgm:spPr/>
    </dgm:pt>
    <dgm:pt modelId="{253B75E0-5662-4394-A138-E5FB29F079AE}" type="pres">
      <dgm:prSet presAssocID="{B77E956C-F691-4ACC-932B-5E86F539ED4E}" presName="rootText" presStyleLbl="node2" presStyleIdx="1" presStyleCnt="5" custScaleX="105403" custScaleY="13513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A9E6ABE-22C8-4ECA-BD54-17617256F25E}" type="pres">
      <dgm:prSet presAssocID="{B77E956C-F691-4ACC-932B-5E86F539ED4E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2BC58E62-255E-4D20-BB05-FE2706DAEE1D}" type="pres">
      <dgm:prSet presAssocID="{B77E956C-F691-4ACC-932B-5E86F539ED4E}" presName="hierChild4" presStyleCnt="0"/>
      <dgm:spPr/>
    </dgm:pt>
    <dgm:pt modelId="{00732DDC-7D47-443F-8B2F-0CA049530F99}" type="pres">
      <dgm:prSet presAssocID="{B77E956C-F691-4ACC-932B-5E86F539ED4E}" presName="hierChild5" presStyleCnt="0"/>
      <dgm:spPr/>
    </dgm:pt>
    <dgm:pt modelId="{D55F9968-1D07-4BB0-A26C-3516C15B34BB}" type="pres">
      <dgm:prSet presAssocID="{AEA1CB16-A726-4F1D-AB21-4D5D9D79F0A7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EE725B42-6B07-42C0-9B98-FE7F51026C59}" type="pres">
      <dgm:prSet presAssocID="{A086390F-2FCA-448D-9E02-51200F1EB59B}" presName="hierRoot2" presStyleCnt="0">
        <dgm:presLayoutVars>
          <dgm:hierBranch val="init"/>
        </dgm:presLayoutVars>
      </dgm:prSet>
      <dgm:spPr/>
    </dgm:pt>
    <dgm:pt modelId="{CD6AFCAB-7CE7-42D4-B399-D0E91BD447B5}" type="pres">
      <dgm:prSet presAssocID="{A086390F-2FCA-448D-9E02-51200F1EB59B}" presName="rootComposite" presStyleCnt="0"/>
      <dgm:spPr/>
    </dgm:pt>
    <dgm:pt modelId="{B57A09E7-BCDA-4BF7-B1BE-B114A0214EAE}" type="pres">
      <dgm:prSet presAssocID="{A086390F-2FCA-448D-9E02-51200F1EB59B}" presName="rootText" presStyleLbl="node2" presStyleIdx="2" presStyleCnt="5" custScaleX="104641" custScaleY="1341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D27452-1DFE-4D4C-8973-B5A86B30402B}" type="pres">
      <dgm:prSet presAssocID="{A086390F-2FCA-448D-9E02-51200F1EB59B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0D27A641-929E-4D49-BF17-7B9D45699690}" type="pres">
      <dgm:prSet presAssocID="{A086390F-2FCA-448D-9E02-51200F1EB59B}" presName="hierChild4" presStyleCnt="0"/>
      <dgm:spPr/>
    </dgm:pt>
    <dgm:pt modelId="{99BE9825-0ABD-4DF3-A1C8-B110DA445A87}" type="pres">
      <dgm:prSet presAssocID="{A086390F-2FCA-448D-9E02-51200F1EB59B}" presName="hierChild5" presStyleCnt="0"/>
      <dgm:spPr/>
    </dgm:pt>
    <dgm:pt modelId="{3CCFC59F-5E03-4B1D-BFDF-93458AD3731C}" type="pres">
      <dgm:prSet presAssocID="{CA12F1F9-C0E7-4B45-8BD2-82410B856F53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EE5714F0-E75C-43E7-8EEA-83FDFD602904}" type="pres">
      <dgm:prSet presAssocID="{FE6E59D7-EC2C-48E1-897D-81851FAA80DD}" presName="hierRoot2" presStyleCnt="0">
        <dgm:presLayoutVars>
          <dgm:hierBranch val="init"/>
        </dgm:presLayoutVars>
      </dgm:prSet>
      <dgm:spPr/>
    </dgm:pt>
    <dgm:pt modelId="{5AE4C6AD-EBC7-4225-9452-0D396E19D8A3}" type="pres">
      <dgm:prSet presAssocID="{FE6E59D7-EC2C-48E1-897D-81851FAA80DD}" presName="rootComposite" presStyleCnt="0"/>
      <dgm:spPr/>
    </dgm:pt>
    <dgm:pt modelId="{33AA67F7-F58A-4927-A11E-124080DD9DDA}" type="pres">
      <dgm:prSet presAssocID="{FE6E59D7-EC2C-48E1-897D-81851FAA80DD}" presName="rootText" presStyleLbl="node2" presStyleIdx="3" presStyleCnt="5" custScaleX="104076" custScaleY="1334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3556A03-E088-4273-BAD6-867D8EF815EF}" type="pres">
      <dgm:prSet presAssocID="{FE6E59D7-EC2C-48E1-897D-81851FAA80DD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A5E09DAF-9F43-4C1B-8DD0-5707911A5A3F}" type="pres">
      <dgm:prSet presAssocID="{FE6E59D7-EC2C-48E1-897D-81851FAA80DD}" presName="hierChild4" presStyleCnt="0"/>
      <dgm:spPr/>
    </dgm:pt>
    <dgm:pt modelId="{92CC95B9-CB33-43D0-B254-20D8FC82471F}" type="pres">
      <dgm:prSet presAssocID="{FE6E59D7-EC2C-48E1-897D-81851FAA80DD}" presName="hierChild5" presStyleCnt="0"/>
      <dgm:spPr/>
    </dgm:pt>
    <dgm:pt modelId="{0C2DF9C7-8484-4D85-BCBC-FD85C50ACCC4}" type="pres">
      <dgm:prSet presAssocID="{AC6D1837-CB7B-4F05-B9C9-FA8584F4D317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79FD1EF7-5985-4570-8FD6-261F1D5AF36D}" type="pres">
      <dgm:prSet presAssocID="{534208C6-93DE-4AE5-A520-9ACE8940E37E}" presName="hierRoot2" presStyleCnt="0">
        <dgm:presLayoutVars>
          <dgm:hierBranch val="init"/>
        </dgm:presLayoutVars>
      </dgm:prSet>
      <dgm:spPr/>
    </dgm:pt>
    <dgm:pt modelId="{E7F36B7A-A64F-4C74-BBDC-989A59C18591}" type="pres">
      <dgm:prSet presAssocID="{534208C6-93DE-4AE5-A520-9ACE8940E37E}" presName="rootComposite" presStyleCnt="0"/>
      <dgm:spPr/>
    </dgm:pt>
    <dgm:pt modelId="{D8A5F2B0-4513-4EFD-9AC3-C2E7A8260A21}" type="pres">
      <dgm:prSet presAssocID="{534208C6-93DE-4AE5-A520-9ACE8940E37E}" presName="rootText" presStyleLbl="node2" presStyleIdx="4" presStyleCnt="5" custScaleX="103703" custScaleY="13295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61801B7-F2D2-487D-8C9B-CC02BD680ABD}" type="pres">
      <dgm:prSet presAssocID="{534208C6-93DE-4AE5-A520-9ACE8940E37E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DE8C9F05-5F5C-4EBA-8354-2C07B66063E2}" type="pres">
      <dgm:prSet presAssocID="{534208C6-93DE-4AE5-A520-9ACE8940E37E}" presName="hierChild4" presStyleCnt="0"/>
      <dgm:spPr/>
    </dgm:pt>
    <dgm:pt modelId="{B36B7564-AD69-4998-90D5-54EF81BB659A}" type="pres">
      <dgm:prSet presAssocID="{534208C6-93DE-4AE5-A520-9ACE8940E37E}" presName="hierChild5" presStyleCnt="0"/>
      <dgm:spPr/>
    </dgm:pt>
    <dgm:pt modelId="{0C0E53D7-2174-4F36-AA71-1EB1717F61ED}" type="pres">
      <dgm:prSet presAssocID="{E0F240F4-71E0-4D6F-B8CD-96ABD8F2034F}" presName="hierChild3" presStyleCnt="0"/>
      <dgm:spPr/>
    </dgm:pt>
  </dgm:ptLst>
  <dgm:cxnLst>
    <dgm:cxn modelId="{B704AA1B-A5B4-45BA-B40E-EEB017AE937B}" type="presOf" srcId="{B77E956C-F691-4ACC-932B-5E86F539ED4E}" destId="{253B75E0-5662-4394-A138-E5FB29F079AE}" srcOrd="0" destOrd="0" presId="urn:microsoft.com/office/officeart/2005/8/layout/orgChart1"/>
    <dgm:cxn modelId="{910EC64C-C890-42C1-8912-E56DF408E7A8}" type="presOf" srcId="{E0F240F4-71E0-4D6F-B8CD-96ABD8F2034F}" destId="{19E9C70E-9AC3-4A4B-A07C-5E9FF54FE529}" srcOrd="0" destOrd="0" presId="urn:microsoft.com/office/officeart/2005/8/layout/orgChart1"/>
    <dgm:cxn modelId="{7C477CBC-CF52-48C0-860C-A791B1636BF2}" type="presOf" srcId="{A086390F-2FCA-448D-9E02-51200F1EB59B}" destId="{7CD27452-1DFE-4D4C-8973-B5A86B30402B}" srcOrd="1" destOrd="0" presId="urn:microsoft.com/office/officeart/2005/8/layout/orgChart1"/>
    <dgm:cxn modelId="{8D9218A6-70E8-4FCD-95EB-68E2F746FC98}" type="presOf" srcId="{F3493D4A-CA5B-4F3F-BC5C-29EA7538DA5A}" destId="{DCE73855-66A1-4C46-9C59-FACE15F84530}" srcOrd="0" destOrd="0" presId="urn:microsoft.com/office/officeart/2005/8/layout/orgChart1"/>
    <dgm:cxn modelId="{268153B1-D45D-45F6-9D22-466748CF3DEF}" srcId="{604901D6-F1C8-4BB3-8A65-FC121F94A6C0}" destId="{E0F240F4-71E0-4D6F-B8CD-96ABD8F2034F}" srcOrd="0" destOrd="0" parTransId="{7668FB7C-5555-410D-96FF-DB9F375986FB}" sibTransId="{42580754-8647-4847-9DF1-67D7F58356BB}"/>
    <dgm:cxn modelId="{99813B54-C2E0-496F-BED6-6F2F1B4622B1}" type="presOf" srcId="{0032C3AB-D194-473D-8C9A-1116F892A5B8}" destId="{3046354F-DAAA-462C-91C7-58F74E83CCED}" srcOrd="1" destOrd="0" presId="urn:microsoft.com/office/officeart/2005/8/layout/orgChart1"/>
    <dgm:cxn modelId="{AF55CF68-A893-4C7F-BDF0-F02B297AA4C1}" type="presOf" srcId="{534208C6-93DE-4AE5-A520-9ACE8940E37E}" destId="{D8A5F2B0-4513-4EFD-9AC3-C2E7A8260A21}" srcOrd="0" destOrd="0" presId="urn:microsoft.com/office/officeart/2005/8/layout/orgChart1"/>
    <dgm:cxn modelId="{6EFB7783-5F50-44EB-8C4A-4C5BF858DBA1}" srcId="{E0F240F4-71E0-4D6F-B8CD-96ABD8F2034F}" destId="{0032C3AB-D194-473D-8C9A-1116F892A5B8}" srcOrd="0" destOrd="0" parTransId="{F3493D4A-CA5B-4F3F-BC5C-29EA7538DA5A}" sibTransId="{552AFCBF-3E56-4A43-890A-233215F69032}"/>
    <dgm:cxn modelId="{044027C8-60FB-4307-AC39-AD7F1A482C55}" type="presOf" srcId="{5829C924-548D-42D7-B5D4-E53422918CD1}" destId="{4232CB04-6EF9-4AFE-83C5-0EB07ED34F43}" srcOrd="0" destOrd="0" presId="urn:microsoft.com/office/officeart/2005/8/layout/orgChart1"/>
    <dgm:cxn modelId="{61F7DE15-0667-4737-A78F-FBB757D906E3}" type="presOf" srcId="{E0F240F4-71E0-4D6F-B8CD-96ABD8F2034F}" destId="{2B150B96-357B-4C07-8DEB-3DE28EA5EC89}" srcOrd="1" destOrd="0" presId="urn:microsoft.com/office/officeart/2005/8/layout/orgChart1"/>
    <dgm:cxn modelId="{FD9E2911-7B06-4B9E-BE23-C90CFDA88FEB}" type="presOf" srcId="{B77E956C-F691-4ACC-932B-5E86F539ED4E}" destId="{EA9E6ABE-22C8-4ECA-BD54-17617256F25E}" srcOrd="1" destOrd="0" presId="urn:microsoft.com/office/officeart/2005/8/layout/orgChart1"/>
    <dgm:cxn modelId="{F6662EEC-D456-49B1-A17A-97D23BE93356}" type="presOf" srcId="{534208C6-93DE-4AE5-A520-9ACE8940E37E}" destId="{761801B7-F2D2-487D-8C9B-CC02BD680ABD}" srcOrd="1" destOrd="0" presId="urn:microsoft.com/office/officeart/2005/8/layout/orgChart1"/>
    <dgm:cxn modelId="{32BE4E61-670A-4A71-84BE-50086DBFEA9A}" type="presOf" srcId="{0032C3AB-D194-473D-8C9A-1116F892A5B8}" destId="{BAA20881-15D3-42DD-8E5B-256C160483B1}" srcOrd="0" destOrd="0" presId="urn:microsoft.com/office/officeart/2005/8/layout/orgChart1"/>
    <dgm:cxn modelId="{48384C14-CC0F-4733-9B0C-5E5C40015B95}" srcId="{E0F240F4-71E0-4D6F-B8CD-96ABD8F2034F}" destId="{FE6E59D7-EC2C-48E1-897D-81851FAA80DD}" srcOrd="3" destOrd="0" parTransId="{CA12F1F9-C0E7-4B45-8BD2-82410B856F53}" sibTransId="{FBEBA909-71BE-4451-8E9D-1B0950D3CF1E}"/>
    <dgm:cxn modelId="{01911B9C-7E40-4E54-8F7A-666756A91591}" type="presOf" srcId="{FE6E59D7-EC2C-48E1-897D-81851FAA80DD}" destId="{33AA67F7-F58A-4927-A11E-124080DD9DDA}" srcOrd="0" destOrd="0" presId="urn:microsoft.com/office/officeart/2005/8/layout/orgChart1"/>
    <dgm:cxn modelId="{5F8996A5-F157-41A6-8FF7-6F3796E4D6F0}" type="presOf" srcId="{AC6D1837-CB7B-4F05-B9C9-FA8584F4D317}" destId="{0C2DF9C7-8484-4D85-BCBC-FD85C50ACCC4}" srcOrd="0" destOrd="0" presId="urn:microsoft.com/office/officeart/2005/8/layout/orgChart1"/>
    <dgm:cxn modelId="{3A0E5A95-C6B3-449F-B366-4BCD48709F10}" type="presOf" srcId="{CA12F1F9-C0E7-4B45-8BD2-82410B856F53}" destId="{3CCFC59F-5E03-4B1D-BFDF-93458AD3731C}" srcOrd="0" destOrd="0" presId="urn:microsoft.com/office/officeart/2005/8/layout/orgChart1"/>
    <dgm:cxn modelId="{11F7F2C0-9ACD-4E7C-B86F-471502543DE8}" type="presOf" srcId="{604901D6-F1C8-4BB3-8A65-FC121F94A6C0}" destId="{912490C1-A433-4DCB-8CB7-A4DD26EBCBFB}" srcOrd="0" destOrd="0" presId="urn:microsoft.com/office/officeart/2005/8/layout/orgChart1"/>
    <dgm:cxn modelId="{87D72AC8-C9E3-49D0-B527-D26584078CD6}" type="presOf" srcId="{FE6E59D7-EC2C-48E1-897D-81851FAA80DD}" destId="{B3556A03-E088-4273-BAD6-867D8EF815EF}" srcOrd="1" destOrd="0" presId="urn:microsoft.com/office/officeart/2005/8/layout/orgChart1"/>
    <dgm:cxn modelId="{77636506-625C-491D-92CF-30F6C843E7A9}" srcId="{E0F240F4-71E0-4D6F-B8CD-96ABD8F2034F}" destId="{A086390F-2FCA-448D-9E02-51200F1EB59B}" srcOrd="2" destOrd="0" parTransId="{AEA1CB16-A726-4F1D-AB21-4D5D9D79F0A7}" sibTransId="{946E7F36-D08C-4292-9961-57CA197F455B}"/>
    <dgm:cxn modelId="{53BD181C-D2CC-4612-A2C1-CCF54BA68104}" type="presOf" srcId="{AEA1CB16-A726-4F1D-AB21-4D5D9D79F0A7}" destId="{D55F9968-1D07-4BB0-A26C-3516C15B34BB}" srcOrd="0" destOrd="0" presId="urn:microsoft.com/office/officeart/2005/8/layout/orgChart1"/>
    <dgm:cxn modelId="{FEC7990C-111D-4519-ABB4-278B7E0E7B04}" srcId="{E0F240F4-71E0-4D6F-B8CD-96ABD8F2034F}" destId="{B77E956C-F691-4ACC-932B-5E86F539ED4E}" srcOrd="1" destOrd="0" parTransId="{5829C924-548D-42D7-B5D4-E53422918CD1}" sibTransId="{9778FC7A-4584-45C5-8747-FE01ECDBFC94}"/>
    <dgm:cxn modelId="{2C73EBBE-DB17-47BD-98EC-F93CAF662B11}" srcId="{E0F240F4-71E0-4D6F-B8CD-96ABD8F2034F}" destId="{534208C6-93DE-4AE5-A520-9ACE8940E37E}" srcOrd="4" destOrd="0" parTransId="{AC6D1837-CB7B-4F05-B9C9-FA8584F4D317}" sibTransId="{EB3F38CE-1EEC-414D-B7FC-495AC69AC2E9}"/>
    <dgm:cxn modelId="{7EFA58DD-AD40-432C-B758-D2D5196A8C37}" type="presOf" srcId="{A086390F-2FCA-448D-9E02-51200F1EB59B}" destId="{B57A09E7-BCDA-4BF7-B1BE-B114A0214EAE}" srcOrd="0" destOrd="0" presId="urn:microsoft.com/office/officeart/2005/8/layout/orgChart1"/>
    <dgm:cxn modelId="{09BD2513-FACE-4027-B9E7-EC84F3160184}" type="presParOf" srcId="{912490C1-A433-4DCB-8CB7-A4DD26EBCBFB}" destId="{1DA7C5BF-D1A5-4C35-964F-027FB924C82F}" srcOrd="0" destOrd="0" presId="urn:microsoft.com/office/officeart/2005/8/layout/orgChart1"/>
    <dgm:cxn modelId="{31BC295B-1F61-4253-AC2E-E2CA70005ECF}" type="presParOf" srcId="{1DA7C5BF-D1A5-4C35-964F-027FB924C82F}" destId="{5F5E6511-ADAA-41A6-A165-A59905FBC809}" srcOrd="0" destOrd="0" presId="urn:microsoft.com/office/officeart/2005/8/layout/orgChart1"/>
    <dgm:cxn modelId="{973F51DF-6D5D-4CB5-BE47-FC8F23FB8C15}" type="presParOf" srcId="{5F5E6511-ADAA-41A6-A165-A59905FBC809}" destId="{19E9C70E-9AC3-4A4B-A07C-5E9FF54FE529}" srcOrd="0" destOrd="0" presId="urn:microsoft.com/office/officeart/2005/8/layout/orgChart1"/>
    <dgm:cxn modelId="{7C4E0BA5-D6FA-498B-910C-4AEB60AB6C7B}" type="presParOf" srcId="{5F5E6511-ADAA-41A6-A165-A59905FBC809}" destId="{2B150B96-357B-4C07-8DEB-3DE28EA5EC89}" srcOrd="1" destOrd="0" presId="urn:microsoft.com/office/officeart/2005/8/layout/orgChart1"/>
    <dgm:cxn modelId="{3052CA6E-7AD4-4F23-A60D-0C6631E29783}" type="presParOf" srcId="{1DA7C5BF-D1A5-4C35-964F-027FB924C82F}" destId="{745E70C0-BB95-4AF3-BEC6-DCFC333D3720}" srcOrd="1" destOrd="0" presId="urn:microsoft.com/office/officeart/2005/8/layout/orgChart1"/>
    <dgm:cxn modelId="{AC14B13A-BBF0-4447-8CCF-3432338C72B4}" type="presParOf" srcId="{745E70C0-BB95-4AF3-BEC6-DCFC333D3720}" destId="{DCE73855-66A1-4C46-9C59-FACE15F84530}" srcOrd="0" destOrd="0" presId="urn:microsoft.com/office/officeart/2005/8/layout/orgChart1"/>
    <dgm:cxn modelId="{94EA7ED9-C2B9-4E0B-B30C-510B9BF85A8B}" type="presParOf" srcId="{745E70C0-BB95-4AF3-BEC6-DCFC333D3720}" destId="{5A0EDA16-2B84-439B-96F3-4F36288B11CE}" srcOrd="1" destOrd="0" presId="urn:microsoft.com/office/officeart/2005/8/layout/orgChart1"/>
    <dgm:cxn modelId="{9959E0E4-E7EE-40D8-8C2F-8088FBF64795}" type="presParOf" srcId="{5A0EDA16-2B84-439B-96F3-4F36288B11CE}" destId="{349D4951-B39C-4251-B07E-F2DEBEE81A88}" srcOrd="0" destOrd="0" presId="urn:microsoft.com/office/officeart/2005/8/layout/orgChart1"/>
    <dgm:cxn modelId="{C7F298F4-45C4-4CAB-9ADD-96061585D7A4}" type="presParOf" srcId="{349D4951-B39C-4251-B07E-F2DEBEE81A88}" destId="{BAA20881-15D3-42DD-8E5B-256C160483B1}" srcOrd="0" destOrd="0" presId="urn:microsoft.com/office/officeart/2005/8/layout/orgChart1"/>
    <dgm:cxn modelId="{BE67C433-BE76-40E7-8B36-05ECCF0BE7D4}" type="presParOf" srcId="{349D4951-B39C-4251-B07E-F2DEBEE81A88}" destId="{3046354F-DAAA-462C-91C7-58F74E83CCED}" srcOrd="1" destOrd="0" presId="urn:microsoft.com/office/officeart/2005/8/layout/orgChart1"/>
    <dgm:cxn modelId="{A4123B02-34EC-4FE5-9C23-B271C1640CDD}" type="presParOf" srcId="{5A0EDA16-2B84-439B-96F3-4F36288B11CE}" destId="{8FF8F0AF-8815-4027-BB76-7F9D2C3EB40E}" srcOrd="1" destOrd="0" presId="urn:microsoft.com/office/officeart/2005/8/layout/orgChart1"/>
    <dgm:cxn modelId="{4796EE3D-AFD2-4A10-955E-F628810C0451}" type="presParOf" srcId="{5A0EDA16-2B84-439B-96F3-4F36288B11CE}" destId="{DEC6CD88-71C0-4652-9473-0A014FDE0E35}" srcOrd="2" destOrd="0" presId="urn:microsoft.com/office/officeart/2005/8/layout/orgChart1"/>
    <dgm:cxn modelId="{64554C37-79B4-4BCB-97A6-36A537073C82}" type="presParOf" srcId="{745E70C0-BB95-4AF3-BEC6-DCFC333D3720}" destId="{4232CB04-6EF9-4AFE-83C5-0EB07ED34F43}" srcOrd="2" destOrd="0" presId="urn:microsoft.com/office/officeart/2005/8/layout/orgChart1"/>
    <dgm:cxn modelId="{BE2F1D4D-340B-4100-A5F7-05976E843C97}" type="presParOf" srcId="{745E70C0-BB95-4AF3-BEC6-DCFC333D3720}" destId="{37DB696E-3E07-4EF6-A1E3-02AE169AF9D1}" srcOrd="3" destOrd="0" presId="urn:microsoft.com/office/officeart/2005/8/layout/orgChart1"/>
    <dgm:cxn modelId="{17B1E4D5-9041-406D-8186-8B1DC7BA51C5}" type="presParOf" srcId="{37DB696E-3E07-4EF6-A1E3-02AE169AF9D1}" destId="{88E663D2-E902-45A7-A847-548C4BD5470B}" srcOrd="0" destOrd="0" presId="urn:microsoft.com/office/officeart/2005/8/layout/orgChart1"/>
    <dgm:cxn modelId="{9248739C-37F0-4B82-8176-030930755168}" type="presParOf" srcId="{88E663D2-E902-45A7-A847-548C4BD5470B}" destId="{253B75E0-5662-4394-A138-E5FB29F079AE}" srcOrd="0" destOrd="0" presId="urn:microsoft.com/office/officeart/2005/8/layout/orgChart1"/>
    <dgm:cxn modelId="{B93E5E0B-E4DB-4AB1-B667-A5DD40576EA3}" type="presParOf" srcId="{88E663D2-E902-45A7-A847-548C4BD5470B}" destId="{EA9E6ABE-22C8-4ECA-BD54-17617256F25E}" srcOrd="1" destOrd="0" presId="urn:microsoft.com/office/officeart/2005/8/layout/orgChart1"/>
    <dgm:cxn modelId="{BECE0332-14DC-4C7F-A659-801B05E29596}" type="presParOf" srcId="{37DB696E-3E07-4EF6-A1E3-02AE169AF9D1}" destId="{2BC58E62-255E-4D20-BB05-FE2706DAEE1D}" srcOrd="1" destOrd="0" presId="urn:microsoft.com/office/officeart/2005/8/layout/orgChart1"/>
    <dgm:cxn modelId="{371DBBF0-E8BA-4C84-A710-1DE9CB21AC63}" type="presParOf" srcId="{37DB696E-3E07-4EF6-A1E3-02AE169AF9D1}" destId="{00732DDC-7D47-443F-8B2F-0CA049530F99}" srcOrd="2" destOrd="0" presId="urn:microsoft.com/office/officeart/2005/8/layout/orgChart1"/>
    <dgm:cxn modelId="{75FD65E8-DA59-4D61-98C4-3DD4AF4FF9C1}" type="presParOf" srcId="{745E70C0-BB95-4AF3-BEC6-DCFC333D3720}" destId="{D55F9968-1D07-4BB0-A26C-3516C15B34BB}" srcOrd="4" destOrd="0" presId="urn:microsoft.com/office/officeart/2005/8/layout/orgChart1"/>
    <dgm:cxn modelId="{605264A4-E22F-46D8-B656-E494E254A884}" type="presParOf" srcId="{745E70C0-BB95-4AF3-BEC6-DCFC333D3720}" destId="{EE725B42-6B07-42C0-9B98-FE7F51026C59}" srcOrd="5" destOrd="0" presId="urn:microsoft.com/office/officeart/2005/8/layout/orgChart1"/>
    <dgm:cxn modelId="{C226B258-BB1E-4853-986D-B50B33DD641F}" type="presParOf" srcId="{EE725B42-6B07-42C0-9B98-FE7F51026C59}" destId="{CD6AFCAB-7CE7-42D4-B399-D0E91BD447B5}" srcOrd="0" destOrd="0" presId="urn:microsoft.com/office/officeart/2005/8/layout/orgChart1"/>
    <dgm:cxn modelId="{B4169E72-FF7F-49F3-9B2F-E7ECBD92EDBD}" type="presParOf" srcId="{CD6AFCAB-7CE7-42D4-B399-D0E91BD447B5}" destId="{B57A09E7-BCDA-4BF7-B1BE-B114A0214EAE}" srcOrd="0" destOrd="0" presId="urn:microsoft.com/office/officeart/2005/8/layout/orgChart1"/>
    <dgm:cxn modelId="{91C29506-6F46-4C04-B1F2-D406C3A4CB8B}" type="presParOf" srcId="{CD6AFCAB-7CE7-42D4-B399-D0E91BD447B5}" destId="{7CD27452-1DFE-4D4C-8973-B5A86B30402B}" srcOrd="1" destOrd="0" presId="urn:microsoft.com/office/officeart/2005/8/layout/orgChart1"/>
    <dgm:cxn modelId="{40966A99-2E48-4E85-B1BE-6BBBB4CC927E}" type="presParOf" srcId="{EE725B42-6B07-42C0-9B98-FE7F51026C59}" destId="{0D27A641-929E-4D49-BF17-7B9D45699690}" srcOrd="1" destOrd="0" presId="urn:microsoft.com/office/officeart/2005/8/layout/orgChart1"/>
    <dgm:cxn modelId="{51D6CF2F-7EE3-4186-B4AF-F38080CD6A81}" type="presParOf" srcId="{EE725B42-6B07-42C0-9B98-FE7F51026C59}" destId="{99BE9825-0ABD-4DF3-A1C8-B110DA445A87}" srcOrd="2" destOrd="0" presId="urn:microsoft.com/office/officeart/2005/8/layout/orgChart1"/>
    <dgm:cxn modelId="{55912023-98C8-473E-A774-F16C3A678D3C}" type="presParOf" srcId="{745E70C0-BB95-4AF3-BEC6-DCFC333D3720}" destId="{3CCFC59F-5E03-4B1D-BFDF-93458AD3731C}" srcOrd="6" destOrd="0" presId="urn:microsoft.com/office/officeart/2005/8/layout/orgChart1"/>
    <dgm:cxn modelId="{03D50421-A3F3-4B0E-BE55-D5E2EA359617}" type="presParOf" srcId="{745E70C0-BB95-4AF3-BEC6-DCFC333D3720}" destId="{EE5714F0-E75C-43E7-8EEA-83FDFD602904}" srcOrd="7" destOrd="0" presId="urn:microsoft.com/office/officeart/2005/8/layout/orgChart1"/>
    <dgm:cxn modelId="{2143385F-27D0-4CED-9060-68C7743E70E2}" type="presParOf" srcId="{EE5714F0-E75C-43E7-8EEA-83FDFD602904}" destId="{5AE4C6AD-EBC7-4225-9452-0D396E19D8A3}" srcOrd="0" destOrd="0" presId="urn:microsoft.com/office/officeart/2005/8/layout/orgChart1"/>
    <dgm:cxn modelId="{3BE46394-E9BD-49AE-B96C-1E38F39CAEB6}" type="presParOf" srcId="{5AE4C6AD-EBC7-4225-9452-0D396E19D8A3}" destId="{33AA67F7-F58A-4927-A11E-124080DD9DDA}" srcOrd="0" destOrd="0" presId="urn:microsoft.com/office/officeart/2005/8/layout/orgChart1"/>
    <dgm:cxn modelId="{35F7C561-68C9-43FD-88E1-50D9F32DF083}" type="presParOf" srcId="{5AE4C6AD-EBC7-4225-9452-0D396E19D8A3}" destId="{B3556A03-E088-4273-BAD6-867D8EF815EF}" srcOrd="1" destOrd="0" presId="urn:microsoft.com/office/officeart/2005/8/layout/orgChart1"/>
    <dgm:cxn modelId="{F7360B97-47E3-4009-942C-CDCF3F018F35}" type="presParOf" srcId="{EE5714F0-E75C-43E7-8EEA-83FDFD602904}" destId="{A5E09DAF-9F43-4C1B-8DD0-5707911A5A3F}" srcOrd="1" destOrd="0" presId="urn:microsoft.com/office/officeart/2005/8/layout/orgChart1"/>
    <dgm:cxn modelId="{CEE9DD85-EECC-43F0-A058-A11920DE2000}" type="presParOf" srcId="{EE5714F0-E75C-43E7-8EEA-83FDFD602904}" destId="{92CC95B9-CB33-43D0-B254-20D8FC82471F}" srcOrd="2" destOrd="0" presId="urn:microsoft.com/office/officeart/2005/8/layout/orgChart1"/>
    <dgm:cxn modelId="{DD4641F2-30E1-4D20-96C4-B144D5DC9218}" type="presParOf" srcId="{745E70C0-BB95-4AF3-BEC6-DCFC333D3720}" destId="{0C2DF9C7-8484-4D85-BCBC-FD85C50ACCC4}" srcOrd="8" destOrd="0" presId="urn:microsoft.com/office/officeart/2005/8/layout/orgChart1"/>
    <dgm:cxn modelId="{2DF49E14-5570-4985-8E58-67A5B2BE3C1E}" type="presParOf" srcId="{745E70C0-BB95-4AF3-BEC6-DCFC333D3720}" destId="{79FD1EF7-5985-4570-8FD6-261F1D5AF36D}" srcOrd="9" destOrd="0" presId="urn:microsoft.com/office/officeart/2005/8/layout/orgChart1"/>
    <dgm:cxn modelId="{0433D0AB-6E81-419E-8EA2-C32E07798E5B}" type="presParOf" srcId="{79FD1EF7-5985-4570-8FD6-261F1D5AF36D}" destId="{E7F36B7A-A64F-4C74-BBDC-989A59C18591}" srcOrd="0" destOrd="0" presId="urn:microsoft.com/office/officeart/2005/8/layout/orgChart1"/>
    <dgm:cxn modelId="{D351312A-BCB4-48C1-A11F-10A18122614C}" type="presParOf" srcId="{E7F36B7A-A64F-4C74-BBDC-989A59C18591}" destId="{D8A5F2B0-4513-4EFD-9AC3-C2E7A8260A21}" srcOrd="0" destOrd="0" presId="urn:microsoft.com/office/officeart/2005/8/layout/orgChart1"/>
    <dgm:cxn modelId="{D11FF223-E2B7-4127-AB14-9CDF349A0A18}" type="presParOf" srcId="{E7F36B7A-A64F-4C74-BBDC-989A59C18591}" destId="{761801B7-F2D2-487D-8C9B-CC02BD680ABD}" srcOrd="1" destOrd="0" presId="urn:microsoft.com/office/officeart/2005/8/layout/orgChart1"/>
    <dgm:cxn modelId="{57E90AAE-628D-41A3-92EA-6B1865618FF6}" type="presParOf" srcId="{79FD1EF7-5985-4570-8FD6-261F1D5AF36D}" destId="{DE8C9F05-5F5C-4EBA-8354-2C07B66063E2}" srcOrd="1" destOrd="0" presId="urn:microsoft.com/office/officeart/2005/8/layout/orgChart1"/>
    <dgm:cxn modelId="{1A865A04-7290-41FD-A4E0-6AA7FDB32B32}" type="presParOf" srcId="{79FD1EF7-5985-4570-8FD6-261F1D5AF36D}" destId="{B36B7564-AD69-4998-90D5-54EF81BB659A}" srcOrd="2" destOrd="0" presId="urn:microsoft.com/office/officeart/2005/8/layout/orgChart1"/>
    <dgm:cxn modelId="{37AE0058-18B9-453D-8630-39FB73CF3160}" type="presParOf" srcId="{1DA7C5BF-D1A5-4C35-964F-027FB924C82F}" destId="{0C0E53D7-2174-4F36-AA71-1EB1717F61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131823-A929-43EC-809E-A915D4F868B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E7B5337C-A760-44C0-BE3A-1812DD03BB34}">
      <dgm:prSet phldrT="[文字]"/>
      <dgm:spPr>
        <a:solidFill>
          <a:schemeClr val="accent4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積分制度</a:t>
          </a:r>
        </a:p>
      </dgm:t>
    </dgm:pt>
    <dgm:pt modelId="{FF8B3FC0-3363-4E63-8E52-FEEEA6A773C4}" type="parTrans" cxnId="{A67B7F04-783B-4D87-BE85-06739C35BA62}">
      <dgm:prSet/>
      <dgm:spPr/>
      <dgm:t>
        <a:bodyPr/>
        <a:lstStyle/>
        <a:p>
          <a:endParaRPr lang="zh-TW" altLang="en-US"/>
        </a:p>
      </dgm:t>
    </dgm:pt>
    <dgm:pt modelId="{B192B6C8-699C-428E-A4E9-4B131EA23BD9}" type="sibTrans" cxnId="{A67B7F04-783B-4D87-BE85-06739C35BA62}">
      <dgm:prSet/>
      <dgm:spPr/>
      <dgm:t>
        <a:bodyPr/>
        <a:lstStyle/>
        <a:p>
          <a:endParaRPr lang="zh-TW" altLang="en-US"/>
        </a:p>
      </dgm:t>
    </dgm:pt>
    <dgm:pt modelId="{74B5CA1B-3E16-4893-8202-98E2CDF39ACD}" type="pres">
      <dgm:prSet presAssocID="{F0131823-A929-43EC-809E-A915D4F868B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EE9E90-BC3C-4319-AEAC-ACF7135FC0ED}" type="pres">
      <dgm:prSet presAssocID="{E7B5337C-A760-44C0-BE3A-1812DD03BB34}" presName="root1" presStyleCnt="0"/>
      <dgm:spPr/>
    </dgm:pt>
    <dgm:pt modelId="{EC0E9139-0BE8-4991-9137-ABB7DDA81915}" type="pres">
      <dgm:prSet presAssocID="{E7B5337C-A760-44C0-BE3A-1812DD03BB34}" presName="LevelOneTextNode" presStyleLbl="node0" presStyleIdx="0" presStyleCnt="1" custLinFactNeighborX="35749" custLinFactNeighborY="6245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44A643B-6AB6-4A55-969F-2F47B8AC8C93}" type="pres">
      <dgm:prSet presAssocID="{E7B5337C-A760-44C0-BE3A-1812DD03BB34}" presName="level2hierChild" presStyleCnt="0"/>
      <dgm:spPr/>
    </dgm:pt>
  </dgm:ptLst>
  <dgm:cxnLst>
    <dgm:cxn modelId="{A67B7F04-783B-4D87-BE85-06739C35BA62}" srcId="{F0131823-A929-43EC-809E-A915D4F868B6}" destId="{E7B5337C-A760-44C0-BE3A-1812DD03BB34}" srcOrd="0" destOrd="0" parTransId="{FF8B3FC0-3363-4E63-8E52-FEEEA6A773C4}" sibTransId="{B192B6C8-699C-428E-A4E9-4B131EA23BD9}"/>
    <dgm:cxn modelId="{A074D353-5B4B-48E5-9A08-90497A70FCEF}" type="presOf" srcId="{E7B5337C-A760-44C0-BE3A-1812DD03BB34}" destId="{EC0E9139-0BE8-4991-9137-ABB7DDA81915}" srcOrd="0" destOrd="0" presId="urn:microsoft.com/office/officeart/2005/8/layout/hierarchy2"/>
    <dgm:cxn modelId="{2773D00A-6437-4C08-95AE-3BA405AFAEBA}" type="presOf" srcId="{F0131823-A929-43EC-809E-A915D4F868B6}" destId="{74B5CA1B-3E16-4893-8202-98E2CDF39ACD}" srcOrd="0" destOrd="0" presId="urn:microsoft.com/office/officeart/2005/8/layout/hierarchy2"/>
    <dgm:cxn modelId="{B0EBCB29-6165-4B79-8BA0-5814FE7C40CD}" type="presParOf" srcId="{74B5CA1B-3E16-4893-8202-98E2CDF39ACD}" destId="{A5EE9E90-BC3C-4319-AEAC-ACF7135FC0ED}" srcOrd="0" destOrd="0" presId="urn:microsoft.com/office/officeart/2005/8/layout/hierarchy2"/>
    <dgm:cxn modelId="{F4564523-9558-4E15-AAA7-64E2ABD6B189}" type="presParOf" srcId="{A5EE9E90-BC3C-4319-AEAC-ACF7135FC0ED}" destId="{EC0E9139-0BE8-4991-9137-ABB7DDA81915}" srcOrd="0" destOrd="0" presId="urn:microsoft.com/office/officeart/2005/8/layout/hierarchy2"/>
    <dgm:cxn modelId="{620333E0-82FC-4843-AE4D-663FDF19BDA3}" type="presParOf" srcId="{A5EE9E90-BC3C-4319-AEAC-ACF7135FC0ED}" destId="{344A643B-6AB6-4A55-969F-2F47B8AC8C9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F9378-5474-4AAA-9784-4FBFF4A89278}">
      <dsp:nvSpPr>
        <dsp:cNvPr id="0" name=""/>
        <dsp:cNvSpPr/>
      </dsp:nvSpPr>
      <dsp:spPr>
        <a:xfrm>
          <a:off x="861637" y="0"/>
          <a:ext cx="4604351" cy="4604351"/>
        </a:xfrm>
        <a:prstGeom prst="diamond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549A9-D3E5-499A-A54F-92B54C6D764B}">
      <dsp:nvSpPr>
        <dsp:cNvPr id="0" name=""/>
        <dsp:cNvSpPr/>
      </dsp:nvSpPr>
      <dsp:spPr>
        <a:xfrm>
          <a:off x="1299050" y="437413"/>
          <a:ext cx="1795696" cy="1795696"/>
        </a:xfrm>
        <a:prstGeom prst="roundRect">
          <a:avLst/>
        </a:prstGeom>
        <a:solidFill>
          <a:srgbClr val="93ADDD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勞動部</a:t>
          </a:r>
        </a:p>
      </dsp:txBody>
      <dsp:txXfrm>
        <a:off x="1386709" y="525072"/>
        <a:ext cx="1620378" cy="1620378"/>
      </dsp:txXfrm>
    </dsp:sp>
    <dsp:sp modelId="{CC2780B0-EA85-4359-B8FC-735844869E05}">
      <dsp:nvSpPr>
        <dsp:cNvPr id="0" name=""/>
        <dsp:cNvSpPr/>
      </dsp:nvSpPr>
      <dsp:spPr>
        <a:xfrm>
          <a:off x="3232878" y="437413"/>
          <a:ext cx="1795696" cy="1795696"/>
        </a:xfrm>
        <a:prstGeom prst="roundRect">
          <a:avLst/>
        </a:prstGeom>
        <a:solidFill>
          <a:srgbClr val="FF6969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經濟部</a:t>
          </a:r>
        </a:p>
      </dsp:txBody>
      <dsp:txXfrm>
        <a:off x="3320537" y="525072"/>
        <a:ext cx="1620378" cy="1620378"/>
      </dsp:txXfrm>
    </dsp:sp>
    <dsp:sp modelId="{B64AFFCE-F4B9-400B-8124-188C28269B85}">
      <dsp:nvSpPr>
        <dsp:cNvPr id="0" name=""/>
        <dsp:cNvSpPr/>
      </dsp:nvSpPr>
      <dsp:spPr>
        <a:xfrm>
          <a:off x="1299050" y="2371240"/>
          <a:ext cx="1795696" cy="179569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行政院</a:t>
          </a:r>
        </a:p>
      </dsp:txBody>
      <dsp:txXfrm>
        <a:off x="1386709" y="2458899"/>
        <a:ext cx="1620378" cy="1620378"/>
      </dsp:txXfrm>
    </dsp:sp>
    <dsp:sp modelId="{40A26696-AE9E-45AE-9420-90672F4D9850}">
      <dsp:nvSpPr>
        <dsp:cNvPr id="0" name=""/>
        <dsp:cNvSpPr/>
      </dsp:nvSpPr>
      <dsp:spPr>
        <a:xfrm>
          <a:off x="3232878" y="2371240"/>
          <a:ext cx="1795696" cy="179569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rPr>
            <a:t>教育部</a:t>
          </a:r>
        </a:p>
      </dsp:txBody>
      <dsp:txXfrm>
        <a:off x="3320537" y="2458899"/>
        <a:ext cx="1620378" cy="1620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2FEA-CA16-445F-AB70-D2C036A5CB04}">
      <dsp:nvSpPr>
        <dsp:cNvPr id="0" name=""/>
        <dsp:cNvSpPr/>
      </dsp:nvSpPr>
      <dsp:spPr>
        <a:xfrm>
          <a:off x="2273401" y="1183188"/>
          <a:ext cx="1613382" cy="38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624"/>
              </a:lnTo>
              <a:lnTo>
                <a:pt x="1613382" y="261624"/>
              </a:lnTo>
              <a:lnTo>
                <a:pt x="1613382" y="3839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33516-C12B-41AF-9099-FA25E16D60F7}">
      <dsp:nvSpPr>
        <dsp:cNvPr id="0" name=""/>
        <dsp:cNvSpPr/>
      </dsp:nvSpPr>
      <dsp:spPr>
        <a:xfrm>
          <a:off x="2227681" y="1183188"/>
          <a:ext cx="91440" cy="383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9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92C4B-56D8-47B5-9737-71444A551708}">
      <dsp:nvSpPr>
        <dsp:cNvPr id="0" name=""/>
        <dsp:cNvSpPr/>
      </dsp:nvSpPr>
      <dsp:spPr>
        <a:xfrm>
          <a:off x="660019" y="1183188"/>
          <a:ext cx="1613382" cy="383911"/>
        </a:xfrm>
        <a:custGeom>
          <a:avLst/>
          <a:gdLst/>
          <a:ahLst/>
          <a:cxnLst/>
          <a:rect l="0" t="0" r="0" b="0"/>
          <a:pathLst>
            <a:path>
              <a:moveTo>
                <a:pt x="1613382" y="0"/>
              </a:moveTo>
              <a:lnTo>
                <a:pt x="1613382" y="261624"/>
              </a:lnTo>
              <a:lnTo>
                <a:pt x="0" y="261624"/>
              </a:lnTo>
              <a:lnTo>
                <a:pt x="0" y="3839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FB379-08AD-48B3-B0FC-7A7A67A89A3E}">
      <dsp:nvSpPr>
        <dsp:cNvPr id="0" name=""/>
        <dsp:cNvSpPr/>
      </dsp:nvSpPr>
      <dsp:spPr>
        <a:xfrm>
          <a:off x="1613382" y="344963"/>
          <a:ext cx="1320039" cy="8382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6C43E-0684-4F44-BB85-7D784AED4706}">
      <dsp:nvSpPr>
        <dsp:cNvPr id="0" name=""/>
        <dsp:cNvSpPr/>
      </dsp:nvSpPr>
      <dsp:spPr>
        <a:xfrm>
          <a:off x="1760053" y="484300"/>
          <a:ext cx="1320039" cy="838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平台</a:t>
          </a:r>
        </a:p>
      </dsp:txBody>
      <dsp:txXfrm>
        <a:off x="1784604" y="508851"/>
        <a:ext cx="1270937" cy="789123"/>
      </dsp:txXfrm>
    </dsp:sp>
    <dsp:sp modelId="{569E1A0B-12D9-4C63-95F5-4016DBA7B083}">
      <dsp:nvSpPr>
        <dsp:cNvPr id="0" name=""/>
        <dsp:cNvSpPr/>
      </dsp:nvSpPr>
      <dsp:spPr>
        <a:xfrm>
          <a:off x="0" y="1567100"/>
          <a:ext cx="1320039" cy="8382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B18B4-8623-4AA6-8E11-E06DD1A20746}">
      <dsp:nvSpPr>
        <dsp:cNvPr id="0" name=""/>
        <dsp:cNvSpPr/>
      </dsp:nvSpPr>
      <dsp:spPr>
        <a:xfrm>
          <a:off x="146671" y="1706437"/>
          <a:ext cx="1320039" cy="838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多元整合</a:t>
          </a:r>
        </a:p>
      </dsp:txBody>
      <dsp:txXfrm>
        <a:off x="171222" y="1730988"/>
        <a:ext cx="1270937" cy="789123"/>
      </dsp:txXfrm>
    </dsp:sp>
    <dsp:sp modelId="{9F2F0651-2EE3-4545-AF82-659734EFF31D}">
      <dsp:nvSpPr>
        <dsp:cNvPr id="0" name=""/>
        <dsp:cNvSpPr/>
      </dsp:nvSpPr>
      <dsp:spPr>
        <a:xfrm>
          <a:off x="1613382" y="1567100"/>
          <a:ext cx="1320039" cy="8382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2EA5F-8EB7-4FA0-AB6C-92E66ABD59D8}">
      <dsp:nvSpPr>
        <dsp:cNvPr id="0" name=""/>
        <dsp:cNvSpPr/>
      </dsp:nvSpPr>
      <dsp:spPr>
        <a:xfrm>
          <a:off x="1760053" y="1706437"/>
          <a:ext cx="1320039" cy="838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積分制度</a:t>
          </a:r>
        </a:p>
      </dsp:txBody>
      <dsp:txXfrm>
        <a:off x="1784604" y="1730988"/>
        <a:ext cx="1270937" cy="789123"/>
      </dsp:txXfrm>
    </dsp:sp>
    <dsp:sp modelId="{EF80DE3F-192C-4CAF-8CB5-4AA84957A82A}">
      <dsp:nvSpPr>
        <dsp:cNvPr id="0" name=""/>
        <dsp:cNvSpPr/>
      </dsp:nvSpPr>
      <dsp:spPr>
        <a:xfrm>
          <a:off x="3226764" y="1567100"/>
          <a:ext cx="1320039" cy="8382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69D41-0A00-4E80-89CE-A7A516BB7A6B}">
      <dsp:nvSpPr>
        <dsp:cNvPr id="0" name=""/>
        <dsp:cNvSpPr/>
      </dsp:nvSpPr>
      <dsp:spPr>
        <a:xfrm>
          <a:off x="3373435" y="1706437"/>
          <a:ext cx="1320039" cy="838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功能</a:t>
          </a:r>
        </a:p>
      </dsp:txBody>
      <dsp:txXfrm>
        <a:off x="3397986" y="1730988"/>
        <a:ext cx="1270937" cy="789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AB19E-1C3E-47B9-8FAC-CFF1300EE9AA}">
      <dsp:nvSpPr>
        <dsp:cNvPr id="0" name=""/>
        <dsp:cNvSpPr/>
      </dsp:nvSpPr>
      <dsp:spPr>
        <a:xfrm>
          <a:off x="1886540" y="846016"/>
          <a:ext cx="812893" cy="3868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36"/>
              </a:lnTo>
              <a:lnTo>
                <a:pt x="812893" y="263636"/>
              </a:lnTo>
              <a:lnTo>
                <a:pt x="812893" y="3868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8CD44-F591-4C7E-85F7-A485E94848FB}">
      <dsp:nvSpPr>
        <dsp:cNvPr id="0" name=""/>
        <dsp:cNvSpPr/>
      </dsp:nvSpPr>
      <dsp:spPr>
        <a:xfrm>
          <a:off x="1073646" y="846016"/>
          <a:ext cx="812893" cy="386863"/>
        </a:xfrm>
        <a:custGeom>
          <a:avLst/>
          <a:gdLst/>
          <a:ahLst/>
          <a:cxnLst/>
          <a:rect l="0" t="0" r="0" b="0"/>
          <a:pathLst>
            <a:path>
              <a:moveTo>
                <a:pt x="812893" y="0"/>
              </a:moveTo>
              <a:lnTo>
                <a:pt x="812893" y="263636"/>
              </a:lnTo>
              <a:lnTo>
                <a:pt x="0" y="263636"/>
              </a:lnTo>
              <a:lnTo>
                <a:pt x="0" y="38686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8D701-9495-4D24-AF4C-A178C6A15BB9}">
      <dsp:nvSpPr>
        <dsp:cNvPr id="0" name=""/>
        <dsp:cNvSpPr/>
      </dsp:nvSpPr>
      <dsp:spPr>
        <a:xfrm>
          <a:off x="1221445" y="1347"/>
          <a:ext cx="1330188" cy="8446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19C0C-58A3-44DF-A84C-320241306DAC}">
      <dsp:nvSpPr>
        <dsp:cNvPr id="0" name=""/>
        <dsp:cNvSpPr/>
      </dsp:nvSpPr>
      <dsp:spPr>
        <a:xfrm>
          <a:off x="1369244" y="141755"/>
          <a:ext cx="1330188" cy="844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</a:t>
          </a:r>
        </a:p>
      </dsp:txBody>
      <dsp:txXfrm>
        <a:off x="1393984" y="166495"/>
        <a:ext cx="1280708" cy="795189"/>
      </dsp:txXfrm>
    </dsp:sp>
    <dsp:sp modelId="{F84E929A-D29C-43C8-8C24-36FE91EC6C75}">
      <dsp:nvSpPr>
        <dsp:cNvPr id="0" name=""/>
        <dsp:cNvSpPr/>
      </dsp:nvSpPr>
      <dsp:spPr>
        <a:xfrm>
          <a:off x="408552" y="1232880"/>
          <a:ext cx="1330188" cy="844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8B83C-07A4-4CF0-9BC1-CCDE20407C41}">
      <dsp:nvSpPr>
        <dsp:cNvPr id="0" name=""/>
        <dsp:cNvSpPr/>
      </dsp:nvSpPr>
      <dsp:spPr>
        <a:xfrm>
          <a:off x="556351" y="1373289"/>
          <a:ext cx="1330188" cy="844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規劃</a:t>
          </a:r>
        </a:p>
      </dsp:txBody>
      <dsp:txXfrm>
        <a:off x="581091" y="1398029"/>
        <a:ext cx="1280708" cy="795189"/>
      </dsp:txXfrm>
    </dsp:sp>
    <dsp:sp modelId="{2B0B36FB-F2A3-4EEF-8903-81C63009C79C}">
      <dsp:nvSpPr>
        <dsp:cNvPr id="0" name=""/>
        <dsp:cNvSpPr/>
      </dsp:nvSpPr>
      <dsp:spPr>
        <a:xfrm>
          <a:off x="2034338" y="1232880"/>
          <a:ext cx="1330188" cy="8446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C1A95-2243-49E6-A845-8A32BC19D70D}">
      <dsp:nvSpPr>
        <dsp:cNvPr id="0" name=""/>
        <dsp:cNvSpPr/>
      </dsp:nvSpPr>
      <dsp:spPr>
        <a:xfrm>
          <a:off x="2182137" y="1373289"/>
          <a:ext cx="1330188" cy="844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發想</a:t>
          </a:r>
        </a:p>
      </dsp:txBody>
      <dsp:txXfrm>
        <a:off x="2206877" y="1398029"/>
        <a:ext cx="1280708" cy="7951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2712C-2C38-44EF-B42F-DC2CA0E9D5FE}">
      <dsp:nvSpPr>
        <dsp:cNvPr id="0" name=""/>
        <dsp:cNvSpPr/>
      </dsp:nvSpPr>
      <dsp:spPr>
        <a:xfrm>
          <a:off x="0" y="1690138"/>
          <a:ext cx="7998780" cy="2194330"/>
        </a:xfrm>
        <a:prstGeom prst="notched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C12E5-98BB-4AF0-B15E-305B18EEFEFE}">
      <dsp:nvSpPr>
        <dsp:cNvPr id="0" name=""/>
        <dsp:cNvSpPr/>
      </dsp:nvSpPr>
      <dsp:spPr>
        <a:xfrm>
          <a:off x="21920" y="74475"/>
          <a:ext cx="1732938" cy="219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小學</a:t>
          </a:r>
        </a:p>
      </dsp:txBody>
      <dsp:txXfrm>
        <a:off x="21920" y="74475"/>
        <a:ext cx="1732938" cy="2194330"/>
      </dsp:txXfrm>
    </dsp:sp>
    <dsp:sp modelId="{491384C8-3306-47AA-9A1A-5BEAADD21CF6}">
      <dsp:nvSpPr>
        <dsp:cNvPr id="0" name=""/>
        <dsp:cNvSpPr/>
      </dsp:nvSpPr>
      <dsp:spPr>
        <a:xfrm>
          <a:off x="595781" y="2468621"/>
          <a:ext cx="548582" cy="54858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E6A05-B644-4F05-A86F-9AEC84CE52B1}">
      <dsp:nvSpPr>
        <dsp:cNvPr id="0" name=""/>
        <dsp:cNvSpPr/>
      </dsp:nvSpPr>
      <dsp:spPr>
        <a:xfrm>
          <a:off x="1823188" y="3291495"/>
          <a:ext cx="1732938" cy="219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國中</a:t>
          </a:r>
        </a:p>
      </dsp:txBody>
      <dsp:txXfrm>
        <a:off x="1823188" y="3291495"/>
        <a:ext cx="1732938" cy="2194330"/>
      </dsp:txXfrm>
    </dsp:sp>
    <dsp:sp modelId="{27BD28FE-D810-4BAB-9BCC-F604E1F3DE4D}">
      <dsp:nvSpPr>
        <dsp:cNvPr id="0" name=""/>
        <dsp:cNvSpPr/>
      </dsp:nvSpPr>
      <dsp:spPr>
        <a:xfrm>
          <a:off x="2415366" y="2468621"/>
          <a:ext cx="548582" cy="54858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9CC85-DD01-485D-9289-63FE6355D1C9}">
      <dsp:nvSpPr>
        <dsp:cNvPr id="0" name=""/>
        <dsp:cNvSpPr/>
      </dsp:nvSpPr>
      <dsp:spPr>
        <a:xfrm>
          <a:off x="3642774" y="74475"/>
          <a:ext cx="1732938" cy="219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高中</a:t>
          </a:r>
        </a:p>
      </dsp:txBody>
      <dsp:txXfrm>
        <a:off x="3642774" y="74475"/>
        <a:ext cx="1732938" cy="2194330"/>
      </dsp:txXfrm>
    </dsp:sp>
    <dsp:sp modelId="{D0564D69-CDF7-4281-A331-9F1E591D4661}">
      <dsp:nvSpPr>
        <dsp:cNvPr id="0" name=""/>
        <dsp:cNvSpPr/>
      </dsp:nvSpPr>
      <dsp:spPr>
        <a:xfrm>
          <a:off x="4234952" y="2468621"/>
          <a:ext cx="548582" cy="54858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0839F-DE39-4E54-86E8-EC5BB7D4ABC4}">
      <dsp:nvSpPr>
        <dsp:cNvPr id="0" name=""/>
        <dsp:cNvSpPr/>
      </dsp:nvSpPr>
      <dsp:spPr>
        <a:xfrm>
          <a:off x="5462360" y="3291495"/>
          <a:ext cx="1732938" cy="2194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</a:p>
      </dsp:txBody>
      <dsp:txXfrm>
        <a:off x="5462360" y="3291495"/>
        <a:ext cx="1732938" cy="2194330"/>
      </dsp:txXfrm>
    </dsp:sp>
    <dsp:sp modelId="{FDC2D2DD-018A-4167-BF64-40B555C84D38}">
      <dsp:nvSpPr>
        <dsp:cNvPr id="0" name=""/>
        <dsp:cNvSpPr/>
      </dsp:nvSpPr>
      <dsp:spPr>
        <a:xfrm>
          <a:off x="6054538" y="2468621"/>
          <a:ext cx="548582" cy="54858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DF9C7-8484-4D85-BCBC-FD85C50ACCC4}">
      <dsp:nvSpPr>
        <dsp:cNvPr id="0" name=""/>
        <dsp:cNvSpPr/>
      </dsp:nvSpPr>
      <dsp:spPr>
        <a:xfrm>
          <a:off x="3975223" y="2357250"/>
          <a:ext cx="3292669" cy="757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062"/>
              </a:lnTo>
              <a:lnTo>
                <a:pt x="3292669" y="620062"/>
              </a:lnTo>
              <a:lnTo>
                <a:pt x="3292669" y="75712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FC59F-5E03-4B1D-BFDF-93458AD3731C}">
      <dsp:nvSpPr>
        <dsp:cNvPr id="0" name=""/>
        <dsp:cNvSpPr/>
      </dsp:nvSpPr>
      <dsp:spPr>
        <a:xfrm>
          <a:off x="3975223" y="2357250"/>
          <a:ext cx="1662436" cy="757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0062"/>
              </a:lnTo>
              <a:lnTo>
                <a:pt x="1662436" y="620062"/>
              </a:lnTo>
              <a:lnTo>
                <a:pt x="1662436" y="75712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968-1D07-4BB0-A26C-3516C15B34BB}">
      <dsp:nvSpPr>
        <dsp:cNvPr id="0" name=""/>
        <dsp:cNvSpPr/>
      </dsp:nvSpPr>
      <dsp:spPr>
        <a:xfrm>
          <a:off x="3929503" y="2357250"/>
          <a:ext cx="91440" cy="757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0062"/>
              </a:lnTo>
              <a:lnTo>
                <a:pt x="71800" y="620062"/>
              </a:lnTo>
              <a:lnTo>
                <a:pt x="71800" y="757123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2CB04-6EF9-4AFE-83C5-0EB07ED34F43}">
      <dsp:nvSpPr>
        <dsp:cNvPr id="0" name=""/>
        <dsp:cNvSpPr/>
      </dsp:nvSpPr>
      <dsp:spPr>
        <a:xfrm>
          <a:off x="2356287" y="2357250"/>
          <a:ext cx="1618935" cy="757123"/>
        </a:xfrm>
        <a:custGeom>
          <a:avLst/>
          <a:gdLst/>
          <a:ahLst/>
          <a:cxnLst/>
          <a:rect l="0" t="0" r="0" b="0"/>
          <a:pathLst>
            <a:path>
              <a:moveTo>
                <a:pt x="1618935" y="0"/>
              </a:moveTo>
              <a:lnTo>
                <a:pt x="1618935" y="620062"/>
              </a:lnTo>
              <a:lnTo>
                <a:pt x="0" y="620062"/>
              </a:lnTo>
              <a:lnTo>
                <a:pt x="0" y="75712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E73855-66A1-4C46-9C59-FACE15F84530}">
      <dsp:nvSpPr>
        <dsp:cNvPr id="0" name=""/>
        <dsp:cNvSpPr/>
      </dsp:nvSpPr>
      <dsp:spPr>
        <a:xfrm>
          <a:off x="699973" y="2357250"/>
          <a:ext cx="3275249" cy="757123"/>
        </a:xfrm>
        <a:custGeom>
          <a:avLst/>
          <a:gdLst/>
          <a:ahLst/>
          <a:cxnLst/>
          <a:rect l="0" t="0" r="0" b="0"/>
          <a:pathLst>
            <a:path>
              <a:moveTo>
                <a:pt x="3275249" y="0"/>
              </a:moveTo>
              <a:lnTo>
                <a:pt x="3275249" y="620062"/>
              </a:lnTo>
              <a:lnTo>
                <a:pt x="0" y="620062"/>
              </a:lnTo>
              <a:lnTo>
                <a:pt x="0" y="757123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9C70E-9AC3-4A4B-A07C-5E9FF54FE529}">
      <dsp:nvSpPr>
        <dsp:cNvPr id="0" name=""/>
        <dsp:cNvSpPr/>
      </dsp:nvSpPr>
      <dsp:spPr>
        <a:xfrm>
          <a:off x="2590844" y="894498"/>
          <a:ext cx="2768758" cy="14627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多元整合</a:t>
          </a:r>
        </a:p>
      </dsp:txBody>
      <dsp:txXfrm>
        <a:off x="2996319" y="1108713"/>
        <a:ext cx="1957808" cy="1034321"/>
      </dsp:txXfrm>
    </dsp:sp>
    <dsp:sp modelId="{BAA20881-15D3-42DD-8E5B-256C160483B1}">
      <dsp:nvSpPr>
        <dsp:cNvPr id="0" name=""/>
        <dsp:cNvSpPr/>
      </dsp:nvSpPr>
      <dsp:spPr>
        <a:xfrm>
          <a:off x="5714" y="3114373"/>
          <a:ext cx="1388517" cy="8900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</a:p>
      </dsp:txBody>
      <dsp:txXfrm>
        <a:off x="5714" y="3114373"/>
        <a:ext cx="1388517" cy="890072"/>
      </dsp:txXfrm>
    </dsp:sp>
    <dsp:sp modelId="{253B75E0-5662-4394-A138-E5FB29F079AE}">
      <dsp:nvSpPr>
        <dsp:cNvPr id="0" name=""/>
        <dsp:cNvSpPr/>
      </dsp:nvSpPr>
      <dsp:spPr>
        <a:xfrm>
          <a:off x="1668353" y="3114373"/>
          <a:ext cx="1375868" cy="8819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勞動部</a:t>
          </a:r>
        </a:p>
      </dsp:txBody>
      <dsp:txXfrm>
        <a:off x="1668353" y="3114373"/>
        <a:ext cx="1375868" cy="881966"/>
      </dsp:txXfrm>
    </dsp:sp>
    <dsp:sp modelId="{B57A09E7-BCDA-4BF7-B1BE-B114A0214EAE}">
      <dsp:nvSpPr>
        <dsp:cNvPr id="0" name=""/>
        <dsp:cNvSpPr/>
      </dsp:nvSpPr>
      <dsp:spPr>
        <a:xfrm>
          <a:off x="3318343" y="3114373"/>
          <a:ext cx="1365921" cy="87558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科技部</a:t>
          </a:r>
        </a:p>
      </dsp:txBody>
      <dsp:txXfrm>
        <a:off x="3318343" y="3114373"/>
        <a:ext cx="1365921" cy="875589"/>
      </dsp:txXfrm>
    </dsp:sp>
    <dsp:sp modelId="{33AA67F7-F58A-4927-A11E-124080DD9DDA}">
      <dsp:nvSpPr>
        <dsp:cNvPr id="0" name=""/>
        <dsp:cNvSpPr/>
      </dsp:nvSpPr>
      <dsp:spPr>
        <a:xfrm>
          <a:off x="4958386" y="3114373"/>
          <a:ext cx="1358546" cy="8708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經濟部</a:t>
          </a:r>
        </a:p>
      </dsp:txBody>
      <dsp:txXfrm>
        <a:off x="4958386" y="3114373"/>
        <a:ext cx="1358546" cy="870864"/>
      </dsp:txXfrm>
    </dsp:sp>
    <dsp:sp modelId="{D8A5F2B0-4513-4EFD-9AC3-C2E7A8260A21}">
      <dsp:nvSpPr>
        <dsp:cNvPr id="0" name=""/>
        <dsp:cNvSpPr/>
      </dsp:nvSpPr>
      <dsp:spPr>
        <a:xfrm>
          <a:off x="6591054" y="3114373"/>
          <a:ext cx="1353677" cy="8677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經濟部中小企業處</a:t>
          </a:r>
        </a:p>
      </dsp:txBody>
      <dsp:txXfrm>
        <a:off x="6591054" y="3114373"/>
        <a:ext cx="1353677" cy="867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E9139-0BE8-4991-9137-ABB7DDA81915}">
      <dsp:nvSpPr>
        <dsp:cNvPr id="0" name=""/>
        <dsp:cNvSpPr/>
      </dsp:nvSpPr>
      <dsp:spPr>
        <a:xfrm>
          <a:off x="2704" y="584567"/>
          <a:ext cx="2128920" cy="1064460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積分制度</a:t>
          </a:r>
        </a:p>
      </dsp:txBody>
      <dsp:txXfrm>
        <a:off x="33881" y="615744"/>
        <a:ext cx="2066566" cy="1002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5386-AC7E-45CB-B8FE-C671053FAD07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9EDA1-48DD-4165-910B-3DE26DE06E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173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A6E7-5B20-4D6C-B328-1336710E400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2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89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66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11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83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19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53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98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67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32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71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339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2F2C3-0B0A-450F-9A01-E370FC64856C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61EE7-439D-40C1-9573-BC5655E961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31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51000" y="2132013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13800" b="1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zh-TW" altLang="en-US" sz="13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-397214" y="-750875"/>
            <a:ext cx="3214031" cy="3059958"/>
            <a:chOff x="-229279" y="3923909"/>
            <a:chExt cx="3214031" cy="3059958"/>
          </a:xfrm>
        </p:grpSpPr>
        <p:sp>
          <p:nvSpPr>
            <p:cNvPr id="4" name="六邊形 3"/>
            <p:cNvSpPr/>
            <p:nvPr/>
          </p:nvSpPr>
          <p:spPr>
            <a:xfrm>
              <a:off x="1222908" y="3923909"/>
              <a:ext cx="1761844" cy="150174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六邊形 4"/>
            <p:cNvSpPr/>
            <p:nvPr/>
          </p:nvSpPr>
          <p:spPr>
            <a:xfrm>
              <a:off x="-229279" y="4674784"/>
              <a:ext cx="1761844" cy="1501749"/>
            </a:xfrm>
            <a:prstGeom prst="hexagon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六邊形 5"/>
            <p:cNvSpPr/>
            <p:nvPr/>
          </p:nvSpPr>
          <p:spPr>
            <a:xfrm>
              <a:off x="1186771" y="5482118"/>
              <a:ext cx="1761844" cy="1501749"/>
            </a:xfrm>
            <a:prstGeom prst="hexagon">
              <a:avLst/>
            </a:prstGeom>
            <a:solidFill>
              <a:srgbClr val="F9D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9619621" y="5040769"/>
            <a:ext cx="2826745" cy="2261981"/>
            <a:chOff x="9441821" y="5040769"/>
            <a:chExt cx="2826745" cy="2261981"/>
          </a:xfrm>
        </p:grpSpPr>
        <p:sp>
          <p:nvSpPr>
            <p:cNvPr id="8" name="六邊形 7"/>
            <p:cNvSpPr/>
            <p:nvPr/>
          </p:nvSpPr>
          <p:spPr>
            <a:xfrm>
              <a:off x="10318120" y="5485520"/>
              <a:ext cx="1054598" cy="88950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六邊形 8"/>
            <p:cNvSpPr/>
            <p:nvPr/>
          </p:nvSpPr>
          <p:spPr>
            <a:xfrm>
              <a:off x="9441821" y="5930270"/>
              <a:ext cx="1054598" cy="889501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六邊形 9"/>
            <p:cNvSpPr/>
            <p:nvPr/>
          </p:nvSpPr>
          <p:spPr>
            <a:xfrm>
              <a:off x="10305420" y="6413249"/>
              <a:ext cx="1054598" cy="889501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六邊形 10"/>
            <p:cNvSpPr/>
            <p:nvPr/>
          </p:nvSpPr>
          <p:spPr>
            <a:xfrm>
              <a:off x="11163036" y="5968499"/>
              <a:ext cx="1054598" cy="889501"/>
            </a:xfrm>
            <a:prstGeom prst="hexagon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六邊形 11"/>
            <p:cNvSpPr/>
            <p:nvPr/>
          </p:nvSpPr>
          <p:spPr>
            <a:xfrm>
              <a:off x="11213968" y="5040769"/>
              <a:ext cx="1054598" cy="889501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6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3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5997773" y="282605"/>
            <a:ext cx="5998028" cy="783101"/>
          </a:xfrm>
          <a:prstGeom prst="roundRect">
            <a:avLst/>
          </a:prstGeom>
          <a:solidFill>
            <a:srgbClr val="B18CCA"/>
          </a:solidFill>
          <a:ln>
            <a:solidFill>
              <a:srgbClr val="B18CCA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國內外類似情況行動方案</a:t>
            </a:r>
            <a:endParaRPr lang="zh-TW" altLang="en-US" sz="28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3535619" y="811674"/>
            <a:ext cx="8926460" cy="5744069"/>
            <a:chOff x="3535619" y="811674"/>
            <a:chExt cx="8926460" cy="5744069"/>
          </a:xfrm>
        </p:grpSpPr>
        <p:grpSp>
          <p:nvGrpSpPr>
            <p:cNvPr id="51" name="群組 50"/>
            <p:cNvGrpSpPr/>
            <p:nvPr/>
          </p:nvGrpSpPr>
          <p:grpSpPr>
            <a:xfrm>
              <a:off x="3535619" y="811674"/>
              <a:ext cx="8608302" cy="5744069"/>
              <a:chOff x="3590049" y="1078381"/>
              <a:chExt cx="8608302" cy="5744069"/>
            </a:xfrm>
          </p:grpSpPr>
          <p:sp>
            <p:nvSpPr>
              <p:cNvPr id="20" name="文字方塊 19"/>
              <p:cNvSpPr txBox="1"/>
              <p:nvPr/>
            </p:nvSpPr>
            <p:spPr>
              <a:xfrm>
                <a:off x="6154732" y="3911191"/>
                <a:ext cx="590385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n"/>
                </a:pPr>
                <a:r>
                  <a: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幫助一般人可以更</a:t>
                </a:r>
                <a:r>
                  <a:rPr lang="zh-TW" altLang="en-US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容易</a:t>
                </a:r>
                <a:r>
                  <a: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理解行政</a:t>
                </a:r>
                <a:r>
                  <a:rPr lang="zh-TW" altLang="en-US" sz="2000" b="1" dirty="0" smtClean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規則以及該規則</a:t>
                </a:r>
                <a:r>
                  <a: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如何適用於個人需求</a:t>
                </a:r>
                <a:endParaRPr lang="en-US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4424028" y="4725281"/>
                <a:ext cx="2273516" cy="2097169"/>
                <a:chOff x="4424028" y="4760831"/>
                <a:chExt cx="2273516" cy="2097169"/>
              </a:xfrm>
            </p:grpSpPr>
            <p:sp>
              <p:nvSpPr>
                <p:cNvPr id="36" name="六邊形 35"/>
                <p:cNvSpPr/>
                <p:nvPr/>
              </p:nvSpPr>
              <p:spPr>
                <a:xfrm rot="5400000">
                  <a:off x="4520254" y="4903873"/>
                  <a:ext cx="2097169" cy="1811085"/>
                </a:xfrm>
                <a:prstGeom prst="hexagon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1" name="文字方塊 40"/>
                <p:cNvSpPr txBox="1"/>
                <p:nvPr/>
              </p:nvSpPr>
              <p:spPr>
                <a:xfrm>
                  <a:off x="4424028" y="5275974"/>
                  <a:ext cx="2273516" cy="1066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政府資源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分配不當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4" name="群組 43"/>
              <p:cNvGrpSpPr/>
              <p:nvPr/>
            </p:nvGrpSpPr>
            <p:grpSpPr>
              <a:xfrm>
                <a:off x="4467613" y="1078381"/>
                <a:ext cx="1865885" cy="2097168"/>
                <a:chOff x="884813" y="3072184"/>
                <a:chExt cx="1865885" cy="2097168"/>
              </a:xfrm>
            </p:grpSpPr>
            <p:sp>
              <p:nvSpPr>
                <p:cNvPr id="39" name="六邊形 38"/>
                <p:cNvSpPr/>
                <p:nvPr/>
              </p:nvSpPr>
              <p:spPr>
                <a:xfrm rot="5400000">
                  <a:off x="752553" y="3215225"/>
                  <a:ext cx="2097168" cy="1811085"/>
                </a:xfrm>
                <a:prstGeom prst="hexagon">
                  <a:avLst/>
                </a:prstGeom>
                <a:solidFill>
                  <a:srgbClr val="FFFFCC"/>
                </a:solidFill>
                <a:ln>
                  <a:solidFill>
                    <a:srgbClr val="FFFF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" name="文字方塊 41"/>
                <p:cNvSpPr txBox="1"/>
                <p:nvPr/>
              </p:nvSpPr>
              <p:spPr>
                <a:xfrm>
                  <a:off x="884813" y="3605359"/>
                  <a:ext cx="186588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政策分散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缺乏整合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群組 10"/>
              <p:cNvGrpSpPr/>
              <p:nvPr/>
            </p:nvGrpSpPr>
            <p:grpSpPr>
              <a:xfrm>
                <a:off x="3590049" y="2961794"/>
                <a:ext cx="2273516" cy="2097170"/>
                <a:chOff x="4451537" y="1363254"/>
                <a:chExt cx="2273516" cy="2097170"/>
              </a:xfrm>
            </p:grpSpPr>
            <p:sp>
              <p:nvSpPr>
                <p:cNvPr id="37" name="六邊形 36"/>
                <p:cNvSpPr/>
                <p:nvPr/>
              </p:nvSpPr>
              <p:spPr>
                <a:xfrm rot="5400000">
                  <a:off x="4530561" y="1506296"/>
                  <a:ext cx="2097170" cy="1811086"/>
                </a:xfrm>
                <a:prstGeom prst="hexag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b="1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文字方塊 42"/>
                <p:cNvSpPr txBox="1"/>
                <p:nvPr/>
              </p:nvSpPr>
              <p:spPr>
                <a:xfrm>
                  <a:off x="4451537" y="1879410"/>
                  <a:ext cx="2273516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民眾獲取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資訊不便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8" name="群組 47"/>
              <p:cNvGrpSpPr/>
              <p:nvPr/>
            </p:nvGrpSpPr>
            <p:grpSpPr>
              <a:xfrm>
                <a:off x="6516918" y="4941587"/>
                <a:ext cx="5681433" cy="1594191"/>
                <a:chOff x="6582234" y="4783740"/>
                <a:chExt cx="5681433" cy="1594191"/>
              </a:xfrm>
            </p:grpSpPr>
            <p:sp>
              <p:nvSpPr>
                <p:cNvPr id="22" name="文字方塊 21"/>
                <p:cNvSpPr txBox="1"/>
                <p:nvPr/>
              </p:nvSpPr>
              <p:spPr>
                <a:xfrm>
                  <a:off x="6858110" y="5362268"/>
                  <a:ext cx="5405557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n"/>
                  </a:pPr>
                  <a:r>
                    <a:rPr lang="zh-TW" altLang="zh-TW" sz="2000" b="1" dirty="0">
                      <a:solidFill>
                        <a:schemeClr val="bg2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藉由國家主導，優先從教學方式、經費配置等方面著手進行整體規劃</a:t>
                  </a:r>
                  <a:endParaRPr lang="en-US" altLang="zh-TW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  <a:p>
                  <a:pPr marL="342900" indent="-342900">
                    <a:buFont typeface="Wingdings" panose="05000000000000000000" pitchFamily="2" charset="2"/>
                    <a:buChar char="n"/>
                  </a:pPr>
                  <a:r>
                    <a:rPr lang="zh-TW" altLang="zh-TW" sz="2000" b="1" dirty="0">
                      <a:solidFill>
                        <a:schemeClr val="bg2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提高弱勢學生參與</a:t>
                  </a:r>
                  <a:r>
                    <a:rPr lang="en-US" altLang="zh-TW" sz="2000" b="1" dirty="0">
                      <a:solidFill>
                        <a:schemeClr val="bg2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STEM</a:t>
                  </a:r>
                  <a:r>
                    <a:rPr lang="zh-TW" altLang="zh-TW" sz="2000" b="1" dirty="0">
                      <a:solidFill>
                        <a:schemeClr val="bg2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學習機會</a:t>
                  </a:r>
                  <a:endPara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grpSp>
              <p:nvGrpSpPr>
                <p:cNvPr id="47" name="群組 46"/>
                <p:cNvGrpSpPr/>
                <p:nvPr/>
              </p:nvGrpSpPr>
              <p:grpSpPr>
                <a:xfrm>
                  <a:off x="6582234" y="4783740"/>
                  <a:ext cx="4316438" cy="614674"/>
                  <a:chOff x="6305373" y="4814444"/>
                  <a:chExt cx="4316438" cy="614674"/>
                </a:xfrm>
              </p:grpSpPr>
              <p:sp>
                <p:nvSpPr>
                  <p:cNvPr id="21" name="文字方塊 20"/>
                  <p:cNvSpPr txBox="1"/>
                  <p:nvPr/>
                </p:nvSpPr>
                <p:spPr>
                  <a:xfrm>
                    <a:off x="6779484" y="4905898"/>
                    <a:ext cx="38423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zh-TW" sz="2800" b="1" dirty="0">
                        <a:latin typeface="微軟正黑體" pitchFamily="34" charset="-120"/>
                        <a:ea typeface="微軟正黑體" pitchFamily="34" charset="-120"/>
                      </a:rPr>
                      <a:t>科學與數學教育的願景</a:t>
                    </a:r>
                    <a:endParaRPr lang="zh-TW" altLang="en-US" sz="2800" b="1" dirty="0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pic>
                <p:nvPicPr>
                  <p:cNvPr id="25" name="圖形 24" descr="燈泡與齒輪">
                    <a:extLst>
                      <a:ext uri="{FF2B5EF4-FFF2-40B4-BE49-F238E27FC236}">
                        <a16:creationId xmlns:a16="http://schemas.microsoft.com/office/drawing/2014/main" id="{41588395-7507-45EB-AD05-9AD89053CA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05373" y="4814444"/>
                    <a:ext cx="553723" cy="553723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0" name="群組 49"/>
              <p:cNvGrpSpPr/>
              <p:nvPr/>
            </p:nvGrpSpPr>
            <p:grpSpPr>
              <a:xfrm>
                <a:off x="6322394" y="1690196"/>
                <a:ext cx="5320399" cy="1251171"/>
                <a:chOff x="6284293" y="1467033"/>
                <a:chExt cx="5320399" cy="1251171"/>
              </a:xfrm>
            </p:grpSpPr>
            <p:sp>
              <p:nvSpPr>
                <p:cNvPr id="18" name="文字方塊 17"/>
                <p:cNvSpPr txBox="1"/>
                <p:nvPr/>
              </p:nvSpPr>
              <p:spPr>
                <a:xfrm>
                  <a:off x="6755602" y="2010318"/>
                  <a:ext cx="484909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n"/>
                  </a:pPr>
                  <a:r>
                    <a:rPr lang="zh-TW" altLang="zh-TW" sz="2000" b="1" dirty="0">
                      <a:solidFill>
                        <a:schemeClr val="bg2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希望落實各級政府資料的治理、統合</a:t>
                  </a:r>
                  <a:endParaRPr lang="en-US" altLang="zh-TW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n"/>
                  </a:pPr>
                  <a:r>
                    <a:rPr lang="zh-TW" altLang="zh-TW" sz="2000" b="1" dirty="0">
                      <a:solidFill>
                        <a:schemeClr val="bg2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建立需求導向之一站式的政府智慧服務</a:t>
                  </a:r>
                  <a:endPara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grpSp>
              <p:nvGrpSpPr>
                <p:cNvPr id="45" name="群組 44"/>
                <p:cNvGrpSpPr/>
                <p:nvPr/>
              </p:nvGrpSpPr>
              <p:grpSpPr>
                <a:xfrm>
                  <a:off x="6284293" y="1467033"/>
                  <a:ext cx="4979888" cy="565057"/>
                  <a:chOff x="6340428" y="1436537"/>
                  <a:chExt cx="4979888" cy="565057"/>
                </a:xfrm>
              </p:grpSpPr>
              <p:sp>
                <p:nvSpPr>
                  <p:cNvPr id="17" name="文字方塊 16"/>
                  <p:cNvSpPr txBox="1"/>
                  <p:nvPr/>
                </p:nvSpPr>
                <p:spPr>
                  <a:xfrm>
                    <a:off x="6803734" y="1478374"/>
                    <a:ext cx="451658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zh-TW" sz="2800" b="1" dirty="0">
                        <a:latin typeface="微軟正黑體" pitchFamily="34" charset="-120"/>
                        <a:ea typeface="微軟正黑體" pitchFamily="34" charset="-120"/>
                      </a:rPr>
                      <a:t>網路社會數位政府行動計畫</a:t>
                    </a:r>
                    <a:endParaRPr lang="zh-TW" altLang="en-US" sz="2800" b="1" dirty="0">
                      <a:latin typeface="微軟正黑體" pitchFamily="34" charset="-120"/>
                      <a:ea typeface="微軟正黑體" pitchFamily="34" charset="-120"/>
                    </a:endParaRPr>
                  </a:p>
                </p:txBody>
              </p:sp>
              <p:pic>
                <p:nvPicPr>
                  <p:cNvPr id="23" name="圖形 22" descr="燈泡與齒輪">
                    <a:extLst>
                      <a:ext uri="{FF2B5EF4-FFF2-40B4-BE49-F238E27FC236}">
                        <a16:creationId xmlns:a16="http://schemas.microsoft.com/office/drawing/2014/main" id="{AA8E0BEE-EBE3-4335-B8F2-46936B5E19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340428" y="1436537"/>
                    <a:ext cx="553723" cy="553723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DD52F4F7-C122-4829-A90C-0E47C7C8CF01}"/>
                </a:ext>
              </a:extLst>
            </p:cNvPr>
            <p:cNvSpPr txBox="1"/>
            <p:nvPr/>
          </p:nvSpPr>
          <p:spPr>
            <a:xfrm>
              <a:off x="6000100" y="3098234"/>
              <a:ext cx="6461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法國管理行政程序自動化系統建置規劃</a:t>
              </a:r>
              <a:endParaRPr lang="zh-TW" altLang="en-US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4" name="圖形 33" descr="燈泡與齒輪">
              <a:extLst>
                <a:ext uri="{FF2B5EF4-FFF2-40B4-BE49-F238E27FC236}">
                  <a16:creationId xmlns:a16="http://schemas.microsoft.com/office/drawing/2014/main" id="{0C971593-4C2F-48EB-B317-3275BF189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56071" y="3057582"/>
              <a:ext cx="553723" cy="553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71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打孔紙帶 4">
            <a:extLst>
              <a:ext uri="{FF2B5EF4-FFF2-40B4-BE49-F238E27FC236}">
                <a16:creationId xmlns:a16="http://schemas.microsoft.com/office/drawing/2014/main" id="{065A51AB-447A-41D2-80AF-F79B15FDC57D}"/>
              </a:ext>
            </a:extLst>
          </p:cNvPr>
          <p:cNvSpPr/>
          <p:nvPr/>
        </p:nvSpPr>
        <p:spPr>
          <a:xfrm>
            <a:off x="2944427" y="2070716"/>
            <a:ext cx="6977848" cy="2716567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5ACA32C-3FDF-47B1-8B64-28E4DC6AD4AA}"/>
              </a:ext>
            </a:extLst>
          </p:cNvPr>
          <p:cNvSpPr txBox="1"/>
          <p:nvPr/>
        </p:nvSpPr>
        <p:spPr>
          <a:xfrm>
            <a:off x="3812680" y="2804347"/>
            <a:ext cx="429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檢視政策</a:t>
            </a:r>
          </a:p>
        </p:txBody>
      </p:sp>
      <p:pic>
        <p:nvPicPr>
          <p:cNvPr id="3" name="圖形 2" descr="放大鏡">
            <a:extLst>
              <a:ext uri="{FF2B5EF4-FFF2-40B4-BE49-F238E27FC236}">
                <a16:creationId xmlns:a16="http://schemas.microsoft.com/office/drawing/2014/main" id="{BAC2AB0E-E90A-4B94-835C-C4170DD94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21166016">
            <a:off x="8243361" y="2626280"/>
            <a:ext cx="1318335" cy="13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413400" y="683551"/>
            <a:ext cx="7229308" cy="5577134"/>
            <a:chOff x="4413400" y="531151"/>
            <a:chExt cx="7229308" cy="5577134"/>
          </a:xfrm>
        </p:grpSpPr>
        <p:graphicFrame>
          <p:nvGraphicFramePr>
            <p:cNvPr id="12" name="資料庫圖表 11">
              <a:extLst>
                <a:ext uri="{FF2B5EF4-FFF2-40B4-BE49-F238E27FC236}">
                  <a16:creationId xmlns:a16="http://schemas.microsoft.com/office/drawing/2014/main" id="{CEE00C9C-C9AC-4A71-AC94-02F7D77360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91880480"/>
                </p:ext>
              </p:extLst>
            </p:nvPr>
          </p:nvGraphicFramePr>
          <p:xfrm>
            <a:off x="4867117" y="1503934"/>
            <a:ext cx="6327626" cy="460435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1" name="群組 10"/>
            <p:cNvGrpSpPr/>
            <p:nvPr/>
          </p:nvGrpSpPr>
          <p:grpSpPr>
            <a:xfrm>
              <a:off x="4413400" y="531151"/>
              <a:ext cx="7229308" cy="730274"/>
              <a:chOff x="4413400" y="531151"/>
              <a:chExt cx="7229308" cy="730274"/>
            </a:xfrm>
          </p:grpSpPr>
          <p:cxnSp>
            <p:nvCxnSpPr>
              <p:cNvPr id="13" name="直線接點 12"/>
              <p:cNvCxnSpPr/>
              <p:nvPr/>
            </p:nvCxnSpPr>
            <p:spPr>
              <a:xfrm>
                <a:off x="4413400" y="1177483"/>
                <a:ext cx="7224418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/>
              <p:cNvCxnSpPr/>
              <p:nvPr/>
            </p:nvCxnSpPr>
            <p:spPr>
              <a:xfrm>
                <a:off x="4418290" y="1261425"/>
                <a:ext cx="7224418" cy="0"/>
              </a:xfrm>
              <a:prstGeom prst="line">
                <a:avLst/>
              </a:prstGeom>
              <a:ln w="381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矩形 14"/>
              <p:cNvSpPr/>
              <p:nvPr/>
            </p:nvSpPr>
            <p:spPr>
              <a:xfrm>
                <a:off x="5800984" y="531151"/>
                <a:ext cx="442367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TW" alt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相關政策之政府機關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5527382" y="1257360"/>
            <a:ext cx="5891112" cy="3797599"/>
            <a:chOff x="5527382" y="876360"/>
            <a:chExt cx="5891112" cy="3797599"/>
          </a:xfrm>
        </p:grpSpPr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3575A158-A39A-46F5-891F-0358FCF6D658}"/>
                </a:ext>
              </a:extLst>
            </p:cNvPr>
            <p:cNvSpPr/>
            <p:nvPr/>
          </p:nvSpPr>
          <p:spPr>
            <a:xfrm>
              <a:off x="6880194" y="876360"/>
              <a:ext cx="2183907" cy="80356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行政院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D6EE38F9-34EA-4C20-B72B-5C1EC5EC949F}"/>
                </a:ext>
              </a:extLst>
            </p:cNvPr>
            <p:cNvSpPr txBox="1"/>
            <p:nvPr/>
          </p:nvSpPr>
          <p:spPr>
            <a:xfrm>
              <a:off x="6340127" y="3288964"/>
              <a:ext cx="364492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強化自身優勢</a:t>
              </a: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全力促使產業</a:t>
              </a:r>
              <a:r>
                <a:rPr lang="en-US" altLang="zh-TW" sz="2800" b="1" dirty="0"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化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889620A-7859-45AF-8F40-C8C85F9650DC}"/>
                </a:ext>
              </a:extLst>
            </p:cNvPr>
            <p:cNvSpPr txBox="1"/>
            <p:nvPr/>
          </p:nvSpPr>
          <p:spPr>
            <a:xfrm>
              <a:off x="6260567" y="2309194"/>
              <a:ext cx="5157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台灣</a:t>
              </a:r>
              <a:r>
                <a:rPr lang="en-US" altLang="zh-TW" sz="40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行動計畫</a:t>
              </a:r>
            </a:p>
          </p:txBody>
        </p:sp>
        <p:pic>
          <p:nvPicPr>
            <p:cNvPr id="35" name="圖形 34" descr="燈泡與齒輪">
              <a:extLst>
                <a:ext uri="{FF2B5EF4-FFF2-40B4-BE49-F238E27FC236}">
                  <a16:creationId xmlns:a16="http://schemas.microsoft.com/office/drawing/2014/main" id="{AF04E13E-4464-4875-8AA6-5CBF63420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527382" y="2214963"/>
              <a:ext cx="812745" cy="812745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17" name="流程圖: 接點 16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95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4124849" y="1234105"/>
            <a:ext cx="7959674" cy="4395816"/>
            <a:chOff x="4124849" y="1234105"/>
            <a:chExt cx="7959674" cy="4395816"/>
          </a:xfrm>
        </p:grpSpPr>
        <p:sp>
          <p:nvSpPr>
            <p:cNvPr id="20" name="加號 19">
              <a:extLst>
                <a:ext uri="{FF2B5EF4-FFF2-40B4-BE49-F238E27FC236}">
                  <a16:creationId xmlns:a16="http://schemas.microsoft.com/office/drawing/2014/main" id="{7FD07A80-C2B3-4BA2-BCEC-849FB58A0497}"/>
                </a:ext>
              </a:extLst>
            </p:cNvPr>
            <p:cNvSpPr/>
            <p:nvPr/>
          </p:nvSpPr>
          <p:spPr>
            <a:xfrm>
              <a:off x="7861176" y="1427261"/>
              <a:ext cx="399495" cy="41725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4124849" y="1234105"/>
              <a:ext cx="6263541" cy="4395816"/>
              <a:chOff x="3847988" y="981366"/>
              <a:chExt cx="6263541" cy="4395816"/>
            </a:xfrm>
          </p:grpSpPr>
          <p:sp>
            <p:nvSpPr>
              <p:cNvPr id="18" name="矩形: 圓角 17">
                <a:extLst>
                  <a:ext uri="{FF2B5EF4-FFF2-40B4-BE49-F238E27FC236}">
                    <a16:creationId xmlns:a16="http://schemas.microsoft.com/office/drawing/2014/main" id="{2E2CACE0-BC01-4D72-824C-5CB431ADAAAB}"/>
                  </a:ext>
                </a:extLst>
              </p:cNvPr>
              <p:cNvSpPr/>
              <p:nvPr/>
            </p:nvSpPr>
            <p:spPr>
              <a:xfrm>
                <a:off x="4869196" y="981366"/>
                <a:ext cx="2183907" cy="803563"/>
              </a:xfrm>
              <a:prstGeom prst="roundRect">
                <a:avLst/>
              </a:prstGeom>
              <a:solidFill>
                <a:srgbClr val="93ADDD"/>
              </a:solidFill>
              <a:ln>
                <a:solidFill>
                  <a:srgbClr val="93ADDD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勞動部</a:t>
                </a:r>
              </a:p>
            </p:txBody>
          </p:sp>
          <p:grpSp>
            <p:nvGrpSpPr>
              <p:cNvPr id="2" name="群組 1"/>
              <p:cNvGrpSpPr/>
              <p:nvPr/>
            </p:nvGrpSpPr>
            <p:grpSpPr>
              <a:xfrm>
                <a:off x="3847988" y="2311630"/>
                <a:ext cx="4948170" cy="553723"/>
                <a:chOff x="3847988" y="2588492"/>
                <a:chExt cx="4948170" cy="553723"/>
              </a:xfrm>
            </p:grpSpPr>
            <p:pic>
              <p:nvPicPr>
                <p:cNvPr id="21" name="圖形 20" descr="燈泡與齒輪">
                  <a:extLst>
                    <a:ext uri="{FF2B5EF4-FFF2-40B4-BE49-F238E27FC236}">
                      <a16:creationId xmlns:a16="http://schemas.microsoft.com/office/drawing/2014/main" id="{13492955-21C9-4D43-994E-47F28029A8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7988" y="2588492"/>
                  <a:ext cx="553723" cy="553723"/>
                </a:xfrm>
                <a:prstGeom prst="rect">
                  <a:avLst/>
                </a:prstGeom>
              </p:spPr>
            </p:pic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20CCD17F-7EF2-4A19-B702-975718BD8B0B}"/>
                    </a:ext>
                  </a:extLst>
                </p:cNvPr>
                <p:cNvSpPr txBox="1"/>
                <p:nvPr/>
              </p:nvSpPr>
              <p:spPr>
                <a:xfrm>
                  <a:off x="4401711" y="2618995"/>
                  <a:ext cx="439444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800" b="1" dirty="0">
                      <a:solidFill>
                        <a:schemeClr val="accent4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青年就業領航計畫</a:t>
                  </a:r>
                </a:p>
              </p:txBody>
            </p:sp>
          </p:grp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FF663D7-3534-4598-95EE-976F48A5FA8D}"/>
                  </a:ext>
                </a:extLst>
              </p:cNvPr>
              <p:cNvSpPr/>
              <p:nvPr/>
            </p:nvSpPr>
            <p:spPr>
              <a:xfrm>
                <a:off x="4015529" y="3130413"/>
                <a:ext cx="6096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000" b="1" dirty="0">
                    <a:latin typeface="微軟正黑體" pitchFamily="34" charset="-120"/>
                    <a:ea typeface="微軟正黑體" pitchFamily="34" charset="-120"/>
                  </a:rPr>
                  <a:t>「青年教育與就業儲蓄帳戶方案」</a:t>
                </a:r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000" b="1" dirty="0">
                    <a:latin typeface="微軟正黑體" pitchFamily="34" charset="-120"/>
                    <a:ea typeface="微軟正黑體" pitchFamily="34" charset="-120"/>
                  </a:rPr>
                  <a:t>每月一萬元學習補助</a:t>
                </a:r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000" b="1" dirty="0">
                    <a:latin typeface="微軟正黑體" pitchFamily="34" charset="-120"/>
                    <a:ea typeface="微軟正黑體" pitchFamily="34" charset="-120"/>
                  </a:rPr>
                  <a:t>一系列學習性工作</a:t>
                </a:r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000" b="1" dirty="0">
                    <a:latin typeface="微軟正黑體" pitchFamily="34" charset="-120"/>
                    <a:ea typeface="微軟正黑體" pitchFamily="34" charset="-120"/>
                  </a:rPr>
                  <a:t>工作崗位的訓練</a:t>
                </a:r>
                <a:endParaRPr lang="zh-TW" altLang="en-US" sz="20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8138535" y="1234105"/>
              <a:ext cx="3945988" cy="3461699"/>
              <a:chOff x="8138535" y="981365"/>
              <a:chExt cx="3945988" cy="3461699"/>
            </a:xfrm>
          </p:grpSpPr>
          <p:sp>
            <p:nvSpPr>
              <p:cNvPr id="19" name="矩形: 圓角 18">
                <a:extLst>
                  <a:ext uri="{FF2B5EF4-FFF2-40B4-BE49-F238E27FC236}">
                    <a16:creationId xmlns:a16="http://schemas.microsoft.com/office/drawing/2014/main" id="{D949C56D-E60C-45D7-B8B9-B6759571E390}"/>
                  </a:ext>
                </a:extLst>
              </p:cNvPr>
              <p:cNvSpPr/>
              <p:nvPr/>
            </p:nvSpPr>
            <p:spPr>
              <a:xfrm>
                <a:off x="8893866" y="981365"/>
                <a:ext cx="2183907" cy="803563"/>
              </a:xfrm>
              <a:prstGeom prst="roundRect">
                <a:avLst/>
              </a:prstGeom>
              <a:solidFill>
                <a:srgbClr val="FF6969"/>
              </a:solidFill>
              <a:ln>
                <a:solidFill>
                  <a:srgbClr val="FF6969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4000" b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經濟部</a:t>
                </a:r>
              </a:p>
            </p:txBody>
          </p:sp>
          <p:grpSp>
            <p:nvGrpSpPr>
              <p:cNvPr id="3" name="群組 2"/>
              <p:cNvGrpSpPr/>
              <p:nvPr/>
            </p:nvGrpSpPr>
            <p:grpSpPr>
              <a:xfrm>
                <a:off x="8138535" y="2324454"/>
                <a:ext cx="3945988" cy="553723"/>
                <a:chOff x="7772536" y="2618995"/>
                <a:chExt cx="3945988" cy="553723"/>
              </a:xfrm>
            </p:grpSpPr>
            <p:pic>
              <p:nvPicPr>
                <p:cNvPr id="23" name="圖形 22" descr="燈泡與齒輪">
                  <a:extLst>
                    <a:ext uri="{FF2B5EF4-FFF2-40B4-BE49-F238E27FC236}">
                      <a16:creationId xmlns:a16="http://schemas.microsoft.com/office/drawing/2014/main" id="{91E169D4-BEB9-48D3-9FE9-A22C118D9A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72536" y="2618995"/>
                  <a:ext cx="553723" cy="553723"/>
                </a:xfrm>
                <a:prstGeom prst="rect">
                  <a:avLst/>
                </a:prstGeom>
              </p:spPr>
            </p:pic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DF42C720-32CF-43B8-AB80-C9D12EC77830}"/>
                    </a:ext>
                  </a:extLst>
                </p:cNvPr>
                <p:cNvSpPr txBox="1"/>
                <p:nvPr/>
              </p:nvSpPr>
              <p:spPr>
                <a:xfrm>
                  <a:off x="8416031" y="2618995"/>
                  <a:ext cx="330249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800" b="1" dirty="0">
                      <a:solidFill>
                        <a:schemeClr val="accent4">
                          <a:lumMod val="50000"/>
                        </a:schemeClr>
                      </a:solidFill>
                      <a:latin typeface="微軟正黑體" pitchFamily="34" charset="-120"/>
                      <a:ea typeface="微軟正黑體" pitchFamily="34" charset="-120"/>
                    </a:rPr>
                    <a:t>投資青年就業方案</a:t>
                  </a:r>
                </a:p>
              </p:txBody>
            </p:sp>
          </p:grp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1F50B18D-3AAD-4AE4-8697-62EF1DEEA734}"/>
                  </a:ext>
                </a:extLst>
              </p:cNvPr>
              <p:cNvSpPr/>
              <p:nvPr/>
            </p:nvSpPr>
            <p:spPr>
              <a:xfrm>
                <a:off x="8498952" y="3119625"/>
                <a:ext cx="3498497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000" b="1" dirty="0">
                    <a:latin typeface="微軟正黑體" pitchFamily="34" charset="-120"/>
                    <a:ea typeface="微軟正黑體" pitchFamily="34" charset="-120"/>
                  </a:rPr>
                  <a:t>協助在校青年職涯規劃與就業方向的準備</a:t>
                </a:r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0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000" b="1" dirty="0">
                    <a:latin typeface="微軟正黑體" pitchFamily="34" charset="-120"/>
                    <a:ea typeface="微軟正黑體" pitchFamily="34" charset="-120"/>
                  </a:rPr>
                  <a:t>政府提供部份補助</a:t>
                </a:r>
              </a:p>
            </p:txBody>
          </p:sp>
        </p:grpSp>
      </p:grpSp>
      <p:grpSp>
        <p:nvGrpSpPr>
          <p:cNvPr id="36" name="群組 35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7" name="流程圖: 接點 36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8" name="圓角矩形 37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流程圖: 接點 38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40" name="流程圖: 接點 39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41" name="流程圖: 接點 40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54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1F3CF65-F2F0-441E-B191-182340A7B578}"/>
              </a:ext>
            </a:extLst>
          </p:cNvPr>
          <p:cNvSpPr/>
          <p:nvPr/>
        </p:nvSpPr>
        <p:spPr>
          <a:xfrm>
            <a:off x="6764651" y="1366294"/>
            <a:ext cx="2183907" cy="803563"/>
          </a:xfrm>
          <a:prstGeom prst="roundRect">
            <a:avLst/>
          </a:prstGeom>
          <a:solidFill>
            <a:srgbClr val="93ADDD"/>
          </a:solidFill>
          <a:ln>
            <a:solidFill>
              <a:srgbClr val="93ADDD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勞動部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4138166" y="2654771"/>
            <a:ext cx="4948170" cy="2595218"/>
            <a:chOff x="3847988" y="2588492"/>
            <a:chExt cx="4948170" cy="2595218"/>
          </a:xfrm>
        </p:grpSpPr>
        <p:pic>
          <p:nvPicPr>
            <p:cNvPr id="11" name="圖形 10" descr="燈泡與齒輪">
              <a:extLst>
                <a:ext uri="{FF2B5EF4-FFF2-40B4-BE49-F238E27FC236}">
                  <a16:creationId xmlns:a16="http://schemas.microsoft.com/office/drawing/2014/main" id="{CF7C5428-8EAC-418A-9FF8-549339581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847988" y="2588492"/>
              <a:ext cx="553723" cy="553723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CE248D91-CD91-42B5-BF1C-230800F18FED}"/>
                </a:ext>
              </a:extLst>
            </p:cNvPr>
            <p:cNvSpPr txBox="1"/>
            <p:nvPr/>
          </p:nvSpPr>
          <p:spPr>
            <a:xfrm>
              <a:off x="4401711" y="2618995"/>
              <a:ext cx="43944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產業人才投資方案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F49FAE2-EA33-428E-A187-FB31423CB23F}"/>
                </a:ext>
              </a:extLst>
            </p:cNvPr>
            <p:cNvSpPr/>
            <p:nvPr/>
          </p:nvSpPr>
          <p:spPr>
            <a:xfrm>
              <a:off x="4124848" y="3552494"/>
              <a:ext cx="332516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依據職業與需求不同提供多元課程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提供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50%-100%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的補助款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endParaRPr lang="zh-TW" altLang="en-US" sz="20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7908660" y="2532043"/>
            <a:ext cx="4283340" cy="3025679"/>
            <a:chOff x="7790291" y="2474893"/>
            <a:chExt cx="4283340" cy="3025679"/>
          </a:xfrm>
        </p:grpSpPr>
        <p:pic>
          <p:nvPicPr>
            <p:cNvPr id="13" name="圖形 12" descr="燈泡與齒輪">
              <a:extLst>
                <a:ext uri="{FF2B5EF4-FFF2-40B4-BE49-F238E27FC236}">
                  <a16:creationId xmlns:a16="http://schemas.microsoft.com/office/drawing/2014/main" id="{85A176F3-413B-4AD3-A8F2-4954537DB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790291" y="2499392"/>
              <a:ext cx="553723" cy="553723"/>
            </a:xfrm>
            <a:prstGeom prst="rect">
              <a:avLst/>
            </a:prstGeom>
          </p:spPr>
        </p:pic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2CE07B31-AA8C-4F20-ABE7-689E58A48210}"/>
                </a:ext>
              </a:extLst>
            </p:cNvPr>
            <p:cNvSpPr txBox="1"/>
            <p:nvPr/>
          </p:nvSpPr>
          <p:spPr>
            <a:xfrm>
              <a:off x="8326259" y="2474893"/>
              <a:ext cx="37473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區域產業據點職業訓練計畫</a:t>
              </a: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A36A7718-732F-46E6-B23E-65C9E77D268A}"/>
                </a:ext>
              </a:extLst>
            </p:cNvPr>
            <p:cNvSpPr txBox="1"/>
            <p:nvPr/>
          </p:nvSpPr>
          <p:spPr>
            <a:xfrm>
              <a:off x="8067152" y="3592357"/>
              <a:ext cx="3857803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整合民間訓練資源供勞工學習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推行生技、物聯網、智慧精密機械、綠能及國防等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大產業創新發展</a:t>
              </a:r>
            </a:p>
            <a:p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29" name="流程圖: 接點 28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32" name="流程圖: 接點 31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3" name="流程圖: 接點 32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813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394049" y="1161361"/>
            <a:ext cx="7142465" cy="4225465"/>
            <a:chOff x="4371103" y="1018311"/>
            <a:chExt cx="7142465" cy="4225465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28D50ADA-0CE4-4758-87BA-0BA35F16F4B7}"/>
                </a:ext>
              </a:extLst>
            </p:cNvPr>
            <p:cNvSpPr/>
            <p:nvPr/>
          </p:nvSpPr>
          <p:spPr>
            <a:xfrm>
              <a:off x="6893646" y="1018311"/>
              <a:ext cx="2183907" cy="803563"/>
            </a:xfrm>
            <a:prstGeom prst="roundRect">
              <a:avLst/>
            </a:prstGeom>
            <a:solidFill>
              <a:srgbClr val="FF6969"/>
            </a:solidFill>
            <a:ln>
              <a:solidFill>
                <a:srgbClr val="FF696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經濟部</a:t>
              </a:r>
            </a:p>
          </p:txBody>
        </p:sp>
        <p:pic>
          <p:nvPicPr>
            <p:cNvPr id="12" name="圖形 11" descr="燈泡與齒輪">
              <a:extLst>
                <a:ext uri="{FF2B5EF4-FFF2-40B4-BE49-F238E27FC236}">
                  <a16:creationId xmlns:a16="http://schemas.microsoft.com/office/drawing/2014/main" id="{771E7317-5727-4E91-9260-18DEB9639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371103" y="2292438"/>
              <a:ext cx="708734" cy="708734"/>
            </a:xfrm>
            <a:prstGeom prst="rect">
              <a:avLst/>
            </a:prstGeom>
          </p:spPr>
        </p:pic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862B95C-83FD-4CE7-B654-C8460AB8763D}"/>
                </a:ext>
              </a:extLst>
            </p:cNvPr>
            <p:cNvSpPr txBox="1"/>
            <p:nvPr/>
          </p:nvSpPr>
          <p:spPr>
            <a:xfrm>
              <a:off x="5167844" y="2258926"/>
              <a:ext cx="634572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產業專業人才發展相關計畫</a:t>
              </a:r>
            </a:p>
            <a:p>
              <a:endParaRPr lang="zh-TW" altLang="en-US" sz="40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886FE62-F2E1-43DA-BCE0-D043F762988D}"/>
                </a:ext>
              </a:extLst>
            </p:cNvPr>
            <p:cNvSpPr/>
            <p:nvPr/>
          </p:nvSpPr>
          <p:spPr>
            <a:xfrm>
              <a:off x="5079837" y="3304784"/>
              <a:ext cx="620445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本年度培訓產業：資通訊、智財、機械相關、智慧電子、資安等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建立三種培訓專班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政府與企業共同建置職能基準與能力鑑定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26" name="流程圖: 接點 25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578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572823" y="1265961"/>
            <a:ext cx="6995287" cy="3649050"/>
            <a:chOff x="4572823" y="1265961"/>
            <a:chExt cx="6995287" cy="3649050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6CE53BD8-85BF-4CCF-8DEE-92D1216A6BEC}"/>
                </a:ext>
              </a:extLst>
            </p:cNvPr>
            <p:cNvSpPr/>
            <p:nvPr/>
          </p:nvSpPr>
          <p:spPr>
            <a:xfrm>
              <a:off x="6764415" y="1265961"/>
              <a:ext cx="2183907" cy="803563"/>
            </a:xfrm>
            <a:prstGeom prst="roundRect">
              <a:avLst/>
            </a:prstGeom>
            <a:solidFill>
              <a:srgbClr val="FFD243"/>
            </a:solidFill>
            <a:ln>
              <a:solidFill>
                <a:srgbClr val="FFD24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教育部</a:t>
              </a:r>
            </a:p>
          </p:txBody>
        </p:sp>
        <p:pic>
          <p:nvPicPr>
            <p:cNvPr id="11" name="圖形 10" descr="燈泡與齒輪">
              <a:extLst>
                <a:ext uri="{FF2B5EF4-FFF2-40B4-BE49-F238E27FC236}">
                  <a16:creationId xmlns:a16="http://schemas.microsoft.com/office/drawing/2014/main" id="{9A8C7A2D-245A-4065-97A0-54DCF4D16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572823" y="2756060"/>
              <a:ext cx="708734" cy="708734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03F6FA5-5E70-471B-9A56-AAF6643C4C66}"/>
                </a:ext>
              </a:extLst>
            </p:cNvPr>
            <p:cNvSpPr txBox="1"/>
            <p:nvPr/>
          </p:nvSpPr>
          <p:spPr>
            <a:xfrm>
              <a:off x="5381677" y="2565560"/>
              <a:ext cx="5480292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AI </a:t>
              </a:r>
              <a:r>
                <a:rPr lang="zh-TW" altLang="zh-TW" sz="32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教育ｘ教育</a:t>
              </a:r>
              <a:r>
                <a:rPr lang="en-US" altLang="zh-TW" sz="32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 AI-</a:t>
              </a:r>
              <a:r>
                <a:rPr lang="zh-TW" altLang="zh-TW" sz="32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人工智慧</a:t>
              </a:r>
              <a:endParaRPr lang="en-US" altLang="zh-TW" sz="32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zh-TW" sz="3200" b="1" dirty="0">
                  <a:solidFill>
                    <a:schemeClr val="accent4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及新興科技教育總體實施策略</a:t>
              </a:r>
              <a:endParaRPr lang="zh-TW" altLang="en-US" sz="32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endParaRPr lang="zh-TW" altLang="en-US" sz="40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3204E99-E5CD-4105-A3C5-C789E12AAC3C}"/>
                </a:ext>
              </a:extLst>
            </p:cNvPr>
            <p:cNvSpPr/>
            <p:nvPr/>
          </p:nvSpPr>
          <p:spPr>
            <a:xfrm>
              <a:off x="5472110" y="3899348"/>
              <a:ext cx="609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使各階段教育共同投入</a:t>
              </a:r>
              <a:r>
                <a:rPr lang="en-US" altLang="zh-TW" sz="2000" b="1" dirty="0"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學習</a:t>
              </a:r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altLang="zh-TW" sz="20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itchFamily="34" charset="-120"/>
                  <a:ea typeface="微軟正黑體" pitchFamily="34" charset="-120"/>
                </a:rPr>
                <a:t>發表「因材網」，</a:t>
              </a:r>
              <a:r>
                <a:rPr lang="zh-TW" altLang="en-US" sz="2000" b="1" dirty="0">
                  <a:latin typeface="微軟正黑體" pitchFamily="34" charset="-120"/>
                  <a:ea typeface="微軟正黑體" pitchFamily="34" charset="-120"/>
                </a:rPr>
                <a:t>達到因材施教</a:t>
              </a: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25" name="流程圖: 接點 24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8" name="流程圖: 接點 27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29" name="流程圖: 接點 28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圓角矩形 30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03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打孔紙帶 1">
            <a:extLst>
              <a:ext uri="{FF2B5EF4-FFF2-40B4-BE49-F238E27FC236}">
                <a16:creationId xmlns:a16="http://schemas.microsoft.com/office/drawing/2014/main" id="{ABF93F11-3444-4C9C-AF55-F97295C8851C}"/>
              </a:ext>
            </a:extLst>
          </p:cNvPr>
          <p:cNvSpPr/>
          <p:nvPr/>
        </p:nvSpPr>
        <p:spPr>
          <a:xfrm>
            <a:off x="2944427" y="2070716"/>
            <a:ext cx="6977848" cy="2716567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18DFC6A-FD88-4AD8-961D-9445D3F671A6}"/>
              </a:ext>
            </a:extLst>
          </p:cNvPr>
          <p:cNvSpPr txBox="1"/>
          <p:nvPr/>
        </p:nvSpPr>
        <p:spPr>
          <a:xfrm>
            <a:off x="3672290" y="2844990"/>
            <a:ext cx="4292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latin typeface="微軟正黑體" pitchFamily="34" charset="-120"/>
                <a:ea typeface="微軟正黑體" pitchFamily="34" charset="-120"/>
              </a:rPr>
              <a:t>解決方案</a:t>
            </a:r>
          </a:p>
        </p:txBody>
      </p:sp>
      <p:pic>
        <p:nvPicPr>
          <p:cNvPr id="5" name="圖形 4" descr="頭顱中有齒輪">
            <a:extLst>
              <a:ext uri="{FF2B5EF4-FFF2-40B4-BE49-F238E27FC236}">
                <a16:creationId xmlns:a16="http://schemas.microsoft.com/office/drawing/2014/main" id="{104FAE3F-5C9B-43D9-AEF4-D385EC2F32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028215" y="2737824"/>
            <a:ext cx="1327915" cy="13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7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FA4C2F3E-6DDF-451C-B778-63AFBB44B296}"/>
              </a:ext>
            </a:extLst>
          </p:cNvPr>
          <p:cNvSpPr/>
          <p:nvPr/>
        </p:nvSpPr>
        <p:spPr>
          <a:xfrm>
            <a:off x="4461165" y="531152"/>
            <a:ext cx="7139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我方解決方案</a:t>
            </a:r>
          </a:p>
        </p:txBody>
      </p:sp>
      <p:graphicFrame>
        <p:nvGraphicFramePr>
          <p:cNvPr id="11" name="資料庫圖表 10">
            <a:extLst>
              <a:ext uri="{FF2B5EF4-FFF2-40B4-BE49-F238E27FC236}">
                <a16:creationId xmlns:a16="http://schemas.microsoft.com/office/drawing/2014/main" id="{4B7E699A-8423-4273-A38E-220B0F1CF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502327"/>
              </p:ext>
            </p:extLst>
          </p:nvPr>
        </p:nvGraphicFramePr>
        <p:xfrm>
          <a:off x="3751270" y="1910978"/>
          <a:ext cx="4693475" cy="2889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資料庫圖表 11">
            <a:extLst>
              <a:ext uri="{FF2B5EF4-FFF2-40B4-BE49-F238E27FC236}">
                <a16:creationId xmlns:a16="http://schemas.microsoft.com/office/drawing/2014/main" id="{C0242865-78C0-4265-86E0-8C49E8733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064799"/>
              </p:ext>
            </p:extLst>
          </p:nvPr>
        </p:nvGraphicFramePr>
        <p:xfrm>
          <a:off x="8308610" y="2259106"/>
          <a:ext cx="3920879" cy="2219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23" name="流程圖: 接點 2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" name="流程圖: 接點 2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26" name="流程圖: 接點 2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27" name="流程圖: 接點 2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32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2705573" y="1822982"/>
            <a:ext cx="6955354" cy="4204333"/>
            <a:chOff x="2830758" y="1446084"/>
            <a:chExt cx="6955354" cy="4204333"/>
          </a:xfrm>
        </p:grpSpPr>
        <p:grpSp>
          <p:nvGrpSpPr>
            <p:cNvPr id="3" name="群組 2"/>
            <p:cNvGrpSpPr/>
            <p:nvPr/>
          </p:nvGrpSpPr>
          <p:grpSpPr>
            <a:xfrm>
              <a:off x="3289961" y="1787738"/>
              <a:ext cx="471218" cy="3339612"/>
              <a:chOff x="4775861" y="2039429"/>
              <a:chExt cx="471218" cy="3339612"/>
            </a:xfrm>
          </p:grpSpPr>
          <p:sp>
            <p:nvSpPr>
              <p:cNvPr id="11" name="流程圖: 接點 10"/>
              <p:cNvSpPr/>
              <p:nvPr/>
            </p:nvSpPr>
            <p:spPr>
              <a:xfrm>
                <a:off x="4776025" y="2039429"/>
                <a:ext cx="471054" cy="424872"/>
              </a:xfrm>
              <a:prstGeom prst="flowChartConnector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  <p:sp>
            <p:nvSpPr>
              <p:cNvPr id="13" name="流程圖: 接點 12"/>
              <p:cNvSpPr/>
              <p:nvPr/>
            </p:nvSpPr>
            <p:spPr>
              <a:xfrm>
                <a:off x="4776025" y="3025407"/>
                <a:ext cx="471054" cy="424872"/>
              </a:xfrm>
              <a:prstGeom prst="flowChartConnector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15" name="流程圖: 接點 14"/>
              <p:cNvSpPr/>
              <p:nvPr/>
            </p:nvSpPr>
            <p:spPr>
              <a:xfrm>
                <a:off x="4775861" y="3961603"/>
                <a:ext cx="471054" cy="424872"/>
              </a:xfrm>
              <a:prstGeom prst="flowChartConnector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  <p:sp>
            <p:nvSpPr>
              <p:cNvPr id="16" name="流程圖: 接點 15"/>
              <p:cNvSpPr/>
              <p:nvPr/>
            </p:nvSpPr>
            <p:spPr>
              <a:xfrm>
                <a:off x="4775861" y="4954169"/>
                <a:ext cx="471054" cy="424872"/>
              </a:xfrm>
              <a:prstGeom prst="flowChartConnector">
                <a:avLst/>
              </a:prstGeom>
              <a:solidFill>
                <a:srgbClr val="FF9999"/>
              </a:solidFill>
              <a:ln>
                <a:solidFill>
                  <a:srgbClr val="FF9999"/>
                </a:solidFill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4</a:t>
                </a:r>
                <a:endParaRPr lang="zh-TW" altLang="en-US" dirty="0"/>
              </a:p>
            </p:txBody>
          </p:sp>
        </p:grpSp>
        <p:sp>
          <p:nvSpPr>
            <p:cNvPr id="12" name="PA_库_矩形 4"/>
            <p:cNvSpPr/>
            <p:nvPr/>
          </p:nvSpPr>
          <p:spPr bwMode="auto">
            <a:xfrm>
              <a:off x="2830758" y="1446084"/>
              <a:ext cx="6955354" cy="4204333"/>
            </a:xfrm>
            <a:prstGeom prst="rect">
              <a:avLst/>
            </a:prstGeom>
            <a:noFill/>
            <a:ln w="76200">
              <a:solidFill>
                <a:schemeClr val="accent1">
                  <a:lumMod val="50000"/>
                </a:schemeClr>
              </a:solidFill>
              <a:miter lim="8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869871" y="1708720"/>
              <a:ext cx="5872843" cy="38164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說明問題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檢視政策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解決方案</a:t>
              </a:r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3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行動方案</a:t>
              </a:r>
            </a:p>
            <a:p>
              <a:endParaRPr lang="zh-TW" altLang="en-US" dirty="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684814" y="490861"/>
            <a:ext cx="4528458" cy="1049415"/>
            <a:chOff x="3684814" y="490861"/>
            <a:chExt cx="4528458" cy="1049415"/>
          </a:xfrm>
        </p:grpSpPr>
        <p:sp>
          <p:nvSpPr>
            <p:cNvPr id="25" name="文字方塊 24"/>
            <p:cNvSpPr txBox="1"/>
            <p:nvPr/>
          </p:nvSpPr>
          <p:spPr>
            <a:xfrm>
              <a:off x="3967844" y="490861"/>
              <a:ext cx="4158342" cy="769441"/>
            </a:xfrm>
            <a:prstGeom prst="rect">
              <a:avLst/>
            </a:prstGeom>
            <a:noFill/>
            <a:ln w="28575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reflection blurRad="6350" stA="50000" endA="300" endPos="55000" dir="5400000" sy="-100000" algn="bl" rotWithShape="0"/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報告內容   </a:t>
              </a:r>
              <a:endPara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3684814" y="1260302"/>
              <a:ext cx="2188029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>
              <a:off x="6025243" y="1249978"/>
              <a:ext cx="2188029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5812970" y="955501"/>
              <a:ext cx="288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·</a:t>
              </a:r>
              <a:endPara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4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id="{6EB12101-8CA4-45BD-BCC2-55EB4C4192C1}"/>
              </a:ext>
            </a:extLst>
          </p:cNvPr>
          <p:cNvSpPr txBox="1"/>
          <p:nvPr/>
        </p:nvSpPr>
        <p:spPr>
          <a:xfrm>
            <a:off x="6461991" y="467139"/>
            <a:ext cx="2727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發想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452465" y="3678898"/>
            <a:ext cx="6583285" cy="2700316"/>
            <a:chOff x="5407891" y="4157684"/>
            <a:chExt cx="6583285" cy="2700316"/>
          </a:xfrm>
        </p:grpSpPr>
        <p:pic>
          <p:nvPicPr>
            <p:cNvPr id="21" name="圖形 20" descr="想法泡泡">
              <a:extLst>
                <a:ext uri="{FF2B5EF4-FFF2-40B4-BE49-F238E27FC236}">
                  <a16:creationId xmlns:a16="http://schemas.microsoft.com/office/drawing/2014/main" id="{8E500574-AB32-471F-AE7E-DF8F58E42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407891" y="4157684"/>
              <a:ext cx="914400" cy="914400"/>
            </a:xfrm>
            <a:prstGeom prst="rect">
              <a:avLst/>
            </a:prstGeom>
          </p:spPr>
        </p:pic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9CABA961-DE0F-4238-B078-F8A834841F9E}"/>
                </a:ext>
              </a:extLst>
            </p:cNvPr>
            <p:cNvSpPr txBox="1"/>
            <p:nvPr/>
          </p:nvSpPr>
          <p:spPr>
            <a:xfrm>
              <a:off x="6351973" y="4208517"/>
              <a:ext cx="2370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審查機制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8EBAC9B-1EBB-479A-88AA-CFB6EB5969FF}"/>
                </a:ext>
              </a:extLst>
            </p:cNvPr>
            <p:cNvSpPr/>
            <p:nvPr/>
          </p:nvSpPr>
          <p:spPr>
            <a:xfrm>
              <a:off x="5763491" y="4980563"/>
              <a:ext cx="6227685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endParaRPr lang="en-US" altLang="zh-TW" dirty="0"/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校內課程審查委員應每年調整、修正課程內容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達成橫向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跨領域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與縱向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教學目標銜接各級教育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的統合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endParaRPr lang="zh-TW" altLang="zh-TW" dirty="0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4452465" y="1322850"/>
            <a:ext cx="6553200" cy="2245308"/>
            <a:chOff x="4031942" y="1541573"/>
            <a:chExt cx="6553200" cy="2245308"/>
          </a:xfrm>
        </p:grpSpPr>
        <p:pic>
          <p:nvPicPr>
            <p:cNvPr id="20" name="圖形 19" descr="想法泡泡">
              <a:extLst>
                <a:ext uri="{FF2B5EF4-FFF2-40B4-BE49-F238E27FC236}">
                  <a16:creationId xmlns:a16="http://schemas.microsoft.com/office/drawing/2014/main" id="{DCA8BE84-D2F6-4970-8AB7-C2E65D4B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031942" y="1541573"/>
              <a:ext cx="914400" cy="914400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F7276872-3E6E-4458-A105-CA9221C3D4E3}"/>
                </a:ext>
              </a:extLst>
            </p:cNvPr>
            <p:cNvSpPr txBox="1"/>
            <p:nvPr/>
          </p:nvSpPr>
          <p:spPr>
            <a:xfrm>
              <a:off x="5035118" y="1600196"/>
              <a:ext cx="2370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課綱調整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6557BFC9-9C43-488A-95F4-B5D83C5BFC88}"/>
                </a:ext>
              </a:extLst>
            </p:cNvPr>
            <p:cNvSpPr/>
            <p:nvPr/>
          </p:nvSpPr>
          <p:spPr>
            <a:xfrm>
              <a:off x="4489142" y="2771218"/>
              <a:ext cx="609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國中小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明定校方將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相關課程列入課綱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高中建議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將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AI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課程列入課表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4" name="流程圖: 接點 33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48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id="{288D42CD-C4BB-40B4-825E-BFA86EF5DBA1}"/>
              </a:ext>
            </a:extLst>
          </p:cNvPr>
          <p:cNvSpPr txBox="1"/>
          <p:nvPr/>
        </p:nvSpPr>
        <p:spPr>
          <a:xfrm>
            <a:off x="6409676" y="526684"/>
            <a:ext cx="61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</a:p>
        </p:txBody>
      </p:sp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6F3F0435-2012-4F8C-ADBC-3DAE4A6B3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892976"/>
              </p:ext>
            </p:extLst>
          </p:nvPr>
        </p:nvGraphicFramePr>
        <p:xfrm>
          <a:off x="3844030" y="1234570"/>
          <a:ext cx="7998780" cy="548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圖形 21" descr="步行">
            <a:extLst>
              <a:ext uri="{FF2B5EF4-FFF2-40B4-BE49-F238E27FC236}">
                <a16:creationId xmlns:a16="http://schemas.microsoft.com/office/drawing/2014/main" id="{555B50B7-A8EE-4226-8A1D-DCDBC4AF73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490227" y="2485748"/>
            <a:ext cx="1423659" cy="1423659"/>
          </a:xfrm>
          <a:prstGeom prst="rect">
            <a:avLst/>
          </a:prstGeom>
        </p:spPr>
      </p:pic>
      <p:grpSp>
        <p:nvGrpSpPr>
          <p:cNvPr id="33" name="群組 32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4" name="流程圖: 接點 33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25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id="{E1187245-0F2B-4F45-A1CC-05626DC16B5C}"/>
              </a:ext>
            </a:extLst>
          </p:cNvPr>
          <p:cNvSpPr txBox="1"/>
          <p:nvPr/>
        </p:nvSpPr>
        <p:spPr>
          <a:xfrm>
            <a:off x="5895490" y="456470"/>
            <a:ext cx="61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多元整合</a:t>
            </a:r>
          </a:p>
        </p:txBody>
      </p:sp>
      <p:graphicFrame>
        <p:nvGraphicFramePr>
          <p:cNvPr id="19" name="資料庫圖表 18">
            <a:extLst>
              <a:ext uri="{FF2B5EF4-FFF2-40B4-BE49-F238E27FC236}">
                <a16:creationId xmlns:a16="http://schemas.microsoft.com/office/drawing/2014/main" id="{7EE5F5DD-9425-4205-B3A6-9C48749E7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241826"/>
              </p:ext>
            </p:extLst>
          </p:nvPr>
        </p:nvGraphicFramePr>
        <p:xfrm>
          <a:off x="3836012" y="1164356"/>
          <a:ext cx="7950447" cy="5381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13" name="流程圖: 接點 1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流程圖: 接點 1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6" name="流程圖: 接點 1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00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字方塊 17">
            <a:extLst>
              <a:ext uri="{FF2B5EF4-FFF2-40B4-BE49-F238E27FC236}">
                <a16:creationId xmlns:a16="http://schemas.microsoft.com/office/drawing/2014/main" id="{62FD80B1-445E-4B3D-B344-E82974956078}"/>
              </a:ext>
            </a:extLst>
          </p:cNvPr>
          <p:cNvSpPr txBox="1"/>
          <p:nvPr/>
        </p:nvSpPr>
        <p:spPr>
          <a:xfrm>
            <a:off x="6096000" y="464540"/>
            <a:ext cx="61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積分制度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57F09D9-723C-442D-B6D6-22F2B1E13A4D}"/>
              </a:ext>
            </a:extLst>
          </p:cNvPr>
          <p:cNvSpPr txBox="1"/>
          <p:nvPr/>
        </p:nvSpPr>
        <p:spPr>
          <a:xfrm>
            <a:off x="7839890" y="1969998"/>
            <a:ext cx="57172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校內學習積分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競賽活動積分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實習就業積分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專題講座積分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執照認證積分</a:t>
            </a:r>
          </a:p>
        </p:txBody>
      </p:sp>
      <p:graphicFrame>
        <p:nvGraphicFramePr>
          <p:cNvPr id="20" name="資料庫圖表 19">
            <a:extLst>
              <a:ext uri="{FF2B5EF4-FFF2-40B4-BE49-F238E27FC236}">
                <a16:creationId xmlns:a16="http://schemas.microsoft.com/office/drawing/2014/main" id="{2F19CBC8-93AC-4AE9-99CF-9300E864C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436796"/>
              </p:ext>
            </p:extLst>
          </p:nvPr>
        </p:nvGraphicFramePr>
        <p:xfrm>
          <a:off x="4971546" y="2604486"/>
          <a:ext cx="2131625" cy="164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圖形 21" descr="足跡">
            <a:extLst>
              <a:ext uri="{FF2B5EF4-FFF2-40B4-BE49-F238E27FC236}">
                <a16:creationId xmlns:a16="http://schemas.microsoft.com/office/drawing/2014/main" id="{A3265787-0E61-4362-A017-033F0D5131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507459">
            <a:off x="10558915" y="5336517"/>
            <a:ext cx="1207598" cy="1207598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15" name="流程圖: 接點 14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流程圖: 接點 16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30" name="流程圖: 接點 29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1" name="流程圖: 接點 30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2" name="圓角矩形 31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圓角矩形 32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圓角矩形 33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15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33C459D6-5F1A-4EEF-809F-2D0093A11D6F}"/>
              </a:ext>
            </a:extLst>
          </p:cNvPr>
          <p:cNvSpPr txBox="1"/>
          <p:nvPr/>
        </p:nvSpPr>
        <p:spPr>
          <a:xfrm>
            <a:off x="6409677" y="526684"/>
            <a:ext cx="61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4466624" y="1567545"/>
            <a:ext cx="6716497" cy="4895435"/>
            <a:chOff x="4466624" y="1567545"/>
            <a:chExt cx="6716497" cy="4895435"/>
          </a:xfrm>
        </p:grpSpPr>
        <p:pic>
          <p:nvPicPr>
            <p:cNvPr id="11" name="圖形 10" descr="想法泡泡">
              <a:extLst>
                <a:ext uri="{FF2B5EF4-FFF2-40B4-BE49-F238E27FC236}">
                  <a16:creationId xmlns:a16="http://schemas.microsoft.com/office/drawing/2014/main" id="{9A445C4C-B35E-4F0B-AE10-DC73D667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466624" y="1567545"/>
              <a:ext cx="707886" cy="70788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B0B64CE-6ABC-4B2E-83EF-2D04FD94D967}"/>
                </a:ext>
              </a:extLst>
            </p:cNvPr>
            <p:cNvSpPr txBox="1"/>
            <p:nvPr/>
          </p:nvSpPr>
          <p:spPr>
            <a:xfrm>
              <a:off x="5289293" y="1567545"/>
              <a:ext cx="2370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就業地圖</a:t>
              </a:r>
            </a:p>
          </p:txBody>
        </p:sp>
        <p:pic>
          <p:nvPicPr>
            <p:cNvPr id="13" name="圖形 12" descr="想法泡泡">
              <a:extLst>
                <a:ext uri="{FF2B5EF4-FFF2-40B4-BE49-F238E27FC236}">
                  <a16:creationId xmlns:a16="http://schemas.microsoft.com/office/drawing/2014/main" id="{0CDE2394-FF7D-4134-AF60-F3E3348D9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104898" y="4092718"/>
              <a:ext cx="707886" cy="707886"/>
            </a:xfrm>
            <a:prstGeom prst="rect">
              <a:avLst/>
            </a:prstGeom>
          </p:spPr>
        </p:pic>
        <p:pic>
          <p:nvPicPr>
            <p:cNvPr id="14" name="圖形 13" descr="想法泡泡">
              <a:extLst>
                <a:ext uri="{FF2B5EF4-FFF2-40B4-BE49-F238E27FC236}">
                  <a16:creationId xmlns:a16="http://schemas.microsoft.com/office/drawing/2014/main" id="{D38BBF31-D9A7-4CE6-A0FD-A698B835C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466624" y="4068409"/>
              <a:ext cx="707886" cy="707886"/>
            </a:xfrm>
            <a:prstGeom prst="rect">
              <a:avLst/>
            </a:prstGeom>
          </p:spPr>
        </p:pic>
        <p:pic>
          <p:nvPicPr>
            <p:cNvPr id="15" name="圖形 14" descr="想法泡泡">
              <a:extLst>
                <a:ext uri="{FF2B5EF4-FFF2-40B4-BE49-F238E27FC236}">
                  <a16:creationId xmlns:a16="http://schemas.microsoft.com/office/drawing/2014/main" id="{B514A77A-FC31-45F2-826F-E9F1F7940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50243" y="1567545"/>
              <a:ext cx="707886" cy="707886"/>
            </a:xfrm>
            <a:prstGeom prst="rect">
              <a:avLst/>
            </a:prstGeom>
          </p:spPr>
        </p:pic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27DD9EF-4545-446C-B785-14F017F2B3B3}"/>
                </a:ext>
              </a:extLst>
            </p:cNvPr>
            <p:cNvSpPr txBox="1"/>
            <p:nvPr/>
          </p:nvSpPr>
          <p:spPr>
            <a:xfrm>
              <a:off x="8812784" y="4112725"/>
              <a:ext cx="2370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學習平台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752849CD-9291-4DDE-A681-2AB85EAB9D3A}"/>
                </a:ext>
              </a:extLst>
            </p:cNvPr>
            <p:cNvSpPr txBox="1"/>
            <p:nvPr/>
          </p:nvSpPr>
          <p:spPr>
            <a:xfrm>
              <a:off x="5359185" y="4092718"/>
              <a:ext cx="2370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青年資金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77DD947-041D-4FE2-9F7D-18DFA6830F3F}"/>
                </a:ext>
              </a:extLst>
            </p:cNvPr>
            <p:cNvSpPr txBox="1"/>
            <p:nvPr/>
          </p:nvSpPr>
          <p:spPr>
            <a:xfrm>
              <a:off x="8812784" y="1567545"/>
              <a:ext cx="23703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即時資訊</a:t>
              </a:r>
            </a:p>
          </p:txBody>
        </p:sp>
        <p:pic>
          <p:nvPicPr>
            <p:cNvPr id="20" name="圖形 19" descr="有圖釘的地圖">
              <a:extLst>
                <a:ext uri="{FF2B5EF4-FFF2-40B4-BE49-F238E27FC236}">
                  <a16:creationId xmlns:a16="http://schemas.microsoft.com/office/drawing/2014/main" id="{6895A787-1CB6-43AF-9DB2-9C283144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633952" y="2205181"/>
              <a:ext cx="1681017" cy="1681017"/>
            </a:xfrm>
            <a:prstGeom prst="rect">
              <a:avLst/>
            </a:prstGeom>
          </p:spPr>
        </p:pic>
        <p:pic>
          <p:nvPicPr>
            <p:cNvPr id="22" name="圖形 21" descr="錢">
              <a:extLst>
                <a:ext uri="{FF2B5EF4-FFF2-40B4-BE49-F238E27FC236}">
                  <a16:creationId xmlns:a16="http://schemas.microsoft.com/office/drawing/2014/main" id="{B1050C6F-7D06-4544-9ABC-B8C45CE6E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64663" y="4820611"/>
              <a:ext cx="1559380" cy="1559380"/>
            </a:xfrm>
            <a:prstGeom prst="rect">
              <a:avLst/>
            </a:prstGeom>
          </p:spPr>
        </p:pic>
        <p:pic>
          <p:nvPicPr>
            <p:cNvPr id="24" name="圖形 23" descr="資訊">
              <a:extLst>
                <a:ext uri="{FF2B5EF4-FFF2-40B4-BE49-F238E27FC236}">
                  <a16:creationId xmlns:a16="http://schemas.microsoft.com/office/drawing/2014/main" id="{BEAD5770-64DF-4EB7-82E2-72FACC3A1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146980" y="2360973"/>
              <a:ext cx="1369435" cy="1369435"/>
            </a:xfrm>
            <a:prstGeom prst="rect">
              <a:avLst/>
            </a:prstGeom>
          </p:spPr>
        </p:pic>
        <p:pic>
          <p:nvPicPr>
            <p:cNvPr id="26" name="圖形 25" descr="網際網路">
              <a:extLst>
                <a:ext uri="{FF2B5EF4-FFF2-40B4-BE49-F238E27FC236}">
                  <a16:creationId xmlns:a16="http://schemas.microsoft.com/office/drawing/2014/main" id="{33428143-1860-4A36-913F-28510F7E1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9010512" y="4820611"/>
              <a:ext cx="1642369" cy="1642369"/>
            </a:xfrm>
            <a:prstGeom prst="rect">
              <a:avLst/>
            </a:prstGeom>
          </p:spPr>
        </p:pic>
      </p:grpSp>
      <p:grpSp>
        <p:nvGrpSpPr>
          <p:cNvPr id="33" name="群組 32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4" name="流程圖: 接點 33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35" name="圓角矩形 34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流程圖: 接點 35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37" name="流程圖: 接點 36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38" name="流程圖: 接點 37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39" name="圓角矩形 38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181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打孔紙帶 1">
            <a:extLst>
              <a:ext uri="{FF2B5EF4-FFF2-40B4-BE49-F238E27FC236}">
                <a16:creationId xmlns:a16="http://schemas.microsoft.com/office/drawing/2014/main" id="{ABF93F11-3444-4C9C-AF55-F97295C8851C}"/>
              </a:ext>
            </a:extLst>
          </p:cNvPr>
          <p:cNvSpPr/>
          <p:nvPr/>
        </p:nvSpPr>
        <p:spPr>
          <a:xfrm>
            <a:off x="3166099" y="2107662"/>
            <a:ext cx="6977848" cy="2716567"/>
          </a:xfrm>
          <a:prstGeom prst="flowChartPunchedTape">
            <a:avLst/>
          </a:prstGeom>
          <a:solidFill>
            <a:srgbClr val="FFCCCC"/>
          </a:solidFill>
          <a:ln w="5715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zh-TW" altLang="en-US" sz="8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99568" y="2876628"/>
            <a:ext cx="47197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latin typeface="微軟正黑體" pitchFamily="34" charset="-120"/>
                <a:ea typeface="微軟正黑體" pitchFamily="34" charset="-120"/>
              </a:rPr>
              <a:t>行動方案</a:t>
            </a:r>
          </a:p>
          <a:p>
            <a:endParaRPr lang="zh-TW" altLang="en-US" dirty="0"/>
          </a:p>
        </p:txBody>
      </p:sp>
      <p:pic>
        <p:nvPicPr>
          <p:cNvPr id="5" name="圖形 4" descr="執行">
            <a:extLst>
              <a:ext uri="{FF2B5EF4-FFF2-40B4-BE49-F238E27FC236}">
                <a16:creationId xmlns:a16="http://schemas.microsoft.com/office/drawing/2014/main" id="{A119727B-F20C-4289-A628-429464A0C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55367" y="311384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5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5853454" y="636864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提出行動方案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4199926" y="1487161"/>
            <a:ext cx="7925241" cy="4733258"/>
            <a:chOff x="3920526" y="1887211"/>
            <a:chExt cx="7925241" cy="4733258"/>
          </a:xfrm>
        </p:grpSpPr>
        <p:grpSp>
          <p:nvGrpSpPr>
            <p:cNvPr id="19" name="群組 18"/>
            <p:cNvGrpSpPr/>
            <p:nvPr/>
          </p:nvGrpSpPr>
          <p:grpSpPr>
            <a:xfrm>
              <a:off x="3920526" y="2083659"/>
              <a:ext cx="6909342" cy="4536810"/>
              <a:chOff x="4539039" y="1176820"/>
              <a:chExt cx="6245274" cy="3883166"/>
            </a:xfrm>
          </p:grpSpPr>
          <p:grpSp>
            <p:nvGrpSpPr>
              <p:cNvPr id="26" name="群組 25"/>
              <p:cNvGrpSpPr/>
              <p:nvPr/>
            </p:nvGrpSpPr>
            <p:grpSpPr>
              <a:xfrm>
                <a:off x="4638606" y="1176820"/>
                <a:ext cx="6145707" cy="3883166"/>
                <a:chOff x="4004810" y="782330"/>
                <a:chExt cx="7088072" cy="4728842"/>
              </a:xfrm>
            </p:grpSpPr>
            <p:sp>
              <p:nvSpPr>
                <p:cNvPr id="36" name="六邊形 35"/>
                <p:cNvSpPr/>
                <p:nvPr/>
              </p:nvSpPr>
              <p:spPr>
                <a:xfrm>
                  <a:off x="4100270" y="782330"/>
                  <a:ext cx="2032000" cy="1828800"/>
                </a:xfrm>
                <a:prstGeom prst="hexago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7" name="六邊形 36"/>
                <p:cNvSpPr/>
                <p:nvPr/>
              </p:nvSpPr>
              <p:spPr>
                <a:xfrm>
                  <a:off x="5713331" y="1748569"/>
                  <a:ext cx="2032000" cy="1828800"/>
                </a:xfrm>
                <a:prstGeom prst="hexagon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9" name="六邊形 38"/>
                <p:cNvSpPr/>
                <p:nvPr/>
              </p:nvSpPr>
              <p:spPr>
                <a:xfrm>
                  <a:off x="9010010" y="1792755"/>
                  <a:ext cx="2032000" cy="1828800"/>
                </a:xfrm>
                <a:prstGeom prst="hex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0" name="六邊形 39"/>
                <p:cNvSpPr/>
                <p:nvPr/>
              </p:nvSpPr>
              <p:spPr>
                <a:xfrm>
                  <a:off x="7347968" y="2707156"/>
                  <a:ext cx="2032000" cy="1828800"/>
                </a:xfrm>
                <a:prstGeom prst="hexagon">
                  <a:avLst/>
                </a:prstGeom>
                <a:solidFill>
                  <a:srgbClr val="F9D3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1" name="六邊形 40"/>
                <p:cNvSpPr/>
                <p:nvPr/>
              </p:nvSpPr>
              <p:spPr>
                <a:xfrm>
                  <a:off x="8974118" y="3682372"/>
                  <a:ext cx="2032000" cy="1828800"/>
                </a:xfrm>
                <a:prstGeom prst="hexagon">
                  <a:avLst/>
                </a:prstGeom>
                <a:solidFill>
                  <a:srgbClr val="B18C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42" name="文字方塊 41"/>
                <p:cNvSpPr txBox="1"/>
                <p:nvPr/>
              </p:nvSpPr>
              <p:spPr>
                <a:xfrm>
                  <a:off x="4004810" y="1202875"/>
                  <a:ext cx="2178153" cy="9944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問卷調查</a:t>
                  </a:r>
                  <a:endParaRPr lang="en-US" altLang="zh-TW" sz="2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學生意見</a:t>
                  </a:r>
                  <a:endParaRPr lang="en-US" altLang="zh-TW" sz="2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3" name="文字方塊 42"/>
                <p:cNvSpPr txBox="1"/>
                <p:nvPr/>
              </p:nvSpPr>
              <p:spPr>
                <a:xfrm>
                  <a:off x="5763033" y="2133814"/>
                  <a:ext cx="1907310" cy="1686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zh-TW" altLang="en-US" sz="22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訪談公、私部門與專家學者意見</a:t>
                  </a:r>
                </a:p>
                <a:p>
                  <a:endParaRPr lang="zh-TW" altLang="en-US" dirty="0"/>
                </a:p>
              </p:txBody>
            </p:sp>
            <p:sp>
              <p:nvSpPr>
                <p:cNvPr id="44" name="文字方塊 43"/>
                <p:cNvSpPr txBox="1"/>
                <p:nvPr/>
              </p:nvSpPr>
              <p:spPr>
                <a:xfrm>
                  <a:off x="7429903" y="3207462"/>
                  <a:ext cx="1881628" cy="11548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創立粉專與營運狀況</a:t>
                  </a:r>
                </a:p>
                <a:p>
                  <a:endParaRPr lang="zh-TW" altLang="en-US" dirty="0"/>
                </a:p>
              </p:txBody>
            </p:sp>
            <p:sp>
              <p:nvSpPr>
                <p:cNvPr id="45" name="文字方塊 44"/>
                <p:cNvSpPr txBox="1"/>
                <p:nvPr/>
              </p:nvSpPr>
              <p:spPr>
                <a:xfrm>
                  <a:off x="9042777" y="2444269"/>
                  <a:ext cx="2014934" cy="824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製作說帖</a:t>
                  </a:r>
                </a:p>
                <a:p>
                  <a:endParaRPr lang="zh-TW" altLang="en-US" sz="1600" dirty="0"/>
                </a:p>
              </p:txBody>
            </p:sp>
            <p:sp>
              <p:nvSpPr>
                <p:cNvPr id="46" name="文字方塊 45"/>
                <p:cNvSpPr txBox="1"/>
                <p:nvPr/>
              </p:nvSpPr>
              <p:spPr>
                <a:xfrm>
                  <a:off x="8887353" y="4001531"/>
                  <a:ext cx="2205529" cy="1251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說明如何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影響政府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政策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27" name="群組 26"/>
              <p:cNvGrpSpPr/>
              <p:nvPr/>
            </p:nvGrpSpPr>
            <p:grpSpPr>
              <a:xfrm>
                <a:off x="5414730" y="3030616"/>
                <a:ext cx="1293749" cy="889501"/>
                <a:chOff x="2540117" y="3167236"/>
                <a:chExt cx="2045267" cy="1272114"/>
              </a:xfrm>
              <a:solidFill>
                <a:srgbClr val="FFCCCC"/>
              </a:solidFill>
            </p:grpSpPr>
            <p:sp>
              <p:nvSpPr>
                <p:cNvPr id="34" name="六邊形 33"/>
                <p:cNvSpPr/>
                <p:nvPr/>
              </p:nvSpPr>
              <p:spPr>
                <a:xfrm>
                  <a:off x="2540117" y="3167236"/>
                  <a:ext cx="1667197" cy="1272114"/>
                </a:xfrm>
                <a:prstGeom prst="hexagon">
                  <a:avLst/>
                </a:prstGeom>
                <a:solidFill>
                  <a:srgbClr val="FF9F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文字方塊 34"/>
                <p:cNvSpPr txBox="1"/>
                <p:nvPr/>
              </p:nvSpPr>
              <p:spPr>
                <a:xfrm>
                  <a:off x="2715891" y="3587459"/>
                  <a:ext cx="1869493" cy="489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公部門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8" name="群組 27"/>
              <p:cNvGrpSpPr/>
              <p:nvPr/>
            </p:nvGrpSpPr>
            <p:grpSpPr>
              <a:xfrm>
                <a:off x="5414730" y="3967454"/>
                <a:ext cx="1182562" cy="889501"/>
                <a:chOff x="1144075" y="3843568"/>
                <a:chExt cx="1869493" cy="1272114"/>
              </a:xfrm>
              <a:solidFill>
                <a:srgbClr val="FFE7E7"/>
              </a:solidFill>
            </p:grpSpPr>
            <p:sp>
              <p:nvSpPr>
                <p:cNvPr id="32" name="六邊形 31"/>
                <p:cNvSpPr/>
                <p:nvPr/>
              </p:nvSpPr>
              <p:spPr>
                <a:xfrm>
                  <a:off x="1165758" y="3843568"/>
                  <a:ext cx="1667198" cy="1272114"/>
                </a:xfrm>
                <a:prstGeom prst="hexagon">
                  <a:avLst/>
                </a:prstGeom>
                <a:solidFill>
                  <a:srgbClr val="FF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3" name="文字方塊 32"/>
                <p:cNvSpPr txBox="1"/>
                <p:nvPr/>
              </p:nvSpPr>
              <p:spPr>
                <a:xfrm>
                  <a:off x="1144075" y="4253417"/>
                  <a:ext cx="1869493" cy="489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專家學者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4539039" y="3535765"/>
                <a:ext cx="1286411" cy="889501"/>
                <a:chOff x="-229574" y="4588401"/>
                <a:chExt cx="2033667" cy="1272114"/>
              </a:xfrm>
              <a:solidFill>
                <a:srgbClr val="FFE7E7"/>
              </a:solidFill>
            </p:grpSpPr>
            <p:sp>
              <p:nvSpPr>
                <p:cNvPr id="30" name="六邊形 29"/>
                <p:cNvSpPr/>
                <p:nvPr/>
              </p:nvSpPr>
              <p:spPr>
                <a:xfrm>
                  <a:off x="-229574" y="4588401"/>
                  <a:ext cx="1667197" cy="1272114"/>
                </a:xfrm>
                <a:prstGeom prst="hexagon">
                  <a:avLst/>
                </a:prstGeom>
                <a:solidFill>
                  <a:srgbClr val="FFE7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1" name="文字方塊 30"/>
                <p:cNvSpPr txBox="1"/>
                <p:nvPr/>
              </p:nvSpPr>
              <p:spPr>
                <a:xfrm>
                  <a:off x="-65401" y="4979571"/>
                  <a:ext cx="1869494" cy="489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私部門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0" name="群組 19"/>
            <p:cNvGrpSpPr/>
            <p:nvPr/>
          </p:nvGrpSpPr>
          <p:grpSpPr>
            <a:xfrm>
              <a:off x="10188884" y="2509855"/>
              <a:ext cx="1656883" cy="1201283"/>
              <a:chOff x="5922734" y="5367166"/>
              <a:chExt cx="1405104" cy="1026939"/>
            </a:xfrm>
          </p:grpSpPr>
          <p:sp>
            <p:nvSpPr>
              <p:cNvPr id="24" name="六邊形 23"/>
              <p:cNvSpPr/>
              <p:nvPr/>
            </p:nvSpPr>
            <p:spPr>
              <a:xfrm>
                <a:off x="6101071" y="5367166"/>
                <a:ext cx="1048432" cy="879978"/>
              </a:xfrm>
              <a:prstGeom prst="hexag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5922734" y="5578469"/>
                <a:ext cx="1405104" cy="815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行政院</a:t>
                </a:r>
                <a:endParaRPr lang="en-US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院長</a:t>
                </a:r>
                <a:endParaRPr lang="en-US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endParaRPr lang="en-US" altLang="zh-TW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9299736" y="1887211"/>
              <a:ext cx="1345997" cy="1107911"/>
              <a:chOff x="6893517" y="5846209"/>
              <a:chExt cx="1182562" cy="931888"/>
            </a:xfrm>
          </p:grpSpPr>
          <p:sp>
            <p:nvSpPr>
              <p:cNvPr id="22" name="六邊形 21"/>
              <p:cNvSpPr/>
              <p:nvPr/>
            </p:nvSpPr>
            <p:spPr>
              <a:xfrm>
                <a:off x="6946378" y="5846209"/>
                <a:ext cx="1086595" cy="931888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893517" y="6086727"/>
                <a:ext cx="1182562" cy="595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教育部</a:t>
                </a:r>
                <a:endParaRPr lang="en-US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en-US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部長</a:t>
                </a:r>
                <a:endParaRPr lang="en-US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568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5798036" y="728471"/>
            <a:ext cx="497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問卷調查學生意見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411962" y="1733122"/>
            <a:ext cx="509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發現受測者多數都十分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4006384" y="3311073"/>
            <a:ext cx="2183907" cy="10184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平台使用的</a:t>
            </a:r>
            <a:endParaRPr lang="en-US" altLang="zh-TW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意願與建議</a:t>
            </a:r>
          </a:p>
        </p:txBody>
      </p:sp>
      <p:sp>
        <p:nvSpPr>
          <p:cNvPr id="18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4006384" y="1520904"/>
            <a:ext cx="2172744" cy="102031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政府政策與</a:t>
            </a:r>
            <a:r>
              <a:rPr lang="en-US" altLang="zh-TW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AI</a:t>
            </a:r>
          </a:p>
          <a:p>
            <a:pPr algn="ctr"/>
            <a:r>
              <a:rPr lang="zh-TW" altLang="en-US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科技之了解程度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6411962" y="3034035"/>
            <a:ext cx="53736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意願：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88.3%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的受訪青年願意使用該平台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功能：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除假設為企業填寫的「投資贊助」選項外，其餘功能選項皆有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甚至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79%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的青年會運用到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403005" y="5802892"/>
            <a:ext cx="6493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可得知我方解決方案中平台功能得滿足絕大多數青年所需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14" name="圖形 13" descr="鑰匙">
            <a:extLst>
              <a:ext uri="{FF2B5EF4-FFF2-40B4-BE49-F238E27FC236}">
                <a16:creationId xmlns:a16="http://schemas.microsoft.com/office/drawing/2014/main" id="{DAAC8F6B-C6B9-4D77-8ADD-4CC4EBC1A2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80406" y="5685546"/>
            <a:ext cx="679709" cy="67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4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5107709" y="858982"/>
            <a:ext cx="456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830618" y="728471"/>
            <a:ext cx="593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訪談公私部門與專家學者</a:t>
            </a:r>
          </a:p>
        </p:txBody>
      </p:sp>
      <p:sp>
        <p:nvSpPr>
          <p:cNvPr id="13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3979391" y="3242656"/>
            <a:ext cx="1997252" cy="102825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公部門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勞動部勞動力發展署</a:t>
            </a:r>
            <a:r>
              <a:rPr lang="en-US" altLang="zh-TW" sz="1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3081942-61D1-448E-BF3C-4606C770E8CE}"/>
              </a:ext>
            </a:extLst>
          </p:cNvPr>
          <p:cNvSpPr txBox="1"/>
          <p:nvPr/>
        </p:nvSpPr>
        <p:spPr>
          <a:xfrm>
            <a:off x="6215358" y="2561053"/>
            <a:ext cx="5500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平台如透由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API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串接、整合部會最新之就業、創業、技能檢定、實習等資訊，將能吸引更多使用者使用政府資源，擴大政府資源效益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注意部會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網站功能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是否有所重疊，以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先釐清欲解決之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民間擇部分職類試辦，再由政府單位進行評估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306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3990109" y="2946401"/>
            <a:ext cx="2013527" cy="105744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私部門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(IBM)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329804" y="1544670"/>
            <a:ext cx="56774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增加統籌性平台助益不大，但相對之下個人學習意願變得重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徵才方面，比起政府提供的各式認證作為徵才標準，更傾向徵才時舉辦考試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若能與學校合作，有一定的學生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求職者使用基數，會增加企業的使用意願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國中小在課綱中加入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STEM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基礎能力培養對學生較有幫助，且需重視教師培訓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48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打孔紙帶 4">
            <a:extLst>
              <a:ext uri="{FF2B5EF4-FFF2-40B4-BE49-F238E27FC236}">
                <a16:creationId xmlns:a16="http://schemas.microsoft.com/office/drawing/2014/main" id="{065A51AB-447A-41D2-80AF-F79B15FDC57D}"/>
              </a:ext>
            </a:extLst>
          </p:cNvPr>
          <p:cNvSpPr/>
          <p:nvPr/>
        </p:nvSpPr>
        <p:spPr>
          <a:xfrm>
            <a:off x="2944427" y="2041376"/>
            <a:ext cx="6977848" cy="2716567"/>
          </a:xfrm>
          <a:prstGeom prst="flowChartPunchedTape">
            <a:avLst/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5ACA32C-3FDF-47B1-8B64-28E4DC6AD4AA}"/>
              </a:ext>
            </a:extLst>
          </p:cNvPr>
          <p:cNvSpPr txBox="1"/>
          <p:nvPr/>
        </p:nvSpPr>
        <p:spPr>
          <a:xfrm>
            <a:off x="3796351" y="2869663"/>
            <a:ext cx="5746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b="1" dirty="0">
                <a:latin typeface="微軟正黑體" pitchFamily="34" charset="-120"/>
                <a:ea typeface="微軟正黑體" pitchFamily="34" charset="-120"/>
              </a:rPr>
              <a:t>說明問題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形 2" descr="問題">
            <a:extLst>
              <a:ext uri="{FF2B5EF4-FFF2-40B4-BE49-F238E27FC236}">
                <a16:creationId xmlns:a16="http://schemas.microsoft.com/office/drawing/2014/main" id="{3A563E98-454C-44E4-9095-7D65AC930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01190" y="2694218"/>
            <a:ext cx="1287830" cy="12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3960202" y="2840441"/>
            <a:ext cx="2135798" cy="1085014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專家學者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張善政</a:t>
            </a:r>
            <a:r>
              <a:rPr lang="en-US" altLang="zh-TW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352415" y="1363374"/>
            <a:ext cx="5698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資料蒐集應以公權力介入，使全部學生皆參加；而是否使用平台功能方面，學生則可以自由選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擇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平台部分以間接各既有平台與處理分析資料，而非取代既有平台與蒐集資料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平台上之企業進駐誘因，提出與政府合作，企業能發現之前沒有發現之價值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教育規劃提出蒐集學生的學習足跡，並協助學生進行個人化教學與職涯分析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8688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690726" y="453475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創立粉專與營運狀況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044129" y="1337589"/>
            <a:ext cx="689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本組運用青年客群廣的社群媒體—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Facebook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建立粉絲專頁，並以簡單易懂的文字搭配圖片的「懶人包」形式提供資訊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3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4045503" y="4065229"/>
            <a:ext cx="1997252" cy="9163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科技類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096000" y="2347466"/>
            <a:ext cx="540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n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減少民眾因新興科技的應用發展迅速，而普遍對其不甚理解、產生距離及恐懼感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F70163E-7334-4079-96DA-706D9BC66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74" y="3357343"/>
            <a:ext cx="3206266" cy="3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97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623F12D1-63F0-4FB3-BE59-CF4B5D063697}"/>
              </a:ext>
            </a:extLst>
          </p:cNvPr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>
              <a:extLst>
                <a:ext uri="{FF2B5EF4-FFF2-40B4-BE49-F238E27FC236}">
                  <a16:creationId xmlns:a16="http://schemas.microsoft.com/office/drawing/2014/main" id="{00032458-E913-4509-8612-439BCF692E4C}"/>
                </a:ext>
              </a:extLst>
            </p:cNvPr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E93BF152-E64D-4683-B0DF-A7E53F9F221B}"/>
                </a:ext>
              </a:extLst>
            </p:cNvPr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>
              <a:extLst>
                <a:ext uri="{FF2B5EF4-FFF2-40B4-BE49-F238E27FC236}">
                  <a16:creationId xmlns:a16="http://schemas.microsoft.com/office/drawing/2014/main" id="{0BC2D029-5C94-4E41-92F0-EE52190B5D2B}"/>
                </a:ext>
              </a:extLst>
            </p:cNvPr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>
              <a:extLst>
                <a:ext uri="{FF2B5EF4-FFF2-40B4-BE49-F238E27FC236}">
                  <a16:creationId xmlns:a16="http://schemas.microsoft.com/office/drawing/2014/main" id="{CDA74CC3-93F5-4154-9B77-61E2E71E6E9E}"/>
                </a:ext>
              </a:extLst>
            </p:cNvPr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>
              <a:extLst>
                <a:ext uri="{FF2B5EF4-FFF2-40B4-BE49-F238E27FC236}">
                  <a16:creationId xmlns:a16="http://schemas.microsoft.com/office/drawing/2014/main" id="{E36BA0EA-17F3-42C8-9516-9A5C7D5CF1FE}"/>
                </a:ext>
              </a:extLst>
            </p:cNvPr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id="{D6E17C1B-96F6-4073-8F18-EBD1F7A9D9D4}"/>
                </a:ext>
              </a:extLst>
            </p:cNvPr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FFE54F16-6F5A-43AB-9785-6D89CA1FA258}"/>
                </a:ext>
              </a:extLst>
            </p:cNvPr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F2461D13-2554-411B-B748-7E2CE6ADB7B7}"/>
                </a:ext>
              </a:extLst>
            </p:cNvPr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: 圓角 9">
            <a:extLst>
              <a:ext uri="{FF2B5EF4-FFF2-40B4-BE49-F238E27FC236}">
                <a16:creationId xmlns:a16="http://schemas.microsoft.com/office/drawing/2014/main" id="{1148DD1C-5CCF-4D85-9A89-422193FCCC29}"/>
              </a:ext>
            </a:extLst>
          </p:cNvPr>
          <p:cNvSpPr/>
          <p:nvPr/>
        </p:nvSpPr>
        <p:spPr>
          <a:xfrm>
            <a:off x="3811716" y="2970829"/>
            <a:ext cx="1997252" cy="9163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政策類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9CDAC62-C668-4D43-A36F-BFAD2FD4B444}"/>
              </a:ext>
            </a:extLst>
          </p:cNvPr>
          <p:cNvSpPr txBox="1"/>
          <p:nvPr/>
        </p:nvSpPr>
        <p:spPr>
          <a:xfrm>
            <a:off x="6430524" y="1130252"/>
            <a:ext cx="5044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因應資訊時代的產業變動，政府提供相當多政策，故統整並推廣各部門相關政策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74DF19F-5072-4B93-8D34-CF91FA30F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4507"/>
            <a:ext cx="5713740" cy="378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25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860B9640-4543-4340-93B3-E3B46AD508BF}"/>
              </a:ext>
            </a:extLst>
          </p:cNvPr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>
              <a:extLst>
                <a:ext uri="{FF2B5EF4-FFF2-40B4-BE49-F238E27FC236}">
                  <a16:creationId xmlns:a16="http://schemas.microsoft.com/office/drawing/2014/main" id="{CB4B7D9C-2E56-4D76-8640-0DCCAC3B052D}"/>
                </a:ext>
              </a:extLst>
            </p:cNvPr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>
              <a:extLst>
                <a:ext uri="{FF2B5EF4-FFF2-40B4-BE49-F238E27FC236}">
                  <a16:creationId xmlns:a16="http://schemas.microsoft.com/office/drawing/2014/main" id="{3636CCCD-5C09-4124-A65A-6231881F4130}"/>
                </a:ext>
              </a:extLst>
            </p:cNvPr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>
              <a:extLst>
                <a:ext uri="{FF2B5EF4-FFF2-40B4-BE49-F238E27FC236}">
                  <a16:creationId xmlns:a16="http://schemas.microsoft.com/office/drawing/2014/main" id="{DDB65A61-1323-433F-B034-F4EDA9A44177}"/>
                </a:ext>
              </a:extLst>
            </p:cNvPr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>
              <a:extLst>
                <a:ext uri="{FF2B5EF4-FFF2-40B4-BE49-F238E27FC236}">
                  <a16:creationId xmlns:a16="http://schemas.microsoft.com/office/drawing/2014/main" id="{63E858F8-3C72-4AB2-BD00-DECAA073DDB8}"/>
                </a:ext>
              </a:extLst>
            </p:cNvPr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>
              <a:extLst>
                <a:ext uri="{FF2B5EF4-FFF2-40B4-BE49-F238E27FC236}">
                  <a16:creationId xmlns:a16="http://schemas.microsoft.com/office/drawing/2014/main" id="{33A8F3F3-B2E0-4549-BB3F-9C5AF0CB4551}"/>
                </a:ext>
              </a:extLst>
            </p:cNvPr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>
              <a:extLst>
                <a:ext uri="{FF2B5EF4-FFF2-40B4-BE49-F238E27FC236}">
                  <a16:creationId xmlns:a16="http://schemas.microsoft.com/office/drawing/2014/main" id="{B26B2848-3967-46E0-9683-F37A0A33B737}"/>
                </a:ext>
              </a:extLst>
            </p:cNvPr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>
              <a:extLst>
                <a:ext uri="{FF2B5EF4-FFF2-40B4-BE49-F238E27FC236}">
                  <a16:creationId xmlns:a16="http://schemas.microsoft.com/office/drawing/2014/main" id="{44A1A664-0B42-426C-864E-A1DA384030B9}"/>
                </a:ext>
              </a:extLst>
            </p:cNvPr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>
              <a:extLst>
                <a:ext uri="{FF2B5EF4-FFF2-40B4-BE49-F238E27FC236}">
                  <a16:creationId xmlns:a16="http://schemas.microsoft.com/office/drawing/2014/main" id="{DC7DE786-10CF-49E8-A45E-0D26EED2BC15}"/>
                </a:ext>
              </a:extLst>
            </p:cNvPr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: 圓角 9">
            <a:extLst>
              <a:ext uri="{FF2B5EF4-FFF2-40B4-BE49-F238E27FC236}">
                <a16:creationId xmlns:a16="http://schemas.microsoft.com/office/drawing/2014/main" id="{9C9FB4C7-B46A-4416-8F01-3506B83588DF}"/>
              </a:ext>
            </a:extLst>
          </p:cNvPr>
          <p:cNvSpPr/>
          <p:nvPr/>
        </p:nvSpPr>
        <p:spPr>
          <a:xfrm>
            <a:off x="3881737" y="2940633"/>
            <a:ext cx="1997252" cy="9767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專家學者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訪問影片</a:t>
            </a:r>
            <a:endParaRPr lang="en-US" altLang="zh-TW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BEBCAE7-A1B0-4E51-9EE8-23F62152E2C5}"/>
              </a:ext>
            </a:extLst>
          </p:cNvPr>
          <p:cNvSpPr txBox="1"/>
          <p:nvPr/>
        </p:nvSpPr>
        <p:spPr>
          <a:xfrm>
            <a:off x="6184955" y="653529"/>
            <a:ext cx="5737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剪輯專家訪談精華，並以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3-4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分鐘短片呈現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此影片由專家學者的角度來談論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時代的青年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F09E745-8CCF-4B46-BC3C-FF77AC0E6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80" y="4461256"/>
            <a:ext cx="3762431" cy="2127459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699CC064-0D65-485A-B976-FAFAA0839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55" y="2230472"/>
            <a:ext cx="3666478" cy="203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9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7033943" y="453475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製作說帖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580878" y="1304525"/>
            <a:ext cx="7195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投書給行政院院長、教育部部長，希望我方行動方案能獲得各界支持。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891" y="2230472"/>
            <a:ext cx="6696364" cy="366232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7488" y="3117383"/>
            <a:ext cx="4839857" cy="3625162"/>
          </a:xfrm>
          <a:prstGeom prst="rect">
            <a:avLst/>
          </a:prstGeom>
        </p:spPr>
      </p:pic>
      <p:sp>
        <p:nvSpPr>
          <p:cNvPr id="19" name="框架 18"/>
          <p:cNvSpPr/>
          <p:nvPr/>
        </p:nvSpPr>
        <p:spPr>
          <a:xfrm>
            <a:off x="5200071" y="2267417"/>
            <a:ext cx="1025237" cy="84996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框架 19"/>
          <p:cNvSpPr/>
          <p:nvPr/>
        </p:nvSpPr>
        <p:spPr>
          <a:xfrm>
            <a:off x="7730837" y="3117383"/>
            <a:ext cx="1539616" cy="692726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5338145" y="611084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說明如何影響政府政策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8E546B43-DA7D-449E-B394-332D90F6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668" y="1318970"/>
            <a:ext cx="7708320" cy="57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3066661" y="2628331"/>
            <a:ext cx="6010117" cy="1323439"/>
            <a:chOff x="3041263" y="2787753"/>
            <a:chExt cx="6010117" cy="1323439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9A7149DE-9362-40E3-AF42-79D6361B10BC}"/>
                </a:ext>
              </a:extLst>
            </p:cNvPr>
            <p:cNvSpPr txBox="1"/>
            <p:nvPr/>
          </p:nvSpPr>
          <p:spPr>
            <a:xfrm>
              <a:off x="3041263" y="2787753"/>
              <a:ext cx="5150240" cy="1323439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8000" b="1" dirty="0">
                  <a:latin typeface="微軟正黑體" pitchFamily="34" charset="-120"/>
                  <a:ea typeface="微軟正黑體" pitchFamily="34" charset="-120"/>
                </a:rPr>
                <a:t>謝 謝 聆 聽</a:t>
              </a:r>
            </a:p>
          </p:txBody>
        </p:sp>
        <p:pic>
          <p:nvPicPr>
            <p:cNvPr id="5" name="圖形 4" descr="傾聽的耳朵">
              <a:extLst>
                <a:ext uri="{FF2B5EF4-FFF2-40B4-BE49-F238E27FC236}">
                  <a16:creationId xmlns:a16="http://schemas.microsoft.com/office/drawing/2014/main" id="{86021310-88FB-4283-B4EC-EF4E372A2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46784" y="2947174"/>
              <a:ext cx="1004596" cy="1004596"/>
            </a:xfrm>
            <a:prstGeom prst="rect">
              <a:avLst/>
            </a:prstGeom>
          </p:spPr>
        </p:pic>
      </p:grpSp>
      <p:grpSp>
        <p:nvGrpSpPr>
          <p:cNvPr id="25" name="群組 24"/>
          <p:cNvGrpSpPr/>
          <p:nvPr/>
        </p:nvGrpSpPr>
        <p:grpSpPr>
          <a:xfrm>
            <a:off x="2882898" y="3693491"/>
            <a:ext cx="6447974" cy="584775"/>
            <a:chOff x="2882898" y="3693491"/>
            <a:chExt cx="6447974" cy="584775"/>
          </a:xfrm>
        </p:grpSpPr>
        <p:cxnSp>
          <p:nvCxnSpPr>
            <p:cNvPr id="6" name="直線接點 5"/>
            <p:cNvCxnSpPr/>
            <p:nvPr/>
          </p:nvCxnSpPr>
          <p:spPr>
            <a:xfrm>
              <a:off x="2882898" y="3985878"/>
              <a:ext cx="3050722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6280150" y="3985878"/>
              <a:ext cx="3050722" cy="208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5933620" y="3693491"/>
              <a:ext cx="2888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32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·</a:t>
              </a:r>
              <a:endParaRPr lang="zh-TW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-186792" y="4639156"/>
            <a:ext cx="3186207" cy="3045775"/>
            <a:chOff x="-186792" y="4639156"/>
            <a:chExt cx="3186207" cy="3045775"/>
          </a:xfrm>
        </p:grpSpPr>
        <p:sp>
          <p:nvSpPr>
            <p:cNvPr id="17" name="六邊形 16"/>
            <p:cNvSpPr/>
            <p:nvPr/>
          </p:nvSpPr>
          <p:spPr>
            <a:xfrm>
              <a:off x="-186792" y="4639156"/>
              <a:ext cx="1761844" cy="1501749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六邊形 17"/>
            <p:cNvSpPr/>
            <p:nvPr/>
          </p:nvSpPr>
          <p:spPr>
            <a:xfrm>
              <a:off x="1237571" y="5393986"/>
              <a:ext cx="1761844" cy="1501749"/>
            </a:xfrm>
            <a:prstGeom prst="hexagon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六邊形 18"/>
            <p:cNvSpPr/>
            <p:nvPr/>
          </p:nvSpPr>
          <p:spPr>
            <a:xfrm>
              <a:off x="-186792" y="6183182"/>
              <a:ext cx="1761844" cy="1501749"/>
            </a:xfrm>
            <a:prstGeom prst="hexagon">
              <a:avLst/>
            </a:prstGeom>
            <a:solidFill>
              <a:srgbClr val="F9D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9626585" y="-444751"/>
            <a:ext cx="2800731" cy="2267574"/>
            <a:chOff x="9626585" y="-444751"/>
            <a:chExt cx="2800731" cy="2267574"/>
          </a:xfrm>
        </p:grpSpPr>
        <p:sp>
          <p:nvSpPr>
            <p:cNvPr id="20" name="六邊形 19"/>
            <p:cNvSpPr/>
            <p:nvPr/>
          </p:nvSpPr>
          <p:spPr>
            <a:xfrm>
              <a:off x="10496419" y="488572"/>
              <a:ext cx="1054598" cy="889501"/>
            </a:xfrm>
            <a:prstGeom prst="hexag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六邊形 20"/>
            <p:cNvSpPr/>
            <p:nvPr/>
          </p:nvSpPr>
          <p:spPr>
            <a:xfrm>
              <a:off x="10496419" y="-444751"/>
              <a:ext cx="1054598" cy="889501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六邊形 21"/>
            <p:cNvSpPr/>
            <p:nvPr/>
          </p:nvSpPr>
          <p:spPr>
            <a:xfrm>
              <a:off x="11372718" y="0"/>
              <a:ext cx="1054598" cy="889501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六邊形 22"/>
            <p:cNvSpPr/>
            <p:nvPr/>
          </p:nvSpPr>
          <p:spPr>
            <a:xfrm>
              <a:off x="9626585" y="-1"/>
              <a:ext cx="1054598" cy="889501"/>
            </a:xfrm>
            <a:prstGeom prst="hexagon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六邊形 23"/>
            <p:cNvSpPr/>
            <p:nvPr/>
          </p:nvSpPr>
          <p:spPr>
            <a:xfrm>
              <a:off x="11372718" y="933322"/>
              <a:ext cx="1054598" cy="889501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05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4" name="流程圖: 接點 3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4821383" y="361761"/>
            <a:ext cx="5846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確認公共政策問題</a:t>
            </a:r>
          </a:p>
        </p:txBody>
      </p:sp>
      <p:grpSp>
        <p:nvGrpSpPr>
          <p:cNvPr id="48" name="群組 47"/>
          <p:cNvGrpSpPr/>
          <p:nvPr/>
        </p:nvGrpSpPr>
        <p:grpSpPr>
          <a:xfrm>
            <a:off x="5306010" y="866993"/>
            <a:ext cx="6458773" cy="5834819"/>
            <a:chOff x="5300567" y="981296"/>
            <a:chExt cx="6458773" cy="5834819"/>
          </a:xfrm>
        </p:grpSpPr>
        <p:grpSp>
          <p:nvGrpSpPr>
            <p:cNvPr id="37" name="群組 36"/>
            <p:cNvGrpSpPr/>
            <p:nvPr/>
          </p:nvGrpSpPr>
          <p:grpSpPr>
            <a:xfrm>
              <a:off x="5300567" y="981296"/>
              <a:ext cx="6458773" cy="4880936"/>
              <a:chOff x="5605375" y="1226231"/>
              <a:chExt cx="6458773" cy="4880936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5605375" y="1461444"/>
                <a:ext cx="4678405" cy="4645723"/>
                <a:chOff x="5119821" y="1128939"/>
                <a:chExt cx="5395778" cy="5657470"/>
              </a:xfrm>
            </p:grpSpPr>
            <p:sp>
              <p:nvSpPr>
                <p:cNvPr id="2" name="六邊形 1"/>
                <p:cNvSpPr/>
                <p:nvPr/>
              </p:nvSpPr>
              <p:spPr>
                <a:xfrm>
                  <a:off x="6840828" y="1128939"/>
                  <a:ext cx="2032000" cy="1828800"/>
                </a:xfrm>
                <a:prstGeom prst="hexagon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" name="六邊形 12"/>
                <p:cNvSpPr/>
                <p:nvPr/>
              </p:nvSpPr>
              <p:spPr>
                <a:xfrm>
                  <a:off x="8483599" y="2048156"/>
                  <a:ext cx="2032000" cy="1828800"/>
                </a:xfrm>
                <a:prstGeom prst="hexagon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" name="六邊形 13"/>
                <p:cNvSpPr/>
                <p:nvPr/>
              </p:nvSpPr>
              <p:spPr>
                <a:xfrm>
                  <a:off x="6853383" y="3009738"/>
                  <a:ext cx="2032000" cy="182880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" name="六邊形 14"/>
                <p:cNvSpPr/>
                <p:nvPr/>
              </p:nvSpPr>
              <p:spPr>
                <a:xfrm>
                  <a:off x="6853383" y="4890537"/>
                  <a:ext cx="2032000" cy="1828800"/>
                </a:xfrm>
                <a:prstGeom prst="hexagon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" name="六邊形 15"/>
                <p:cNvSpPr/>
                <p:nvPr/>
              </p:nvSpPr>
              <p:spPr>
                <a:xfrm>
                  <a:off x="8474365" y="3923624"/>
                  <a:ext cx="2032000" cy="1828800"/>
                </a:xfrm>
                <a:prstGeom prst="hexagon">
                  <a:avLst/>
                </a:prstGeom>
                <a:solidFill>
                  <a:srgbClr val="F9D3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8" name="六邊形 17"/>
                <p:cNvSpPr/>
                <p:nvPr/>
              </p:nvSpPr>
              <p:spPr>
                <a:xfrm>
                  <a:off x="5220269" y="3944715"/>
                  <a:ext cx="2032000" cy="1828800"/>
                </a:xfrm>
                <a:prstGeom prst="hexagon">
                  <a:avLst/>
                </a:prstGeom>
                <a:solidFill>
                  <a:srgbClr val="B18C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1" name="文字方塊 20"/>
                <p:cNvSpPr txBox="1"/>
                <p:nvPr/>
              </p:nvSpPr>
              <p:spPr>
                <a:xfrm>
                  <a:off x="6796883" y="1369387"/>
                  <a:ext cx="2178153" cy="1161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競賽</a:t>
                  </a:r>
                  <a:endParaRPr lang="en-US" altLang="zh-TW" sz="2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主題定義</a:t>
                  </a:r>
                </a:p>
              </p:txBody>
            </p:sp>
            <p:sp>
              <p:nvSpPr>
                <p:cNvPr id="22" name="文字方塊 21"/>
                <p:cNvSpPr txBox="1"/>
                <p:nvPr/>
              </p:nvSpPr>
              <p:spPr>
                <a:xfrm>
                  <a:off x="8560245" y="2520690"/>
                  <a:ext cx="1907311" cy="1499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研究問題</a:t>
                  </a:r>
                  <a:endParaRPr lang="en-US" altLang="zh-TW" sz="2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說明</a:t>
                  </a:r>
                </a:p>
                <a:p>
                  <a:endParaRPr lang="zh-TW" altLang="en-US" dirty="0"/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>
                  <a:off x="8540097" y="4228128"/>
                  <a:ext cx="1881628" cy="1499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公民應</a:t>
                  </a:r>
                  <a:endParaRPr lang="en-US" altLang="zh-TW" sz="28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zh-TW" altLang="en-US" sz="28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參與理由</a:t>
                  </a:r>
                </a:p>
                <a:p>
                  <a:endParaRPr lang="zh-TW" altLang="en-US" dirty="0"/>
                </a:p>
              </p:txBody>
            </p:sp>
            <p:sp>
              <p:nvSpPr>
                <p:cNvPr id="25" name="文字方塊 24"/>
                <p:cNvSpPr txBox="1"/>
                <p:nvPr/>
              </p:nvSpPr>
              <p:spPr>
                <a:xfrm>
                  <a:off x="6865937" y="4987344"/>
                  <a:ext cx="2014934" cy="17990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政府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目前之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lvl="0"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處理狀況</a:t>
                  </a:r>
                </a:p>
                <a:p>
                  <a:endParaRPr lang="zh-TW" altLang="en-US" sz="1600" dirty="0"/>
                </a:p>
              </p:txBody>
            </p:sp>
            <p:sp>
              <p:nvSpPr>
                <p:cNvPr id="26" name="文字方塊 25"/>
                <p:cNvSpPr txBox="1"/>
                <p:nvPr/>
              </p:nvSpPr>
              <p:spPr>
                <a:xfrm>
                  <a:off x="5119821" y="4124414"/>
                  <a:ext cx="2205529" cy="14617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國內外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類似情況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行動方案</a:t>
                  </a:r>
                  <a:endParaRPr lang="zh-TW" altLang="en-US" sz="1600" dirty="0"/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9944078" y="1714804"/>
                <a:ext cx="1249214" cy="889501"/>
                <a:chOff x="9700489" y="1285436"/>
                <a:chExt cx="1974862" cy="1272114"/>
              </a:xfrm>
              <a:solidFill>
                <a:srgbClr val="FFCCCC"/>
              </a:solidFill>
            </p:grpSpPr>
            <p:sp>
              <p:nvSpPr>
                <p:cNvPr id="28" name="六邊形 27"/>
                <p:cNvSpPr/>
                <p:nvPr/>
              </p:nvSpPr>
              <p:spPr>
                <a:xfrm>
                  <a:off x="9700489" y="1285436"/>
                  <a:ext cx="1667197" cy="1272114"/>
                </a:xfrm>
                <a:prstGeom prst="hexagon">
                  <a:avLst/>
                </a:prstGeom>
                <a:solidFill>
                  <a:srgbClr val="FF9F9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9" name="文字方塊 28"/>
                <p:cNvSpPr txBox="1"/>
                <p:nvPr/>
              </p:nvSpPr>
              <p:spPr>
                <a:xfrm>
                  <a:off x="9805858" y="1654239"/>
                  <a:ext cx="1869493" cy="572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嚴重性</a:t>
                  </a:r>
                  <a:endParaRPr lang="zh-TW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10827155" y="2178730"/>
                <a:ext cx="1232885" cy="889501"/>
                <a:chOff x="9700489" y="1285436"/>
                <a:chExt cx="1949048" cy="1272114"/>
              </a:xfrm>
              <a:solidFill>
                <a:srgbClr val="FFE7E7"/>
              </a:solidFill>
            </p:grpSpPr>
            <p:sp>
              <p:nvSpPr>
                <p:cNvPr id="31" name="六邊形 30"/>
                <p:cNvSpPr/>
                <p:nvPr/>
              </p:nvSpPr>
              <p:spPr>
                <a:xfrm>
                  <a:off x="9700489" y="1285436"/>
                  <a:ext cx="1667197" cy="1272114"/>
                </a:xfrm>
                <a:prstGeom prst="hexagon">
                  <a:avLst/>
                </a:prstGeom>
                <a:solidFill>
                  <a:srgbClr val="FFCD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2" name="文字方塊 31"/>
                <p:cNvSpPr txBox="1"/>
                <p:nvPr/>
              </p:nvSpPr>
              <p:spPr>
                <a:xfrm>
                  <a:off x="9780044" y="1662023"/>
                  <a:ext cx="1869493" cy="572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普遍性</a:t>
                  </a:r>
                  <a:endParaRPr lang="zh-TW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群組 32"/>
              <p:cNvGrpSpPr/>
              <p:nvPr/>
            </p:nvGrpSpPr>
            <p:grpSpPr>
              <a:xfrm>
                <a:off x="10820377" y="1226231"/>
                <a:ext cx="1243771" cy="889501"/>
                <a:chOff x="9700489" y="1285436"/>
                <a:chExt cx="1966257" cy="1272114"/>
              </a:xfrm>
              <a:solidFill>
                <a:srgbClr val="FFE7E7"/>
              </a:solidFill>
            </p:grpSpPr>
            <p:sp>
              <p:nvSpPr>
                <p:cNvPr id="34" name="六邊形 33"/>
                <p:cNvSpPr/>
                <p:nvPr/>
              </p:nvSpPr>
              <p:spPr>
                <a:xfrm>
                  <a:off x="9700489" y="1285436"/>
                  <a:ext cx="1667197" cy="1272114"/>
                </a:xfrm>
                <a:prstGeom prst="hexagon">
                  <a:avLst/>
                </a:prstGeom>
                <a:solidFill>
                  <a:srgbClr val="FFE7E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35" name="文字方塊 34"/>
                <p:cNvSpPr txBox="1"/>
                <p:nvPr/>
              </p:nvSpPr>
              <p:spPr>
                <a:xfrm>
                  <a:off x="9797253" y="1654239"/>
                  <a:ext cx="1869493" cy="5722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公眾性</a:t>
                  </a:r>
                  <a:endParaRPr lang="zh-TW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44" name="群組 43"/>
            <p:cNvGrpSpPr/>
            <p:nvPr/>
          </p:nvGrpSpPr>
          <p:grpSpPr>
            <a:xfrm>
              <a:off x="5895520" y="5345595"/>
              <a:ext cx="1405104" cy="901549"/>
              <a:chOff x="5922735" y="5345595"/>
              <a:chExt cx="1405104" cy="901549"/>
            </a:xfrm>
          </p:grpSpPr>
          <p:sp>
            <p:nvSpPr>
              <p:cNvPr id="40" name="六邊形 39"/>
              <p:cNvSpPr/>
              <p:nvPr/>
            </p:nvSpPr>
            <p:spPr>
              <a:xfrm>
                <a:off x="6101071" y="5367166"/>
                <a:ext cx="1048432" cy="879978"/>
              </a:xfrm>
              <a:prstGeom prst="hexag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>
                <a:off x="5922735" y="5345595"/>
                <a:ext cx="14051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zh-TW" sz="16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師資</a:t>
                </a:r>
                <a:endParaRPr lang="en-US" altLang="zh-TW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zh-TW" sz="16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培育資源</a:t>
                </a:r>
                <a:endParaRPr lang="en-US" altLang="zh-TW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zh-TW" sz="16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整合平臺</a:t>
                </a:r>
                <a:endPara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grpSp>
          <p:nvGrpSpPr>
            <p:cNvPr id="47" name="群組 46"/>
            <p:cNvGrpSpPr/>
            <p:nvPr/>
          </p:nvGrpSpPr>
          <p:grpSpPr>
            <a:xfrm>
              <a:off x="6897392" y="5862008"/>
              <a:ext cx="1182562" cy="954107"/>
              <a:chOff x="6897392" y="5862008"/>
              <a:chExt cx="1182562" cy="954107"/>
            </a:xfrm>
          </p:grpSpPr>
          <p:sp>
            <p:nvSpPr>
              <p:cNvPr id="38" name="六邊形 37"/>
              <p:cNvSpPr/>
              <p:nvPr/>
            </p:nvSpPr>
            <p:spPr>
              <a:xfrm>
                <a:off x="6946378" y="5862232"/>
                <a:ext cx="1086595" cy="931888"/>
              </a:xfrm>
              <a:prstGeom prst="hexago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6897392" y="5862008"/>
                <a:ext cx="11825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zh-TW" sz="14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人工智慧</a:t>
                </a:r>
                <a:endPara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zh-TW" sz="14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技術及</a:t>
                </a:r>
                <a:endPara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zh-TW" sz="14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應用人</a:t>
                </a:r>
                <a:r>
                  <a:rPr lang="zh-TW" altLang="en-US" sz="14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才</a:t>
                </a:r>
                <a:endParaRPr lang="en-US" altLang="zh-TW" sz="1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  <a:p>
                <a:pPr algn="ctr"/>
                <a:r>
                  <a:rPr lang="zh-TW" altLang="zh-TW" sz="14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培育計畫</a:t>
                </a:r>
                <a:endParaRPr lang="zh-TW" altLang="en-US" sz="1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grpSp>
        <p:nvGrpSpPr>
          <p:cNvPr id="60" name="群組 59"/>
          <p:cNvGrpSpPr/>
          <p:nvPr/>
        </p:nvGrpSpPr>
        <p:grpSpPr>
          <a:xfrm>
            <a:off x="4479530" y="1945057"/>
            <a:ext cx="1405104" cy="931888"/>
            <a:chOff x="3748933" y="1558804"/>
            <a:chExt cx="1405104" cy="931888"/>
          </a:xfrm>
          <a:solidFill>
            <a:srgbClr val="C8AEDA"/>
          </a:solidFill>
        </p:grpSpPr>
        <p:sp>
          <p:nvSpPr>
            <p:cNvPr id="58" name="六邊形 57"/>
            <p:cNvSpPr/>
            <p:nvPr/>
          </p:nvSpPr>
          <p:spPr>
            <a:xfrm>
              <a:off x="3903821" y="1558804"/>
              <a:ext cx="1086595" cy="931888"/>
            </a:xfrm>
            <a:prstGeom prst="hexagon">
              <a:avLst/>
            </a:prstGeom>
            <a:solidFill>
              <a:srgbClr val="F1CFFD"/>
            </a:solidFill>
            <a:ln>
              <a:solidFill>
                <a:srgbClr val="F1CF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3748933" y="1607441"/>
              <a:ext cx="14051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網路社會</a:t>
              </a:r>
              <a:endPara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數位政府</a:t>
              </a:r>
              <a:endPara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行動計畫</a:t>
              </a:r>
            </a:p>
          </p:txBody>
        </p:sp>
      </p:grpSp>
      <p:grpSp>
        <p:nvGrpSpPr>
          <p:cNvPr id="61" name="群組 60"/>
          <p:cNvGrpSpPr/>
          <p:nvPr/>
        </p:nvGrpSpPr>
        <p:grpSpPr>
          <a:xfrm>
            <a:off x="5386411" y="2422453"/>
            <a:ext cx="1405104" cy="931888"/>
            <a:chOff x="3743490" y="1558804"/>
            <a:chExt cx="1405104" cy="931888"/>
          </a:xfrm>
          <a:solidFill>
            <a:srgbClr val="C8AEDA"/>
          </a:solidFill>
        </p:grpSpPr>
        <p:sp>
          <p:nvSpPr>
            <p:cNvPr id="62" name="六邊形 61"/>
            <p:cNvSpPr/>
            <p:nvPr/>
          </p:nvSpPr>
          <p:spPr>
            <a:xfrm>
              <a:off x="3903821" y="1558804"/>
              <a:ext cx="1086595" cy="931888"/>
            </a:xfrm>
            <a:prstGeom prst="hexagon">
              <a:avLst/>
            </a:prstGeom>
            <a:solidFill>
              <a:srgbClr val="C8AEDA"/>
            </a:solidFill>
            <a:ln>
              <a:solidFill>
                <a:srgbClr val="C8AE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文字方塊 62"/>
            <p:cNvSpPr txBox="1"/>
            <p:nvPr/>
          </p:nvSpPr>
          <p:spPr>
            <a:xfrm>
              <a:off x="3743490" y="1607441"/>
              <a:ext cx="14051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服務型</a:t>
              </a:r>
              <a:endPara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智慧政府</a:t>
              </a:r>
              <a:endPara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推動計畫</a:t>
              </a:r>
            </a:p>
          </p:txBody>
        </p:sp>
      </p:grpSp>
      <p:grpSp>
        <p:nvGrpSpPr>
          <p:cNvPr id="64" name="群組 63"/>
          <p:cNvGrpSpPr/>
          <p:nvPr/>
        </p:nvGrpSpPr>
        <p:grpSpPr>
          <a:xfrm>
            <a:off x="4484642" y="2923136"/>
            <a:ext cx="1405104" cy="931888"/>
            <a:chOff x="3748933" y="1558804"/>
            <a:chExt cx="1405104" cy="931888"/>
          </a:xfrm>
          <a:solidFill>
            <a:srgbClr val="C8AEDA"/>
          </a:solidFill>
        </p:grpSpPr>
        <p:sp>
          <p:nvSpPr>
            <p:cNvPr id="65" name="六邊形 64"/>
            <p:cNvSpPr/>
            <p:nvPr/>
          </p:nvSpPr>
          <p:spPr>
            <a:xfrm>
              <a:off x="3903821" y="1558804"/>
              <a:ext cx="1086595" cy="931888"/>
            </a:xfrm>
            <a:prstGeom prst="hexagon">
              <a:avLst/>
            </a:prstGeom>
            <a:solidFill>
              <a:srgbClr val="CCCCFF"/>
            </a:solidFill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文字方塊 65"/>
            <p:cNvSpPr txBox="1"/>
            <p:nvPr/>
          </p:nvSpPr>
          <p:spPr>
            <a:xfrm>
              <a:off x="3748933" y="1607441"/>
              <a:ext cx="140510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科學與</a:t>
              </a:r>
              <a:endPara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數學教育</a:t>
              </a:r>
              <a:endParaRPr lang="en-US" altLang="zh-TW" sz="16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16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的願景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07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4" name="流程圖: 接點 3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8" name="流程圖: 接點 7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313552" y="657891"/>
            <a:ext cx="7465872" cy="5453926"/>
            <a:chOff x="4346210" y="913712"/>
            <a:chExt cx="7465872" cy="5453926"/>
          </a:xfrm>
        </p:grpSpPr>
        <p:sp>
          <p:nvSpPr>
            <p:cNvPr id="12" name="矩形: 圓角 9">
              <a:extLst>
                <a:ext uri="{FF2B5EF4-FFF2-40B4-BE49-F238E27FC236}">
                  <a16:creationId xmlns:a16="http://schemas.microsoft.com/office/drawing/2014/main" id="{91F3CF65-F2F0-441E-B191-182340A7B578}"/>
                </a:ext>
              </a:extLst>
            </p:cNvPr>
            <p:cNvSpPr/>
            <p:nvPr/>
          </p:nvSpPr>
          <p:spPr>
            <a:xfrm>
              <a:off x="6215745" y="913712"/>
              <a:ext cx="3374570" cy="80356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93ADDD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競賽主題定義</a:t>
              </a:r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4346210" y="2012752"/>
              <a:ext cx="7465872" cy="4354886"/>
              <a:chOff x="4275451" y="2230472"/>
              <a:chExt cx="7465872" cy="4354886"/>
            </a:xfrm>
          </p:grpSpPr>
          <p:sp>
            <p:nvSpPr>
              <p:cNvPr id="2" name="文字方塊 1"/>
              <p:cNvSpPr txBox="1"/>
              <p:nvPr/>
            </p:nvSpPr>
            <p:spPr>
              <a:xfrm>
                <a:off x="5097487" y="2326149"/>
                <a:ext cx="31126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4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AI</a:t>
                </a:r>
                <a:r>
                  <a:rPr lang="zh-TW" alt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技術</a:t>
                </a:r>
              </a:p>
            </p:txBody>
          </p:sp>
          <p:sp>
            <p:nvSpPr>
              <p:cNvPr id="13" name="文字方塊 12"/>
              <p:cNvSpPr txBox="1"/>
              <p:nvPr/>
            </p:nvSpPr>
            <p:spPr>
              <a:xfrm>
                <a:off x="8499360" y="2312183"/>
                <a:ext cx="32419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青年</a:t>
                </a:r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4820402" y="3169038"/>
                <a:ext cx="2844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大數據</a:t>
                </a: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雲端運算</a:t>
                </a: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人工智慧</a:t>
                </a: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區塊鏈</a:t>
                </a: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物聯網</a:t>
                </a:r>
                <a:endParaRPr lang="zh-TW" altLang="en-US" sz="24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7856355" y="3161368"/>
                <a:ext cx="368629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採用我國勞動部勞動力發展署對於青年之定義</a:t>
                </a:r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endParaRPr lang="en-US" altLang="zh-TW" sz="2400" b="1" dirty="0">
                  <a:latin typeface="微軟正黑體" pitchFamily="34" charset="-120"/>
                  <a:ea typeface="微軟正黑體" pitchFamily="34" charset="-120"/>
                </a:endParaRPr>
              </a:p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TW" sz="2400" b="1" dirty="0">
                    <a:latin typeface="微軟正黑體" pitchFamily="34" charset="-120"/>
                    <a:ea typeface="微軟正黑體" pitchFamily="34" charset="-120"/>
                  </a:rPr>
                  <a:t>15</a:t>
                </a: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至</a:t>
                </a:r>
                <a:r>
                  <a:rPr lang="en-US" altLang="zh-TW" sz="2400" b="1" dirty="0">
                    <a:latin typeface="微軟正黑體" pitchFamily="34" charset="-120"/>
                    <a:ea typeface="微軟正黑體" pitchFamily="34" charset="-120"/>
                  </a:rPr>
                  <a:t>29</a:t>
                </a:r>
                <a:r>
                  <a:rPr lang="zh-TW" altLang="zh-TW" sz="2400" b="1" dirty="0">
                    <a:latin typeface="微軟正黑體" pitchFamily="34" charset="-120"/>
                    <a:ea typeface="微軟正黑體" pitchFamily="34" charset="-120"/>
                  </a:rPr>
                  <a:t>歲</a:t>
                </a:r>
                <a:endParaRPr lang="zh-TW" altLang="en-US" sz="2400" b="1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pic>
            <p:nvPicPr>
              <p:cNvPr id="17" name="圖形 16" descr="目標">
                <a:extLst>
                  <a:ext uri="{FF2B5EF4-FFF2-40B4-BE49-F238E27FC236}">
                    <a16:creationId xmlns:a16="http://schemas.microsoft.com/office/drawing/2014/main" id="{5F704190-8D00-4DDF-B0DD-C2DBC1869F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275451" y="2239708"/>
                <a:ext cx="822036" cy="822036"/>
              </a:xfrm>
              <a:prstGeom prst="rect">
                <a:avLst/>
              </a:prstGeom>
            </p:spPr>
          </p:pic>
          <p:pic>
            <p:nvPicPr>
              <p:cNvPr id="18" name="圖形 17" descr="目標">
                <a:extLst>
                  <a:ext uri="{FF2B5EF4-FFF2-40B4-BE49-F238E27FC236}">
                    <a16:creationId xmlns:a16="http://schemas.microsoft.com/office/drawing/2014/main" id="{DA2257AA-DD6C-45E2-920D-34719550D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7644011" y="2230472"/>
                <a:ext cx="822036" cy="8220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8355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8D50ADA-0CE4-4758-87BA-0BA35F16F4B7}"/>
              </a:ext>
            </a:extLst>
          </p:cNvPr>
          <p:cNvSpPr/>
          <p:nvPr/>
        </p:nvSpPr>
        <p:spPr>
          <a:xfrm>
            <a:off x="6761018" y="1168177"/>
            <a:ext cx="2441081" cy="803563"/>
          </a:xfrm>
          <a:prstGeom prst="roundRect">
            <a:avLst/>
          </a:prstGeom>
          <a:solidFill>
            <a:srgbClr val="FF6969"/>
          </a:solidFill>
          <a:ln>
            <a:solidFill>
              <a:srgbClr val="FF696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問題說明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4830619" y="2570396"/>
            <a:ext cx="7412023" cy="2574041"/>
            <a:chOff x="4830619" y="2570396"/>
            <a:chExt cx="7412023" cy="2574041"/>
          </a:xfrm>
        </p:grpSpPr>
        <p:sp>
          <p:nvSpPr>
            <p:cNvPr id="12" name="文字方塊 11"/>
            <p:cNvSpPr txBox="1"/>
            <p:nvPr/>
          </p:nvSpPr>
          <p:spPr>
            <a:xfrm>
              <a:off x="4830619" y="2570396"/>
              <a:ext cx="70473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TW" sz="2400" b="1" dirty="0"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時代下，產業與數位科技接軌並和諧轉型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如何使青年具備競爭力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195297" y="3574777"/>
              <a:ext cx="70473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TW" sz="2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TW" altLang="zh-TW" sz="2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為青年創建體系性的</a:t>
              </a:r>
              <a:r>
                <a:rPr lang="en-US" altLang="zh-TW" sz="2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lang="zh-TW" altLang="zh-TW" sz="2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知識養成</a:t>
              </a:r>
              <a:endParaRPr lang="en-US" altLang="zh-TW" sz="2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endParaRPr lang="en-US" altLang="zh-TW" sz="2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42900" indent="-342900">
                <a:buFont typeface="Wingdings" pitchFamily="2" charset="2"/>
                <a:buChar char="ü"/>
              </a:pPr>
              <a:r>
                <a:rPr lang="zh-TW" altLang="zh-TW" sz="24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青年就業後持續提供學習管道</a:t>
              </a:r>
              <a:endParaRPr lang="zh-TW" altLang="en-US" sz="24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847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: 圓角 17">
            <a:extLst>
              <a:ext uri="{FF2B5EF4-FFF2-40B4-BE49-F238E27FC236}">
                <a16:creationId xmlns:a16="http://schemas.microsoft.com/office/drawing/2014/main" id="{3575A158-A39A-46F5-891F-0358FCF6D658}"/>
              </a:ext>
            </a:extLst>
          </p:cNvPr>
          <p:cNvSpPr/>
          <p:nvPr/>
        </p:nvSpPr>
        <p:spPr>
          <a:xfrm>
            <a:off x="4968267" y="314534"/>
            <a:ext cx="6198497" cy="943105"/>
          </a:xfrm>
          <a:prstGeom prst="roundRect">
            <a:avLst/>
          </a:prstGeom>
          <a:solidFill>
            <a:srgbClr val="FFCCCC"/>
          </a:solidFill>
          <a:ln>
            <a:solidFill>
              <a:srgbClr val="FFE7E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嚴重性、普遍性、公眾性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452425" y="2523924"/>
            <a:ext cx="326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攸關我國之就業率、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勞動環境是否穩健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768029" y="4183149"/>
            <a:ext cx="409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我國在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時代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能否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產業轉型成功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展望國際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4294397" y="1750660"/>
            <a:ext cx="3942787" cy="3867292"/>
            <a:chOff x="4256296" y="1848634"/>
            <a:chExt cx="3942787" cy="3867292"/>
          </a:xfrm>
        </p:grpSpPr>
        <p:sp>
          <p:nvSpPr>
            <p:cNvPr id="27" name="六邊形 26"/>
            <p:cNvSpPr/>
            <p:nvPr/>
          </p:nvSpPr>
          <p:spPr>
            <a:xfrm rot="5400000">
              <a:off x="6225937" y="1992980"/>
              <a:ext cx="2117492" cy="1828800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8" name="六邊形 27"/>
            <p:cNvSpPr/>
            <p:nvPr/>
          </p:nvSpPr>
          <p:spPr>
            <a:xfrm rot="5400000">
              <a:off x="5294619" y="3742780"/>
              <a:ext cx="2117492" cy="1828800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4256296" y="1848634"/>
              <a:ext cx="3806830" cy="3147227"/>
              <a:chOff x="4239922" y="1848634"/>
              <a:chExt cx="3806830" cy="3147227"/>
            </a:xfrm>
          </p:grpSpPr>
          <p:sp>
            <p:nvSpPr>
              <p:cNvPr id="25" name="六邊形 24"/>
              <p:cNvSpPr/>
              <p:nvPr/>
            </p:nvSpPr>
            <p:spPr>
              <a:xfrm rot="5400000">
                <a:off x="4277207" y="1992980"/>
                <a:ext cx="2117492" cy="1828800"/>
              </a:xfrm>
              <a:prstGeom prst="hexagon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4" name="群組 23"/>
              <p:cNvGrpSpPr/>
              <p:nvPr/>
            </p:nvGrpSpPr>
            <p:grpSpPr>
              <a:xfrm rot="1598761">
                <a:off x="4239922" y="1941581"/>
                <a:ext cx="3806830" cy="3054280"/>
                <a:chOff x="9991679" y="1407762"/>
                <a:chExt cx="1960954" cy="1507412"/>
              </a:xfrm>
            </p:grpSpPr>
            <p:sp>
              <p:nvSpPr>
                <p:cNvPr id="17" name="文字方塊 16"/>
                <p:cNvSpPr txBox="1"/>
                <p:nvPr/>
              </p:nvSpPr>
              <p:spPr>
                <a:xfrm rot="20001239">
                  <a:off x="9991679" y="1845032"/>
                  <a:ext cx="970534" cy="53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政策分散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缺乏整合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0" name="文字方塊 19"/>
                <p:cNvSpPr txBox="1"/>
                <p:nvPr/>
              </p:nvSpPr>
              <p:spPr>
                <a:xfrm rot="20001239">
                  <a:off x="10750390" y="2383523"/>
                  <a:ext cx="1182562" cy="53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政府資源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分配不當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3" name="文字方塊 22"/>
                <p:cNvSpPr txBox="1"/>
                <p:nvPr/>
              </p:nvSpPr>
              <p:spPr>
                <a:xfrm rot="20001239">
                  <a:off x="10770071" y="1407762"/>
                  <a:ext cx="1182562" cy="53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民眾獲取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資訊不便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2040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3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5938157" y="469842"/>
            <a:ext cx="4327071" cy="803563"/>
          </a:xfrm>
          <a:prstGeom prst="roundRect">
            <a:avLst/>
          </a:prstGeom>
          <a:solidFill>
            <a:srgbClr val="F9D359"/>
          </a:solidFill>
          <a:ln>
            <a:solidFill>
              <a:srgbClr val="F9D35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公民應參與理由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852585" y="1692732"/>
            <a:ext cx="6829436" cy="1742824"/>
            <a:chOff x="4852585" y="1556657"/>
            <a:chExt cx="6829436" cy="1742824"/>
          </a:xfrm>
        </p:grpSpPr>
        <p:sp>
          <p:nvSpPr>
            <p:cNvPr id="11" name="矩形: 圓角 9">
              <a:extLst>
                <a:ext uri="{FF2B5EF4-FFF2-40B4-BE49-F238E27FC236}">
                  <a16:creationId xmlns:a16="http://schemas.microsoft.com/office/drawing/2014/main" id="{6CE53BD8-85BF-4CCF-8DEE-92D1216A6BEC}"/>
                </a:ext>
              </a:extLst>
            </p:cNvPr>
            <p:cNvSpPr/>
            <p:nvPr/>
          </p:nvSpPr>
          <p:spPr>
            <a:xfrm>
              <a:off x="4852585" y="1556657"/>
              <a:ext cx="1634739" cy="726104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rgbClr val="FFD24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青年</a:t>
              </a: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598157" y="1729821"/>
              <a:ext cx="508386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帶動</a:t>
              </a: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經濟</a:t>
              </a: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命脈的重要新血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我國是否能夠於</a:t>
              </a:r>
              <a:r>
                <a:rPr lang="en-US" altLang="zh-TW" sz="2400" b="1" dirty="0"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技術的潮流中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    </a:t>
              </a: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揚帆長行的一大關鍵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852584" y="3759347"/>
            <a:ext cx="6942088" cy="2347547"/>
            <a:chOff x="4852584" y="3579728"/>
            <a:chExt cx="6942088" cy="2347547"/>
          </a:xfrm>
        </p:grpSpPr>
        <p:sp>
          <p:nvSpPr>
            <p:cNvPr id="12" name="矩形: 圓角 9">
              <a:extLst>
                <a:ext uri="{FF2B5EF4-FFF2-40B4-BE49-F238E27FC236}">
                  <a16:creationId xmlns:a16="http://schemas.microsoft.com/office/drawing/2014/main" id="{6CE53BD8-85BF-4CCF-8DEE-92D1216A6BEC}"/>
                </a:ext>
              </a:extLst>
            </p:cNvPr>
            <p:cNvSpPr/>
            <p:nvPr/>
          </p:nvSpPr>
          <p:spPr>
            <a:xfrm>
              <a:off x="4852584" y="3579728"/>
              <a:ext cx="1634739" cy="726104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rgbClr val="FFD243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36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經濟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603835" y="3711284"/>
              <a:ext cx="5190837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一個國家立足於世界的重要資本，亦是公民生活的倚靠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維持經濟的脈動應是每一個公民都應關切的議題</a:t>
              </a:r>
            </a:p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20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476591" y="728471"/>
            <a:ext cx="3113462" cy="5296930"/>
            <a:chOff x="267045" y="282928"/>
            <a:chExt cx="3113462" cy="5296930"/>
          </a:xfrm>
        </p:grpSpPr>
        <p:sp>
          <p:nvSpPr>
            <p:cNvPr id="3" name="流程圖: 接點 2"/>
            <p:cNvSpPr/>
            <p:nvPr/>
          </p:nvSpPr>
          <p:spPr>
            <a:xfrm>
              <a:off x="286327" y="33250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4" name="圓角矩形 3"/>
            <p:cNvSpPr/>
            <p:nvPr/>
          </p:nvSpPr>
          <p:spPr>
            <a:xfrm>
              <a:off x="1330034" y="282928"/>
              <a:ext cx="2050473" cy="803563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說明問題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286327" y="182187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6" name="流程圖: 接點 5"/>
            <p:cNvSpPr/>
            <p:nvPr/>
          </p:nvSpPr>
          <p:spPr>
            <a:xfrm>
              <a:off x="286327" y="3311239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7" name="流程圖: 接點 6"/>
            <p:cNvSpPr/>
            <p:nvPr/>
          </p:nvSpPr>
          <p:spPr>
            <a:xfrm>
              <a:off x="267045" y="4800604"/>
              <a:ext cx="822036" cy="76661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1330031" y="1784929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檢視政策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1330030" y="3274294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解決方案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330030" y="4776295"/>
              <a:ext cx="2050473" cy="80356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行動方案</a:t>
              </a:r>
            </a:p>
            <a:p>
              <a:pPr algn="ctr"/>
              <a:endParaRPr lang="zh-TW" altLang="en-US" sz="24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矩形: 圓角 9">
            <a:extLst>
              <a:ext uri="{FF2B5EF4-FFF2-40B4-BE49-F238E27FC236}">
                <a16:creationId xmlns:a16="http://schemas.microsoft.com/office/drawing/2014/main" id="{6CE53BD8-85BF-4CCF-8DEE-92D1216A6BEC}"/>
              </a:ext>
            </a:extLst>
          </p:cNvPr>
          <p:cNvSpPr/>
          <p:nvPr/>
        </p:nvSpPr>
        <p:spPr>
          <a:xfrm>
            <a:off x="6525176" y="214062"/>
            <a:ext cx="4838700" cy="8035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政府目前之處理狀況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3669827" y="728470"/>
            <a:ext cx="3847234" cy="5600880"/>
            <a:chOff x="4181277" y="506324"/>
            <a:chExt cx="3884867" cy="5655156"/>
          </a:xfrm>
        </p:grpSpPr>
        <p:sp>
          <p:nvSpPr>
            <p:cNvPr id="24" name="六邊形 23"/>
            <p:cNvSpPr/>
            <p:nvPr/>
          </p:nvSpPr>
          <p:spPr>
            <a:xfrm rot="5400000">
              <a:off x="4190357" y="2396066"/>
              <a:ext cx="2117493" cy="1828802"/>
            </a:xfrm>
            <a:prstGeom prst="hexag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5" name="六邊形 24"/>
            <p:cNvSpPr/>
            <p:nvPr/>
          </p:nvSpPr>
          <p:spPr>
            <a:xfrm rot="5400000">
              <a:off x="5041920" y="4188334"/>
              <a:ext cx="2117492" cy="1828800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4181277" y="506324"/>
              <a:ext cx="3884867" cy="4968132"/>
              <a:chOff x="4164903" y="506324"/>
              <a:chExt cx="3884867" cy="4968132"/>
            </a:xfrm>
          </p:grpSpPr>
          <p:sp>
            <p:nvSpPr>
              <p:cNvPr id="27" name="六邊形 26"/>
              <p:cNvSpPr/>
              <p:nvPr/>
            </p:nvSpPr>
            <p:spPr>
              <a:xfrm rot="5400000">
                <a:off x="5182994" y="650670"/>
                <a:ext cx="2117491" cy="1828800"/>
              </a:xfrm>
              <a:prstGeom prst="hexagon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8" name="群組 27"/>
              <p:cNvGrpSpPr/>
              <p:nvPr/>
            </p:nvGrpSpPr>
            <p:grpSpPr>
              <a:xfrm rot="1598761">
                <a:off x="4164903" y="1147540"/>
                <a:ext cx="3884867" cy="4326916"/>
                <a:chOff x="9918423" y="1032128"/>
                <a:chExt cx="2001126" cy="2135519"/>
              </a:xfrm>
            </p:grpSpPr>
            <p:sp>
              <p:nvSpPr>
                <p:cNvPr id="29" name="文字方塊 28"/>
                <p:cNvSpPr txBox="1"/>
                <p:nvPr/>
              </p:nvSpPr>
              <p:spPr>
                <a:xfrm rot="20001239">
                  <a:off x="10092699" y="1032128"/>
                  <a:ext cx="970534" cy="5368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政策分散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缺乏整合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0" name="文字方塊 29"/>
                <p:cNvSpPr txBox="1"/>
                <p:nvPr/>
              </p:nvSpPr>
              <p:spPr>
                <a:xfrm rot="20001239">
                  <a:off x="10736987" y="2635996"/>
                  <a:ext cx="1182562" cy="531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政府資源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分配不當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1" name="文字方塊 30"/>
                <p:cNvSpPr txBox="1"/>
                <p:nvPr/>
              </p:nvSpPr>
              <p:spPr>
                <a:xfrm rot="20001239">
                  <a:off x="9918423" y="2019002"/>
                  <a:ext cx="1182562" cy="536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民眾獲取</a:t>
                  </a:r>
                  <a:endParaRPr lang="en-US" altLang="zh-TW" sz="3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  <a:p>
                  <a:pPr algn="ctr"/>
                  <a:r>
                    <a:rPr lang="zh-TW" altLang="en-US" sz="3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資訊不便</a:t>
                  </a:r>
                  <a:endParaRPr lang="zh-TW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13" name="群組 12"/>
          <p:cNvGrpSpPr/>
          <p:nvPr/>
        </p:nvGrpSpPr>
        <p:grpSpPr>
          <a:xfrm>
            <a:off x="6548975" y="4581500"/>
            <a:ext cx="5405633" cy="1573117"/>
            <a:chOff x="6938762" y="4222239"/>
            <a:chExt cx="5405633" cy="1573117"/>
          </a:xfrm>
        </p:grpSpPr>
        <p:sp>
          <p:nvSpPr>
            <p:cNvPr id="32" name="文字方塊 31"/>
            <p:cNvSpPr txBox="1"/>
            <p:nvPr/>
          </p:nvSpPr>
          <p:spPr>
            <a:xfrm>
              <a:off x="7350966" y="4291424"/>
              <a:ext cx="499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zh-TW" sz="2400" b="1" dirty="0">
                  <a:latin typeface="微軟正黑體" pitchFamily="34" charset="-120"/>
                  <a:ea typeface="微軟正黑體" pitchFamily="34" charset="-120"/>
                </a:rPr>
                <a:t>人工智慧技術及應用人才培育計畫</a:t>
              </a:r>
              <a:endParaRPr lang="zh-TW" altLang="en-US" sz="2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7346250" y="4779693"/>
              <a:ext cx="49976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推廣至不同年齡層與不同領域之民眾</a:t>
              </a:r>
              <a:endPara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現階段僅有少部分學校受有補助並執行相關學習規劃</a:t>
              </a:r>
              <a:endPara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4" name="圖形 21" descr="燈泡與齒輪">
              <a:extLst>
                <a:ext uri="{FF2B5EF4-FFF2-40B4-BE49-F238E27FC236}">
                  <a16:creationId xmlns:a16="http://schemas.microsoft.com/office/drawing/2014/main" id="{A227C688-0155-45BB-889F-BD497F5C6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938762" y="4222239"/>
              <a:ext cx="553723" cy="553723"/>
            </a:xfrm>
            <a:prstGeom prst="rect">
              <a:avLst/>
            </a:prstGeom>
          </p:spPr>
        </p:pic>
      </p:grpSp>
      <p:grpSp>
        <p:nvGrpSpPr>
          <p:cNvPr id="40" name="群組 39"/>
          <p:cNvGrpSpPr/>
          <p:nvPr/>
        </p:nvGrpSpPr>
        <p:grpSpPr>
          <a:xfrm>
            <a:off x="5672504" y="1869359"/>
            <a:ext cx="7108373" cy="1944438"/>
            <a:chOff x="5672504" y="1776828"/>
            <a:chExt cx="7108373" cy="1944438"/>
          </a:xfrm>
        </p:grpSpPr>
        <p:grpSp>
          <p:nvGrpSpPr>
            <p:cNvPr id="14" name="群組 13"/>
            <p:cNvGrpSpPr/>
            <p:nvPr/>
          </p:nvGrpSpPr>
          <p:grpSpPr>
            <a:xfrm>
              <a:off x="6353577" y="1776828"/>
              <a:ext cx="5600544" cy="1121608"/>
              <a:chOff x="7023536" y="1585089"/>
              <a:chExt cx="5600544" cy="1121608"/>
            </a:xfrm>
          </p:grpSpPr>
          <p:grpSp>
            <p:nvGrpSpPr>
              <p:cNvPr id="11" name="群組 10"/>
              <p:cNvGrpSpPr/>
              <p:nvPr/>
            </p:nvGrpSpPr>
            <p:grpSpPr>
              <a:xfrm>
                <a:off x="7312929" y="1585089"/>
                <a:ext cx="4295021" cy="581593"/>
                <a:chOff x="7977330" y="1617068"/>
                <a:chExt cx="4295021" cy="581593"/>
              </a:xfrm>
            </p:grpSpPr>
            <p:sp>
              <p:nvSpPr>
                <p:cNvPr id="35" name="文字方塊 34"/>
                <p:cNvSpPr txBox="1"/>
                <p:nvPr/>
              </p:nvSpPr>
              <p:spPr>
                <a:xfrm>
                  <a:off x="8466970" y="1675441"/>
                  <a:ext cx="38053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zh-TW" sz="2800" b="1" dirty="0">
                      <a:latin typeface="微軟正黑體" pitchFamily="34" charset="-120"/>
                      <a:ea typeface="微軟正黑體" pitchFamily="34" charset="-120"/>
                    </a:rPr>
                    <a:t>師資培育資源整合平臺</a:t>
                  </a:r>
                  <a:endParaRPr lang="zh-TW" altLang="en-US" sz="2800" b="1" dirty="0">
                    <a:latin typeface="微軟正黑體" pitchFamily="34" charset="-120"/>
                    <a:ea typeface="微軟正黑體" pitchFamily="34" charset="-120"/>
                  </a:endParaRPr>
                </a:p>
              </p:txBody>
            </p:sp>
            <p:pic>
              <p:nvPicPr>
                <p:cNvPr id="36" name="圖形 20" descr="燈泡與齒輪">
                  <a:extLst>
                    <a:ext uri="{FF2B5EF4-FFF2-40B4-BE49-F238E27FC236}">
                      <a16:creationId xmlns:a16="http://schemas.microsoft.com/office/drawing/2014/main" id="{939C868E-3C5B-4A5B-BF15-CC0D2CCF4E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77330" y="1617068"/>
                  <a:ext cx="553723" cy="553723"/>
                </a:xfrm>
                <a:prstGeom prst="rect">
                  <a:avLst/>
                </a:prstGeom>
              </p:spPr>
            </p:pic>
          </p:grpSp>
          <p:sp>
            <p:nvSpPr>
              <p:cNvPr id="37" name="文字方塊 36"/>
              <p:cNvSpPr txBox="1"/>
              <p:nvPr/>
            </p:nvSpPr>
            <p:spPr>
              <a:xfrm>
                <a:off x="7023536" y="2306587"/>
                <a:ext cx="56005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zh-TW" altLang="zh-TW" sz="2000" b="1" dirty="0">
                    <a:solidFill>
                      <a:schemeClr val="bg2">
                        <a:lumMod val="5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單一入口的整合平臺</a:t>
                </a:r>
              </a:p>
            </p:txBody>
          </p:sp>
        </p:grpSp>
        <p:sp>
          <p:nvSpPr>
            <p:cNvPr id="38" name="文字方塊 37"/>
            <p:cNvSpPr txBox="1"/>
            <p:nvPr/>
          </p:nvSpPr>
          <p:spPr>
            <a:xfrm>
              <a:off x="5672504" y="3321156"/>
              <a:ext cx="6738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為全國中小學教師及師資生打造專業成長資源集散中心</a:t>
              </a:r>
              <a:endPara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6042619" y="2903879"/>
              <a:ext cx="6738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TW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架接師資培育法規、職前培育</a:t>
              </a:r>
              <a:r>
                <a:rPr lang="zh-TW" altLang="en-US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zh-TW" altLang="zh-TW" sz="2000" b="1" dirty="0">
                  <a:solidFill>
                    <a:schemeClr val="bg2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進修等網站</a:t>
              </a:r>
              <a:endParaRPr lang="en-US" altLang="zh-TW" sz="2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058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1640</Words>
  <Application>Microsoft Office PowerPoint</Application>
  <PresentationFormat>寬螢幕</PresentationFormat>
  <Paragraphs>631</Paragraphs>
  <Slides>36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4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2017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葉禹彤</dc:creator>
  <cp:lastModifiedBy>s5917</cp:lastModifiedBy>
  <cp:revision>125</cp:revision>
  <dcterms:created xsi:type="dcterms:W3CDTF">2020-03-17T02:46:29Z</dcterms:created>
  <dcterms:modified xsi:type="dcterms:W3CDTF">2020-05-05T04:06:00Z</dcterms:modified>
</cp:coreProperties>
</file>