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7"/>
  </p:notesMasterIdLst>
  <p:sldIdLst>
    <p:sldId id="276" r:id="rId2"/>
    <p:sldId id="278" r:id="rId3"/>
    <p:sldId id="1352" r:id="rId4"/>
    <p:sldId id="266" r:id="rId5"/>
    <p:sldId id="1384" r:id="rId6"/>
    <p:sldId id="1362" r:id="rId7"/>
    <p:sldId id="1363" r:id="rId8"/>
    <p:sldId id="1353" r:id="rId9"/>
    <p:sldId id="1382" r:id="rId10"/>
    <p:sldId id="1383" r:id="rId11"/>
    <p:sldId id="1350" r:id="rId12"/>
    <p:sldId id="290" r:id="rId13"/>
    <p:sldId id="1376" r:id="rId14"/>
    <p:sldId id="1387" r:id="rId15"/>
    <p:sldId id="1385" r:id="rId16"/>
    <p:sldId id="260" r:id="rId17"/>
    <p:sldId id="1386" r:id="rId18"/>
    <p:sldId id="1388" r:id="rId19"/>
    <p:sldId id="1392" r:id="rId20"/>
    <p:sldId id="1390" r:id="rId21"/>
    <p:sldId id="1391" r:id="rId22"/>
    <p:sldId id="263" r:id="rId23"/>
    <p:sldId id="280" r:id="rId24"/>
    <p:sldId id="1361" r:id="rId25"/>
    <p:sldId id="1372" r:id="rId26"/>
    <p:sldId id="299" r:id="rId27"/>
    <p:sldId id="1367" r:id="rId28"/>
    <p:sldId id="1366" r:id="rId29"/>
    <p:sldId id="1364" r:id="rId30"/>
    <p:sldId id="272" r:id="rId31"/>
    <p:sldId id="1373" r:id="rId32"/>
    <p:sldId id="1368" r:id="rId33"/>
    <p:sldId id="1369" r:id="rId34"/>
    <p:sldId id="1371" r:id="rId35"/>
    <p:sldId id="256" r:id="rId3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295"/>
    <a:srgbClr val="7C7C7C"/>
    <a:srgbClr val="2F5597"/>
    <a:srgbClr val="CCECFF"/>
    <a:srgbClr val="189FBF"/>
    <a:srgbClr val="007A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CDDF"/>
          </a:solidFill>
        </a:fill>
      </a:tcStyle>
    </a:wholeTbl>
    <a:band2H>
      <a:tcTxStyle/>
      <a:tcStyle>
        <a:tcBdr/>
        <a:fill>
          <a:solidFill>
            <a:srgbClr val="FFE8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5E5E5E"/>
        </a:fontRef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D1D1"/>
          </a:solidFill>
        </a:fill>
      </a:tcStyle>
    </a:wholeTbl>
    <a:band2H>
      <a:tcTxStyle/>
      <a:tcStyle>
        <a:tcBdr/>
        <a:fill>
          <a:solidFill>
            <a:srgbClr val="E9E9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solidFill>
            <a:srgbClr val="5E5E5E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solidFill>
            <a:srgbClr val="5E5E5E">
              <a:alpha val="20000"/>
            </a:srgbClr>
          </a:solidFill>
        </a:fill>
      </a:tcStyle>
    </a:firstCol>
    <a:lastRow>
      <a:tcTxStyle b="on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05" autoAdjust="0"/>
    <p:restoredTop sz="86486" autoAdjust="0"/>
  </p:normalViewPr>
  <p:slideViewPr>
    <p:cSldViewPr snapToGrid="0">
      <p:cViewPr>
        <p:scale>
          <a:sx n="33" d="100"/>
          <a:sy n="33" d="100"/>
        </p:scale>
        <p:origin x="776" y="-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銷售</c:v>
                </c:pt>
              </c:strCache>
            </c:strRef>
          </c:tx>
          <c:dPt>
            <c:idx val="0"/>
            <c:bubble3D val="0"/>
            <c:explosion val="3"/>
            <c:spPr>
              <a:solidFill>
                <a:srgbClr val="2F559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474-4657-B04D-50C170272D22}"/>
              </c:ext>
            </c:extLst>
          </c:dPt>
          <c:dPt>
            <c:idx val="1"/>
            <c:bubble3D val="0"/>
            <c:spPr>
              <a:solidFill>
                <a:srgbClr val="FFA29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F474-4657-B04D-50C170272D2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126-4224-AC19-8D4D9689A94B}"/>
              </c:ext>
            </c:extLst>
          </c:dPt>
          <c:cat>
            <c:strRef>
              <c:f>工作表1!$A$2:$A$4</c:f>
              <c:strCache>
                <c:ptCount val="3"/>
                <c:pt idx="0">
                  <c:v>有</c:v>
                </c:pt>
                <c:pt idx="1">
                  <c:v>沒有</c:v>
                </c:pt>
                <c:pt idx="2">
                  <c:v>j</c:v>
                </c:pt>
              </c:strCache>
            </c:strRef>
          </c:cat>
          <c:val>
            <c:numRef>
              <c:f>工作表1!$B$2:$B$4</c:f>
              <c:numCache>
                <c:formatCode>0.00%</c:formatCode>
                <c:ptCount val="3"/>
                <c:pt idx="0">
                  <c:v>0.66700000000000004</c:v>
                </c:pt>
                <c:pt idx="1">
                  <c:v>0.33300000000000002</c:v>
                </c:pt>
                <c:pt idx="2" formatCode="0%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74-4657-B04D-50C170272D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銷售</c:v>
                </c:pt>
              </c:strCache>
            </c:strRef>
          </c:tx>
          <c:dPt>
            <c:idx val="0"/>
            <c:bubble3D val="0"/>
            <c:explosion val="3"/>
            <c:spPr>
              <a:solidFill>
                <a:srgbClr val="2F559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474-4657-B04D-50C170272D22}"/>
              </c:ext>
            </c:extLst>
          </c:dPt>
          <c:dPt>
            <c:idx val="1"/>
            <c:bubble3D val="0"/>
            <c:spPr>
              <a:solidFill>
                <a:srgbClr val="FFA29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F474-4657-B04D-50C170272D22}"/>
              </c:ext>
            </c:extLst>
          </c:dPt>
          <c:cat>
            <c:strRef>
              <c:f>工作表1!$A$2:$A$3</c:f>
              <c:strCache>
                <c:ptCount val="2"/>
                <c:pt idx="0">
                  <c:v>有</c:v>
                </c:pt>
                <c:pt idx="1">
                  <c:v>沒有</c:v>
                </c:pt>
              </c:strCache>
            </c:strRef>
          </c:cat>
          <c:val>
            <c:numRef>
              <c:f>工作表1!$B$2:$B$3</c:f>
              <c:numCache>
                <c:formatCode>0.00%</c:formatCode>
                <c:ptCount val="2"/>
                <c:pt idx="0">
                  <c:v>0.90500000000000003</c:v>
                </c:pt>
                <c:pt idx="1">
                  <c:v>9.5000000000000001E-2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74-4657-B04D-50C170272D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7" name="Shape 16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8" name="Shape 17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defRPr sz="12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 dirty="0">
              <a:latin typeface="+mj-lt"/>
              <a:ea typeface="+mj-ea"/>
              <a:cs typeface="+mj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7432234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1bb8222650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1bb8222650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66003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1bb8222650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1bb8222650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65278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1ba73b2c90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1ba73b2c90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99965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1ba73b2c90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1ba73b2c90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767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1ba73b2c90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1ba73b2c90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89419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1bb822265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1bb822265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1bb9b8842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1bb9b88428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1bb9b8842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1bb9b88428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10241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8" name="Shape 17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defRPr sz="12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 dirty="0">
              <a:latin typeface="+mj-lt"/>
              <a:ea typeface="+mj-ea"/>
              <a:cs typeface="+mj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0330953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8" name="Shape 17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defRPr sz="12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 dirty="0">
              <a:latin typeface="+mj-lt"/>
              <a:ea typeface="+mj-ea"/>
              <a:cs typeface="+mj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665485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796605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8" name="Shape 17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defRPr sz="12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 dirty="0">
              <a:latin typeface="+mj-lt"/>
              <a:ea typeface="+mj-ea"/>
              <a:cs typeface="+mj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2368876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8" name="Shape 17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defRPr sz="12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 dirty="0">
              <a:latin typeface="+mj-lt"/>
              <a:ea typeface="+mj-ea"/>
              <a:cs typeface="+mj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9024968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8" name="Shape 17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defRPr sz="12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 dirty="0">
              <a:latin typeface="+mj-lt"/>
              <a:ea typeface="+mj-ea"/>
              <a:cs typeface="+mj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5678822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8" name="Shape 17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defRPr sz="12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 dirty="0">
              <a:latin typeface="+mj-lt"/>
              <a:ea typeface="+mj-ea"/>
              <a:cs typeface="+mj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530749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8" name="Shape 17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defRPr sz="12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 dirty="0">
              <a:latin typeface="+mj-lt"/>
              <a:ea typeface="+mj-ea"/>
              <a:cs typeface="+mj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909444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8" name="Shape 17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defRPr sz="12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 dirty="0">
              <a:latin typeface="+mj-lt"/>
              <a:ea typeface="+mj-ea"/>
              <a:cs typeface="+mj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7142735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8" name="Shape 17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defRPr sz="12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 dirty="0">
              <a:latin typeface="+mj-lt"/>
              <a:ea typeface="+mj-ea"/>
              <a:cs typeface="+mj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2767258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1bb8222650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1bb8222650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1bb8222650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1bb8222650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91766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1bb8222650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1bb8222650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25541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1ba73b2c90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1ba73b2c90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大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內文層級一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0" y="11859862"/>
            <a:ext cx="21971004" cy="636980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701675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000" b="1">
                <a:latin typeface="+mn-lt"/>
                <a:ea typeface="+mn-ea"/>
                <a:cs typeface="+mn-cs"/>
                <a:sym typeface="Helvetica Neue"/>
              </a:defRPr>
            </a:lvl1pPr>
            <a:lvl2pPr indent="-381000" defTabSz="701675">
              <a:lnSpc>
                <a:spcPct val="100000"/>
              </a:lnSpc>
              <a:spcBef>
                <a:spcPts val="0"/>
              </a:spcBef>
              <a:buSzPct val="123000"/>
              <a:buFontTx/>
              <a:defRPr sz="3000" b="1">
                <a:latin typeface="+mn-lt"/>
                <a:ea typeface="+mn-ea"/>
                <a:cs typeface="+mn-cs"/>
                <a:sym typeface="Helvetica Neue"/>
              </a:defRPr>
            </a:lvl2pPr>
            <a:lvl3pPr marL="1600200" indent="-381000" defTabSz="701675">
              <a:lnSpc>
                <a:spcPct val="100000"/>
              </a:lnSpc>
              <a:spcBef>
                <a:spcPts val="0"/>
              </a:spcBef>
              <a:buSzPct val="123000"/>
              <a:buFontTx/>
              <a:defRPr sz="3000" b="1">
                <a:latin typeface="+mn-lt"/>
                <a:ea typeface="+mn-ea"/>
                <a:cs typeface="+mn-cs"/>
                <a:sym typeface="Helvetica Neue"/>
              </a:defRPr>
            </a:lvl3pPr>
            <a:lvl4pPr marL="2209800" indent="-381000" defTabSz="701675">
              <a:lnSpc>
                <a:spcPct val="100000"/>
              </a:lnSpc>
              <a:spcBef>
                <a:spcPts val="0"/>
              </a:spcBef>
              <a:buSzPct val="123000"/>
              <a:buFontTx/>
              <a:defRPr sz="3000" b="1">
                <a:latin typeface="+mn-lt"/>
                <a:ea typeface="+mn-ea"/>
                <a:cs typeface="+mn-cs"/>
                <a:sym typeface="Helvetica Neue"/>
              </a:defRPr>
            </a:lvl4pPr>
            <a:lvl5pPr marL="2819400" indent="-381000" defTabSz="701675">
              <a:lnSpc>
                <a:spcPct val="100000"/>
              </a:lnSpc>
              <a:spcBef>
                <a:spcPts val="0"/>
              </a:spcBef>
              <a:buSzPct val="123000"/>
              <a:buFontTx/>
              <a:defRPr sz="3000" b="1"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r>
              <a:t>作者和日期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" name="簡報標題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5" cy="4648202"/>
          </a:xfrm>
          <a:prstGeom prst="rect">
            <a:avLst/>
          </a:prstGeom>
        </p:spPr>
        <p:txBody>
          <a:bodyPr lIns="50800" tIns="50800" rIns="50800" bIns="50800" anchor="b"/>
          <a:lstStyle>
            <a:lvl1pPr defTabSz="2438337">
              <a:lnSpc>
                <a:spcPct val="80000"/>
              </a:lnSpc>
              <a:defRPr sz="11600" b="1" spc="-232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簡報標題</a:t>
            </a:r>
          </a:p>
        </p:txBody>
      </p:sp>
      <p:sp>
        <p:nvSpPr>
          <p:cNvPr id="13" name="內文層級一…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2" y="7223190"/>
            <a:ext cx="21971002" cy="1905002"/>
          </a:xfrm>
          <a:prstGeom prst="rect">
            <a:avLst/>
          </a:prstGeom>
        </p:spPr>
        <p:txBody>
          <a:bodyPr lIns="50800" tIns="50800" rIns="50800" bIns="508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5500" b="1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簡報子標題</a:t>
            </a:r>
          </a:p>
        </p:txBody>
      </p:sp>
      <p:sp>
        <p:nvSpPr>
          <p:cNvPr id="14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80999"/>
            <a:ext cx="368504" cy="374600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ctr" defTabSz="584200"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名言語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內文層級一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430024" y="10675453"/>
            <a:ext cx="20200054" cy="636980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701675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000" b="1">
                <a:latin typeface="+mn-lt"/>
                <a:ea typeface="+mn-ea"/>
                <a:cs typeface="+mn-cs"/>
                <a:sym typeface="Helvetica Neue"/>
              </a:defRPr>
            </a:lvl1pPr>
            <a:lvl2pPr indent="-381000" defTabSz="701675">
              <a:lnSpc>
                <a:spcPct val="100000"/>
              </a:lnSpc>
              <a:spcBef>
                <a:spcPts val="0"/>
              </a:spcBef>
              <a:buSzPct val="123000"/>
              <a:buFontTx/>
              <a:defRPr sz="3000" b="1">
                <a:latin typeface="+mn-lt"/>
                <a:ea typeface="+mn-ea"/>
                <a:cs typeface="+mn-cs"/>
                <a:sym typeface="Helvetica Neue"/>
              </a:defRPr>
            </a:lvl2pPr>
            <a:lvl3pPr marL="1600200" indent="-381000" defTabSz="701675">
              <a:lnSpc>
                <a:spcPct val="100000"/>
              </a:lnSpc>
              <a:spcBef>
                <a:spcPts val="0"/>
              </a:spcBef>
              <a:buSzPct val="123000"/>
              <a:buFontTx/>
              <a:defRPr sz="3000" b="1">
                <a:latin typeface="+mn-lt"/>
                <a:ea typeface="+mn-ea"/>
                <a:cs typeface="+mn-cs"/>
                <a:sym typeface="Helvetica Neue"/>
              </a:defRPr>
            </a:lvl3pPr>
            <a:lvl4pPr marL="2209800" indent="-381000" defTabSz="701675">
              <a:lnSpc>
                <a:spcPct val="100000"/>
              </a:lnSpc>
              <a:spcBef>
                <a:spcPts val="0"/>
              </a:spcBef>
              <a:buSzPct val="123000"/>
              <a:buFontTx/>
              <a:defRPr sz="3000" b="1">
                <a:latin typeface="+mn-lt"/>
                <a:ea typeface="+mn-ea"/>
                <a:cs typeface="+mn-cs"/>
                <a:sym typeface="Helvetica Neue"/>
              </a:defRPr>
            </a:lvl4pPr>
            <a:lvl5pPr marL="2819400" indent="-381000" defTabSz="701675">
              <a:lnSpc>
                <a:spcPct val="100000"/>
              </a:lnSpc>
              <a:spcBef>
                <a:spcPts val="0"/>
              </a:spcBef>
              <a:buSzPct val="123000"/>
              <a:buFontTx/>
              <a:defRPr sz="3000" b="1"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r>
              <a:t>出處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6" name="內文層級一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753923" y="4939860"/>
            <a:ext cx="20876154" cy="3836281"/>
          </a:xfrm>
          <a:prstGeom prst="rect">
            <a:avLst/>
          </a:prstGeom>
        </p:spPr>
        <p:txBody>
          <a:bodyPr lIns="50800" tIns="50800" rIns="50800" bIns="50800"/>
          <a:lstStyle>
            <a:lvl1pPr marL="469900" indent="-300876" defTabSz="2438337">
              <a:spcBef>
                <a:spcPts val="0"/>
              </a:spcBef>
              <a:buSzTx/>
              <a:buFontTx/>
              <a:buNone/>
              <a:defRPr sz="8500" spc="-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「著名的引言」</a:t>
            </a:r>
          </a:p>
        </p:txBody>
      </p:sp>
      <p:sp>
        <p:nvSpPr>
          <p:cNvPr id="117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ctr" defTabSz="584200"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一頁三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影像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tIns="45719" bIns="45719">
            <a:noAutofit/>
          </a:bodyPr>
          <a:lstStyle/>
          <a:p>
            <a:endParaRPr/>
          </a:p>
        </p:txBody>
      </p:sp>
      <p:sp>
        <p:nvSpPr>
          <p:cNvPr id="125" name="影像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tIns="45719" bIns="45719">
            <a:noAutofit/>
          </a:bodyPr>
          <a:lstStyle/>
          <a:p>
            <a:endParaRPr/>
          </a:p>
        </p:txBody>
      </p:sp>
      <p:sp>
        <p:nvSpPr>
          <p:cNvPr id="126" name="影像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tIns="45719" bIns="45719">
            <a:noAutofit/>
          </a:bodyPr>
          <a:lstStyle/>
          <a:p>
            <a:endParaRPr/>
          </a:p>
        </p:txBody>
      </p:sp>
      <p:sp>
        <p:nvSpPr>
          <p:cNvPr id="127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ctr" defTabSz="584200"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影像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tIns="45719" bIns="45719">
            <a:noAutofit/>
          </a:bodyPr>
          <a:lstStyle/>
          <a:p>
            <a:endParaRPr/>
          </a:p>
        </p:txBody>
      </p:sp>
      <p:sp>
        <p:nvSpPr>
          <p:cNvPr id="135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ctr" defTabSz="584200">
              <a:defRPr sz="1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ctr" defTabSz="584200"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大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159" name="內文層級一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60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2AFF599-F9A5-411F-BFB9-C4FB2A3A3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93CECED-CCAF-4DDD-B539-F3AF15540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C0C8BE3-B2E2-4859-8481-2ADA01A44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27B5-0F0F-431C-AE3D-74B1B6F1C8C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88CDC39-E89C-42A8-9B52-C7D6DAC2A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1B28C08-4C0A-48B8-A2D2-41A018AB9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160655" y="12800827"/>
            <a:ext cx="546945" cy="553996"/>
          </a:xfrm>
        </p:spPr>
        <p:txBody>
          <a:bodyPr/>
          <a:lstStyle/>
          <a:p>
            <a:fld id="{5D878A70-FB77-4F9B-8311-4FBED7F04F1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6450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C763565-FD1A-48A3-A947-1F6AD3BDF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E395199-7290-40D2-9482-1413A6D06A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808636A-AD51-4593-A7AE-29032A8C5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F4479-3E92-46EE-9067-37C75A817AF8}" type="datetimeFigureOut">
              <a:rPr lang="zh-TW" altLang="en-US" smtClean="0"/>
              <a:t>2022/5/12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03405D5-15CB-49CC-8ED3-2C9272E74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19AC572-4D86-4CEA-9CA3-9B8851E9F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160655" y="12800827"/>
            <a:ext cx="546945" cy="553996"/>
          </a:xfrm>
        </p:spPr>
        <p:txBody>
          <a:bodyPr/>
          <a:lstStyle/>
          <a:p>
            <a:fld id="{046CDE99-06DB-4B0A-9F93-921152B11AD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4311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大標題與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tIns="45719" bIns="45719">
            <a:noAutofit/>
          </a:bodyPr>
          <a:lstStyle/>
          <a:p>
            <a:endParaRPr/>
          </a:p>
        </p:txBody>
      </p:sp>
      <p:sp>
        <p:nvSpPr>
          <p:cNvPr id="22" name="簡報標題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lIns="50800" tIns="50800" rIns="50800" bIns="50800" anchor="b"/>
          <a:lstStyle>
            <a:lvl1pPr defTabSz="2438337">
              <a:lnSpc>
                <a:spcPct val="80000"/>
              </a:lnSpc>
              <a:defRPr sz="11600" b="1" spc="-232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簡報標題</a:t>
            </a:r>
          </a:p>
        </p:txBody>
      </p:sp>
      <p:sp>
        <p:nvSpPr>
          <p:cNvPr id="23" name="內文層級一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7690" y="1106137"/>
            <a:ext cx="21968621" cy="636980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701675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000" b="1">
                <a:latin typeface="+mn-lt"/>
                <a:ea typeface="+mn-ea"/>
                <a:cs typeface="+mn-cs"/>
                <a:sym typeface="Helvetica Neue"/>
              </a:defRPr>
            </a:lvl1pPr>
            <a:lvl2pPr indent="-381000" defTabSz="701675">
              <a:lnSpc>
                <a:spcPct val="100000"/>
              </a:lnSpc>
              <a:spcBef>
                <a:spcPts val="0"/>
              </a:spcBef>
              <a:buSzPct val="123000"/>
              <a:buFontTx/>
              <a:defRPr sz="3000" b="1">
                <a:latin typeface="+mn-lt"/>
                <a:ea typeface="+mn-ea"/>
                <a:cs typeface="+mn-cs"/>
                <a:sym typeface="Helvetica Neue"/>
              </a:defRPr>
            </a:lvl2pPr>
            <a:lvl3pPr marL="1600200" indent="-381000" defTabSz="701675">
              <a:lnSpc>
                <a:spcPct val="100000"/>
              </a:lnSpc>
              <a:spcBef>
                <a:spcPts val="0"/>
              </a:spcBef>
              <a:buSzPct val="123000"/>
              <a:buFontTx/>
              <a:defRPr sz="3000" b="1">
                <a:latin typeface="+mn-lt"/>
                <a:ea typeface="+mn-ea"/>
                <a:cs typeface="+mn-cs"/>
                <a:sym typeface="Helvetica Neue"/>
              </a:defRPr>
            </a:lvl3pPr>
            <a:lvl4pPr marL="2209800" indent="-381000" defTabSz="701675">
              <a:lnSpc>
                <a:spcPct val="100000"/>
              </a:lnSpc>
              <a:spcBef>
                <a:spcPts val="0"/>
              </a:spcBef>
              <a:buSzPct val="123000"/>
              <a:buFontTx/>
              <a:defRPr sz="3000" b="1">
                <a:latin typeface="+mn-lt"/>
                <a:ea typeface="+mn-ea"/>
                <a:cs typeface="+mn-cs"/>
                <a:sym typeface="Helvetica Neue"/>
              </a:defRPr>
            </a:lvl4pPr>
            <a:lvl5pPr marL="2819400" indent="-381000" defTabSz="701675">
              <a:lnSpc>
                <a:spcPct val="100000"/>
              </a:lnSpc>
              <a:spcBef>
                <a:spcPts val="0"/>
              </a:spcBef>
              <a:buSzPct val="123000"/>
              <a:buFontTx/>
              <a:defRPr sz="3000" b="1"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r>
              <a:t>作者和日期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" name="內文層級一…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6500" y="11609909"/>
            <a:ext cx="21971000" cy="1116953"/>
          </a:xfrm>
          <a:prstGeom prst="rect">
            <a:avLst/>
          </a:prstGeom>
        </p:spPr>
        <p:txBody>
          <a:bodyPr lIns="50800" tIns="50800" rIns="50800" bIns="508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5500" b="1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簡報子標題</a:t>
            </a:r>
          </a:p>
        </p:txBody>
      </p:sp>
      <p:sp>
        <p:nvSpPr>
          <p:cNvPr id="25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ctr" defTabSz="584200"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大標題與替用照片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tIns="45719" bIns="45719">
            <a:noAutofit/>
          </a:bodyPr>
          <a:lstStyle/>
          <a:p>
            <a:endParaRPr/>
          </a:p>
        </p:txBody>
      </p:sp>
      <p:sp>
        <p:nvSpPr>
          <p:cNvPr id="33" name="幻燈片標題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4"/>
          </a:xfrm>
          <a:prstGeom prst="rect">
            <a:avLst/>
          </a:prstGeom>
        </p:spPr>
        <p:txBody>
          <a:bodyPr lIns="50800" tIns="50800" rIns="50800" bIns="50800" anchor="b"/>
          <a:lstStyle>
            <a:lvl1pPr defTabSz="2438337">
              <a:lnSpc>
                <a:spcPct val="80000"/>
              </a:lnSpc>
              <a:defRPr sz="8500" b="1" spc="-17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幻燈片標題</a:t>
            </a:r>
          </a:p>
        </p:txBody>
      </p:sp>
      <p:sp>
        <p:nvSpPr>
          <p:cNvPr id="34" name="內文層級一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 lIns="50800" tIns="50800" rIns="50800" bIns="508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5500" b="1">
                <a:latin typeface="+mn-lt"/>
                <a:ea typeface="+mn-ea"/>
                <a:cs typeface="+mn-cs"/>
                <a:sym typeface="Helvetica Neue"/>
              </a:defRPr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5500" b="1">
                <a:latin typeface="+mn-lt"/>
                <a:ea typeface="+mn-ea"/>
                <a:cs typeface="+mn-cs"/>
                <a:sym typeface="Helvetica Neue"/>
              </a:defRPr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5500" b="1">
                <a:latin typeface="+mn-lt"/>
                <a:ea typeface="+mn-ea"/>
                <a:cs typeface="+mn-cs"/>
                <a:sym typeface="Helvetica Neue"/>
              </a:defRPr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5500" b="1">
                <a:latin typeface="+mn-lt"/>
                <a:ea typeface="+mn-ea"/>
                <a:cs typeface="+mn-cs"/>
                <a:sym typeface="Helvetica Neue"/>
              </a:defRPr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5500" b="1"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r>
              <a:t>幻燈片子標題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ctr" defTabSz="584200"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項目符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內文層級一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</p:spPr>
        <p:txBody>
          <a:bodyPr lIns="50800" tIns="50800" rIns="50800" bIns="50800" numCol="2" spcCol="1098550"/>
          <a:lstStyle>
            <a:lvl1pPr marL="609600" indent="-609600" defTabSz="2438337">
              <a:spcBef>
                <a:spcPts val="4500"/>
              </a:spcBef>
              <a:buSzPct val="123000"/>
              <a:buFontTx/>
              <a:defRPr sz="4800">
                <a:latin typeface="+mn-lt"/>
                <a:ea typeface="+mn-ea"/>
                <a:cs typeface="+mn-cs"/>
                <a:sym typeface="Helvetica Neue"/>
              </a:defRPr>
            </a:lvl1pPr>
            <a:lvl2pPr marL="1219200" indent="-609600" defTabSz="2438337">
              <a:spcBef>
                <a:spcPts val="4500"/>
              </a:spcBef>
              <a:buSzPct val="123000"/>
              <a:buFontTx/>
              <a:defRPr sz="4800">
                <a:latin typeface="+mn-lt"/>
                <a:ea typeface="+mn-ea"/>
                <a:cs typeface="+mn-cs"/>
                <a:sym typeface="Helvetica Neue"/>
              </a:defRPr>
            </a:lvl2pPr>
            <a:lvl3pPr marL="1828800" indent="-609600" defTabSz="2438337">
              <a:spcBef>
                <a:spcPts val="4500"/>
              </a:spcBef>
              <a:buSzPct val="123000"/>
              <a:buFontTx/>
              <a:defRPr sz="4800">
                <a:latin typeface="+mn-lt"/>
                <a:ea typeface="+mn-ea"/>
                <a:cs typeface="+mn-cs"/>
                <a:sym typeface="Helvetica Neue"/>
              </a:defRPr>
            </a:lvl3pPr>
            <a:lvl4pPr marL="2438400" indent="-609600" defTabSz="2438337">
              <a:spcBef>
                <a:spcPts val="4500"/>
              </a:spcBef>
              <a:buSzPct val="123000"/>
              <a:buFontTx/>
              <a:defRPr sz="4800">
                <a:latin typeface="+mn-lt"/>
                <a:ea typeface="+mn-ea"/>
                <a:cs typeface="+mn-cs"/>
                <a:sym typeface="Helvetica Neue"/>
              </a:defRPr>
            </a:lvl4pPr>
            <a:lvl5pPr marL="3048000" indent="-609600" defTabSz="2438337">
              <a:spcBef>
                <a:spcPts val="4500"/>
              </a:spcBef>
              <a:buSzPct val="123000"/>
              <a:buFontTx/>
              <a:defRPr sz="4800"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r>
              <a:t>幻燈片項目符號文字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ctr" defTabSz="584200"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大標題、項目符號與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內文層級一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1"/>
            <a:ext cx="9779000" cy="934781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72644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800" b="1">
                <a:latin typeface="+mn-lt"/>
                <a:ea typeface="+mn-ea"/>
                <a:cs typeface="+mn-cs"/>
                <a:sym typeface="Helvetica Neue"/>
              </a:defRPr>
            </a:lvl1pPr>
            <a:lvl2pPr marL="1219200" indent="-609600" defTabSz="726440">
              <a:lnSpc>
                <a:spcPct val="100000"/>
              </a:lnSpc>
              <a:spcBef>
                <a:spcPts val="0"/>
              </a:spcBef>
              <a:buSzPct val="123000"/>
              <a:buFontTx/>
              <a:defRPr sz="4800" b="1">
                <a:latin typeface="+mn-lt"/>
                <a:ea typeface="+mn-ea"/>
                <a:cs typeface="+mn-cs"/>
                <a:sym typeface="Helvetica Neue"/>
              </a:defRPr>
            </a:lvl2pPr>
            <a:lvl3pPr marL="1828800" indent="-609600" defTabSz="726440">
              <a:lnSpc>
                <a:spcPct val="100000"/>
              </a:lnSpc>
              <a:spcBef>
                <a:spcPts val="0"/>
              </a:spcBef>
              <a:buSzPct val="123000"/>
              <a:buFontTx/>
              <a:defRPr sz="4800" b="1">
                <a:latin typeface="+mn-lt"/>
                <a:ea typeface="+mn-ea"/>
                <a:cs typeface="+mn-cs"/>
                <a:sym typeface="Helvetica Neue"/>
              </a:defRPr>
            </a:lvl3pPr>
            <a:lvl4pPr marL="2438400" indent="-609600" defTabSz="726440">
              <a:lnSpc>
                <a:spcPct val="100000"/>
              </a:lnSpc>
              <a:spcBef>
                <a:spcPts val="0"/>
              </a:spcBef>
              <a:buSzPct val="123000"/>
              <a:buFontTx/>
              <a:defRPr sz="4800" b="1">
                <a:latin typeface="+mn-lt"/>
                <a:ea typeface="+mn-ea"/>
                <a:cs typeface="+mn-cs"/>
                <a:sym typeface="Helvetica Neue"/>
              </a:defRPr>
            </a:lvl4pPr>
            <a:lvl5pPr marL="3048000" indent="-609600" defTabSz="726440">
              <a:lnSpc>
                <a:spcPct val="100000"/>
              </a:lnSpc>
              <a:spcBef>
                <a:spcPts val="0"/>
              </a:spcBef>
              <a:buSzPct val="123000"/>
              <a:buFontTx/>
              <a:defRPr sz="4800" b="1"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r>
              <a:t>幻燈片子標題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1" name="內文層級一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206500" y="4248503"/>
            <a:ext cx="9779000" cy="8256631"/>
          </a:xfrm>
          <a:prstGeom prst="rect">
            <a:avLst/>
          </a:prstGeom>
        </p:spPr>
        <p:txBody>
          <a:bodyPr lIns="50800" tIns="50800" rIns="50800" bIns="50800"/>
          <a:lstStyle>
            <a:lvl1pPr marL="609600" indent="-609600" defTabSz="2438337">
              <a:spcBef>
                <a:spcPts val="4500"/>
              </a:spcBef>
              <a:buSzPct val="123000"/>
              <a:buFontTx/>
              <a:defRPr sz="48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幻燈片項目符號文字</a:t>
            </a:r>
          </a:p>
        </p:txBody>
      </p:sp>
      <p:sp>
        <p:nvSpPr>
          <p:cNvPr id="62" name="660384004_1290x1720.jpg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3"/>
          </a:xfrm>
          <a:prstGeom prst="rect">
            <a:avLst/>
          </a:prstGeom>
        </p:spPr>
        <p:txBody>
          <a:bodyPr tIns="45719" bIns="45719">
            <a:noAutofit/>
          </a:bodyPr>
          <a:lstStyle/>
          <a:p>
            <a:endParaRPr/>
          </a:p>
        </p:txBody>
      </p:sp>
      <p:sp>
        <p:nvSpPr>
          <p:cNvPr id="63" name="幻燈片標題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 lIns="50800" tIns="50800" rIns="50800" bIns="50800" anchor="t"/>
          <a:lstStyle>
            <a:lvl1pPr defTabSz="2438337">
              <a:lnSpc>
                <a:spcPct val="80000"/>
              </a:lnSpc>
              <a:defRPr sz="8500" b="1" spc="-17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幻燈片標題</a:t>
            </a:r>
          </a:p>
        </p:txBody>
      </p:sp>
      <p:sp>
        <p:nvSpPr>
          <p:cNvPr id="64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ctr" defTabSz="584200"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只有大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幻燈片標題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50"/>
          </a:xfrm>
          <a:prstGeom prst="rect">
            <a:avLst/>
          </a:prstGeom>
        </p:spPr>
        <p:txBody>
          <a:bodyPr lIns="50800" tIns="50800" rIns="50800" bIns="50800" anchor="t"/>
          <a:lstStyle>
            <a:lvl1pPr defTabSz="2438337">
              <a:lnSpc>
                <a:spcPct val="80000"/>
              </a:lnSpc>
              <a:defRPr sz="8500" b="1" spc="-17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幻燈片標題</a:t>
            </a:r>
          </a:p>
        </p:txBody>
      </p:sp>
      <p:sp>
        <p:nvSpPr>
          <p:cNvPr id="80" name="內文層級一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1"/>
            <a:ext cx="21971000" cy="934781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72644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800" b="1">
                <a:latin typeface="+mn-lt"/>
                <a:ea typeface="+mn-ea"/>
                <a:cs typeface="+mn-cs"/>
                <a:sym typeface="Helvetica Neue"/>
              </a:defRPr>
            </a:lvl1pPr>
            <a:lvl2pPr marL="1219200" indent="-609600" defTabSz="726440">
              <a:lnSpc>
                <a:spcPct val="100000"/>
              </a:lnSpc>
              <a:spcBef>
                <a:spcPts val="0"/>
              </a:spcBef>
              <a:buSzPct val="123000"/>
              <a:buFontTx/>
              <a:defRPr sz="4800" b="1">
                <a:latin typeface="+mn-lt"/>
                <a:ea typeface="+mn-ea"/>
                <a:cs typeface="+mn-cs"/>
                <a:sym typeface="Helvetica Neue"/>
              </a:defRPr>
            </a:lvl2pPr>
            <a:lvl3pPr marL="1828800" indent="-609600" defTabSz="726440">
              <a:lnSpc>
                <a:spcPct val="100000"/>
              </a:lnSpc>
              <a:spcBef>
                <a:spcPts val="0"/>
              </a:spcBef>
              <a:buSzPct val="123000"/>
              <a:buFontTx/>
              <a:defRPr sz="4800" b="1">
                <a:latin typeface="+mn-lt"/>
                <a:ea typeface="+mn-ea"/>
                <a:cs typeface="+mn-cs"/>
                <a:sym typeface="Helvetica Neue"/>
              </a:defRPr>
            </a:lvl3pPr>
            <a:lvl4pPr marL="2438400" indent="-609600" defTabSz="726440">
              <a:lnSpc>
                <a:spcPct val="100000"/>
              </a:lnSpc>
              <a:spcBef>
                <a:spcPts val="0"/>
              </a:spcBef>
              <a:buSzPct val="123000"/>
              <a:buFontTx/>
              <a:defRPr sz="4800" b="1">
                <a:latin typeface="+mn-lt"/>
                <a:ea typeface="+mn-ea"/>
                <a:cs typeface="+mn-cs"/>
                <a:sym typeface="Helvetica Neue"/>
              </a:defRPr>
            </a:lvl4pPr>
            <a:lvl5pPr marL="3048000" indent="-609600" defTabSz="726440">
              <a:lnSpc>
                <a:spcPct val="100000"/>
              </a:lnSpc>
              <a:spcBef>
                <a:spcPts val="0"/>
              </a:spcBef>
              <a:buSzPct val="123000"/>
              <a:buFontTx/>
              <a:defRPr sz="4800" b="1"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r>
              <a:t>幻燈片子標題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1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ctr" defTabSz="584200"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議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議程標題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 lIns="50800" tIns="50800" rIns="50800" bIns="50800" anchor="t"/>
          <a:lstStyle>
            <a:lvl1pPr defTabSz="2438337">
              <a:lnSpc>
                <a:spcPct val="80000"/>
              </a:lnSpc>
              <a:defRPr sz="8500" b="1" spc="-17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議程標題</a:t>
            </a:r>
          </a:p>
        </p:txBody>
      </p:sp>
      <p:sp>
        <p:nvSpPr>
          <p:cNvPr id="89" name="內文層級一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1"/>
            <a:ext cx="21971000" cy="934781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72644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800" b="1">
                <a:latin typeface="+mn-lt"/>
                <a:ea typeface="+mn-ea"/>
                <a:cs typeface="+mn-cs"/>
                <a:sym typeface="Helvetica Neue"/>
              </a:defRPr>
            </a:lvl1pPr>
            <a:lvl2pPr marL="1219200" indent="-609600" defTabSz="726440">
              <a:lnSpc>
                <a:spcPct val="100000"/>
              </a:lnSpc>
              <a:spcBef>
                <a:spcPts val="0"/>
              </a:spcBef>
              <a:buSzPct val="123000"/>
              <a:buFontTx/>
              <a:defRPr sz="4800" b="1">
                <a:latin typeface="+mn-lt"/>
                <a:ea typeface="+mn-ea"/>
                <a:cs typeface="+mn-cs"/>
                <a:sym typeface="Helvetica Neue"/>
              </a:defRPr>
            </a:lvl2pPr>
            <a:lvl3pPr marL="1828800" indent="-609600" defTabSz="726440">
              <a:lnSpc>
                <a:spcPct val="100000"/>
              </a:lnSpc>
              <a:spcBef>
                <a:spcPts val="0"/>
              </a:spcBef>
              <a:buSzPct val="123000"/>
              <a:buFontTx/>
              <a:defRPr sz="4800" b="1">
                <a:latin typeface="+mn-lt"/>
                <a:ea typeface="+mn-ea"/>
                <a:cs typeface="+mn-cs"/>
                <a:sym typeface="Helvetica Neue"/>
              </a:defRPr>
            </a:lvl3pPr>
            <a:lvl4pPr marL="2438400" indent="-609600" defTabSz="726440">
              <a:lnSpc>
                <a:spcPct val="100000"/>
              </a:lnSpc>
              <a:spcBef>
                <a:spcPts val="0"/>
              </a:spcBef>
              <a:buSzPct val="123000"/>
              <a:buFontTx/>
              <a:defRPr sz="4800" b="1">
                <a:latin typeface="+mn-lt"/>
                <a:ea typeface="+mn-ea"/>
                <a:cs typeface="+mn-cs"/>
                <a:sym typeface="Helvetica Neue"/>
              </a:defRPr>
            </a:lvl4pPr>
            <a:lvl5pPr marL="3048000" indent="-609600" defTabSz="726440">
              <a:lnSpc>
                <a:spcPct val="100000"/>
              </a:lnSpc>
              <a:spcBef>
                <a:spcPts val="0"/>
              </a:spcBef>
              <a:buSzPct val="123000"/>
              <a:buFontTx/>
              <a:defRPr sz="4800" b="1"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r>
              <a:t>議程副標題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0" name="內文層級一…"/>
          <p:cNvSpPr txBox="1">
            <a:spLocks noGrp="1"/>
          </p:cNvSpPr>
          <p:nvPr>
            <p:ph type="body" idx="21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</p:spPr>
        <p:txBody>
          <a:bodyPr lIns="50800" tIns="50800" rIns="50800" bIns="50800"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FontTx/>
              <a:buNone/>
              <a:defRPr sz="5500" spc="-99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議程主題</a:t>
            </a:r>
          </a:p>
        </p:txBody>
      </p:sp>
      <p:sp>
        <p:nvSpPr>
          <p:cNvPr id="91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ctr" defTabSz="584200"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聲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內文層級一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0" indent="0" algn="ctr" defTabSz="2438337">
              <a:lnSpc>
                <a:spcPct val="80000"/>
              </a:lnSpc>
              <a:spcBef>
                <a:spcPts val="0"/>
              </a:spcBef>
              <a:buSzTx/>
              <a:buFont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0" algn="ctr" defTabSz="2438337">
              <a:lnSpc>
                <a:spcPct val="80000"/>
              </a:lnSpc>
              <a:spcBef>
                <a:spcPts val="0"/>
              </a:spcBef>
              <a:buSzTx/>
              <a:buFont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0" algn="ctr" defTabSz="2438337">
              <a:lnSpc>
                <a:spcPct val="80000"/>
              </a:lnSpc>
              <a:spcBef>
                <a:spcPts val="0"/>
              </a:spcBef>
              <a:buSzTx/>
              <a:buFont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0" algn="ctr" defTabSz="2438337">
              <a:lnSpc>
                <a:spcPct val="80000"/>
              </a:lnSpc>
              <a:spcBef>
                <a:spcPts val="0"/>
              </a:spcBef>
              <a:buSzTx/>
              <a:buFont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0" algn="ctr" defTabSz="2438337">
              <a:lnSpc>
                <a:spcPct val="80000"/>
              </a:lnSpc>
              <a:spcBef>
                <a:spcPts val="0"/>
              </a:spcBef>
              <a:buSzTx/>
              <a:buFont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聲明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ctr" defTabSz="584200"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重要事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內文層級一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6"/>
            <a:ext cx="21971000" cy="7241586"/>
          </a:xfrm>
          <a:prstGeom prst="rect">
            <a:avLst/>
          </a:prstGeom>
        </p:spPr>
        <p:txBody>
          <a:bodyPr lIns="50800" tIns="50800" rIns="50800" bIns="50800" anchor="b"/>
          <a:lstStyle>
            <a:lvl1pPr marL="0" indent="0" algn="ctr" defTabSz="2438337">
              <a:lnSpc>
                <a:spcPct val="80000"/>
              </a:lnSpc>
              <a:spcBef>
                <a:spcPts val="0"/>
              </a:spcBef>
              <a:buSzTx/>
              <a:buFontTx/>
              <a:buNone/>
              <a:defRPr sz="25000" b="1" spc="-250">
                <a:latin typeface="+mn-lt"/>
                <a:ea typeface="+mn-ea"/>
                <a:cs typeface="+mn-cs"/>
                <a:sym typeface="Helvetica Neue"/>
              </a:defRPr>
            </a:lvl1pPr>
            <a:lvl2pPr marL="0" indent="0" algn="ctr" defTabSz="2438337">
              <a:lnSpc>
                <a:spcPct val="80000"/>
              </a:lnSpc>
              <a:spcBef>
                <a:spcPts val="0"/>
              </a:spcBef>
              <a:buSzTx/>
              <a:buFontTx/>
              <a:buNone/>
              <a:defRPr sz="25000" b="1" spc="-250">
                <a:latin typeface="+mn-lt"/>
                <a:ea typeface="+mn-ea"/>
                <a:cs typeface="+mn-cs"/>
                <a:sym typeface="Helvetica Neue"/>
              </a:defRPr>
            </a:lvl2pPr>
            <a:lvl3pPr marL="0" indent="0" algn="ctr" defTabSz="2438337">
              <a:lnSpc>
                <a:spcPct val="80000"/>
              </a:lnSpc>
              <a:spcBef>
                <a:spcPts val="0"/>
              </a:spcBef>
              <a:buSzTx/>
              <a:buFontTx/>
              <a:buNone/>
              <a:defRPr sz="25000" b="1" spc="-250">
                <a:latin typeface="+mn-lt"/>
                <a:ea typeface="+mn-ea"/>
                <a:cs typeface="+mn-cs"/>
                <a:sym typeface="Helvetica Neue"/>
              </a:defRPr>
            </a:lvl3pPr>
            <a:lvl4pPr marL="0" indent="0" algn="ctr" defTabSz="2438337">
              <a:lnSpc>
                <a:spcPct val="80000"/>
              </a:lnSpc>
              <a:spcBef>
                <a:spcPts val="0"/>
              </a:spcBef>
              <a:buSzTx/>
              <a:buFontTx/>
              <a:buNone/>
              <a:defRPr sz="25000" b="1" spc="-250">
                <a:latin typeface="+mn-lt"/>
                <a:ea typeface="+mn-ea"/>
                <a:cs typeface="+mn-cs"/>
                <a:sym typeface="Helvetica Neue"/>
              </a:defRPr>
            </a:lvl4pPr>
            <a:lvl5pPr marL="0" indent="0" algn="ctr" defTabSz="2438337">
              <a:lnSpc>
                <a:spcPct val="80000"/>
              </a:lnSpc>
              <a:spcBef>
                <a:spcPts val="0"/>
              </a:spcBef>
              <a:buSzTx/>
              <a:buFontTx/>
              <a:buNone/>
              <a:defRPr sz="25000" b="1" spc="-250"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詳細資訊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algn="ctr" defTabSz="72644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800" b="1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詳細資訊</a:t>
            </a:r>
          </a:p>
        </p:txBody>
      </p:sp>
      <p:sp>
        <p:nvSpPr>
          <p:cNvPr id="108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ctr" defTabSz="584200"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大標題文字"/>
          <p:cNvSpPr txBox="1">
            <a:spLocks noGrp="1"/>
          </p:cNvSpPr>
          <p:nvPr>
            <p:ph type="title"/>
          </p:nvPr>
        </p:nvSpPr>
        <p:spPr>
          <a:xfrm>
            <a:off x="1676400" y="730250"/>
            <a:ext cx="21031200" cy="2651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 anchor="ctr">
            <a:normAutofit/>
          </a:bodyPr>
          <a:lstStyle/>
          <a:p>
            <a:r>
              <a:t>大標題文字</a:t>
            </a:r>
          </a:p>
        </p:txBody>
      </p:sp>
      <p:sp>
        <p:nvSpPr>
          <p:cNvPr id="3" name="內文層級一…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>
            <a:normAutofit/>
          </a:bodyPr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22203052" y="12835870"/>
            <a:ext cx="504548" cy="483910"/>
          </a:xfrm>
          <a:prstGeom prst="rect">
            <a:avLst/>
          </a:prstGeom>
          <a:ln w="12700">
            <a:miter lim="400000"/>
          </a:ln>
        </p:spPr>
        <p:txBody>
          <a:bodyPr wrap="none" tIns="91439" bIns="91439" anchor="ctr">
            <a:spAutoFit/>
          </a:bodyPr>
          <a:lstStyle>
            <a:lvl1pPr algn="r" defTabSz="1828800"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5" r:id="rId14"/>
    <p:sldLayoutId id="2147483666" r:id="rId15"/>
    <p:sldLayoutId id="2147483667" r:id="rId16"/>
  </p:sldLayoutIdLst>
  <p:transition spd="med"/>
  <p:txStyles>
    <p:titleStyle>
      <a:lvl1pPr marL="0" marR="0" indent="0" algn="l" defTabSz="18288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18288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18288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18288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18288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18288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18288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18288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18288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457200" marR="0" indent="-457200" algn="l" defTabSz="182880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990600" marR="0" indent="-533400" algn="l" defTabSz="182880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554479" marR="0" indent="-640079" algn="l" defTabSz="182880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2082800" marR="0" indent="-711200" algn="l" defTabSz="182880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540000" marR="0" indent="-711200" algn="l" defTabSz="182880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997200" marR="0" indent="-711200" algn="l" defTabSz="182880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454400" marR="0" indent="-711200" algn="l" defTabSz="182880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911600" marR="0" indent="-711200" algn="l" defTabSz="182880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368800" marR="0" indent="-711200" algn="l" defTabSz="182880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양쪽 모서리가 둥근 사각형 12"/>
          <p:cNvSpPr/>
          <p:nvPr/>
        </p:nvSpPr>
        <p:spPr>
          <a:xfrm>
            <a:off x="6340795" y="2954243"/>
            <a:ext cx="919642" cy="179589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lumMod val="75000"/>
            </a:schemeClr>
          </a:solidFill>
          <a:ln w="539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800">
              <a:solidFill>
                <a:prstClr val="white"/>
              </a:solidFill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4759031" y="3595254"/>
            <a:ext cx="14755093" cy="5173675"/>
          </a:xfrm>
          <a:prstGeom prst="roundRect">
            <a:avLst>
              <a:gd name="adj" fmla="val 3115"/>
            </a:avLst>
          </a:prstGeom>
          <a:solidFill>
            <a:schemeClr val="bg1"/>
          </a:solidFill>
          <a:ln w="539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800">
              <a:solidFill>
                <a:prstClr val="white"/>
              </a:solidFill>
            </a:endParaRPr>
          </a:p>
        </p:txBody>
      </p:sp>
      <p:sp>
        <p:nvSpPr>
          <p:cNvPr id="21" name="자유형 20"/>
          <p:cNvSpPr/>
          <p:nvPr/>
        </p:nvSpPr>
        <p:spPr>
          <a:xfrm>
            <a:off x="6914917" y="2954244"/>
            <a:ext cx="10968990" cy="1234502"/>
          </a:xfrm>
          <a:custGeom>
            <a:avLst/>
            <a:gdLst>
              <a:gd name="connsiteX0" fmla="*/ 3245702 w 5903595"/>
              <a:gd name="connsiteY0" fmla="*/ 0 h 706150"/>
              <a:gd name="connsiteX1" fmla="*/ 5686843 w 5903595"/>
              <a:gd name="connsiteY1" fmla="*/ 0 h 706150"/>
              <a:gd name="connsiteX2" fmla="*/ 5903595 w 5903595"/>
              <a:gd name="connsiteY2" fmla="*/ 216752 h 706150"/>
              <a:gd name="connsiteX3" fmla="*/ 5903595 w 5903595"/>
              <a:gd name="connsiteY3" fmla="*/ 489397 h 706150"/>
              <a:gd name="connsiteX4" fmla="*/ 5686843 w 5903595"/>
              <a:gd name="connsiteY4" fmla="*/ 706149 h 706150"/>
              <a:gd name="connsiteX5" fmla="*/ 4504266 w 5903595"/>
              <a:gd name="connsiteY5" fmla="*/ 706149 h 706150"/>
              <a:gd name="connsiteX6" fmla="*/ 4504253 w 5903595"/>
              <a:gd name="connsiteY6" fmla="*/ 706150 h 706150"/>
              <a:gd name="connsiteX7" fmla="*/ 567864 w 5903595"/>
              <a:gd name="connsiteY7" fmla="*/ 706150 h 706150"/>
              <a:gd name="connsiteX8" fmla="*/ 391018 w 5903595"/>
              <a:gd name="connsiteY8" fmla="*/ 706150 h 706150"/>
              <a:gd name="connsiteX9" fmla="*/ 155992 w 5903595"/>
              <a:gd name="connsiteY9" fmla="*/ 583639 h 706150"/>
              <a:gd name="connsiteX10" fmla="*/ 142414 w 5903595"/>
              <a:gd name="connsiteY10" fmla="*/ 530749 h 706150"/>
              <a:gd name="connsiteX11" fmla="*/ 142414 w 5903595"/>
              <a:gd name="connsiteY11" fmla="*/ 169832 h 706150"/>
              <a:gd name="connsiteX12" fmla="*/ 38438 w 5903595"/>
              <a:gd name="connsiteY12" fmla="*/ 24588 h 706150"/>
              <a:gd name="connsiteX13" fmla="*/ 0 w 5903595"/>
              <a:gd name="connsiteY13" fmla="*/ 12721 h 706150"/>
              <a:gd name="connsiteX14" fmla="*/ 0 w 5903595"/>
              <a:gd name="connsiteY14" fmla="*/ 1 h 706150"/>
              <a:gd name="connsiteX15" fmla="*/ 3245692 w 5903595"/>
              <a:gd name="connsiteY15" fmla="*/ 1 h 706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903595" h="706150">
                <a:moveTo>
                  <a:pt x="3245702" y="0"/>
                </a:moveTo>
                <a:lnTo>
                  <a:pt x="5686843" y="0"/>
                </a:lnTo>
                <a:cubicBezTo>
                  <a:pt x="5806552" y="0"/>
                  <a:pt x="5903595" y="97043"/>
                  <a:pt x="5903595" y="216752"/>
                </a:cubicBezTo>
                <a:lnTo>
                  <a:pt x="5903595" y="489397"/>
                </a:lnTo>
                <a:cubicBezTo>
                  <a:pt x="5903595" y="609106"/>
                  <a:pt x="5806552" y="706149"/>
                  <a:pt x="5686843" y="706149"/>
                </a:cubicBezTo>
                <a:lnTo>
                  <a:pt x="4504266" y="706149"/>
                </a:lnTo>
                <a:lnTo>
                  <a:pt x="4504253" y="706150"/>
                </a:lnTo>
                <a:lnTo>
                  <a:pt x="567864" y="706150"/>
                </a:lnTo>
                <a:lnTo>
                  <a:pt x="391018" y="706150"/>
                </a:lnTo>
                <a:cubicBezTo>
                  <a:pt x="285364" y="706150"/>
                  <a:pt x="194714" y="655634"/>
                  <a:pt x="155992" y="583639"/>
                </a:cubicBezTo>
                <a:lnTo>
                  <a:pt x="142414" y="530749"/>
                </a:lnTo>
                <a:lnTo>
                  <a:pt x="142414" y="169832"/>
                </a:lnTo>
                <a:cubicBezTo>
                  <a:pt x="142414" y="108279"/>
                  <a:pt x="100774" y="54374"/>
                  <a:pt x="38438" y="24588"/>
                </a:cubicBezTo>
                <a:lnTo>
                  <a:pt x="0" y="12721"/>
                </a:lnTo>
                <a:lnTo>
                  <a:pt x="0" y="1"/>
                </a:lnTo>
                <a:lnTo>
                  <a:pt x="3245692" y="1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539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latinLnBrk="0">
              <a:defRPr/>
            </a:pPr>
            <a:r>
              <a:rPr lang="zh-TW" altLang="en-US" sz="4800" b="1" dirty="0">
                <a:solidFill>
                  <a:srgbClr val="4472C4">
                    <a:lumMod val="75000"/>
                  </a:srgbClr>
                </a:solidFill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理律盃公民行動方案</a:t>
            </a:r>
            <a:endParaRPr lang="en-US" altLang="ko-KR" sz="6600" b="1" dirty="0">
              <a:solidFill>
                <a:srgbClr val="4472C4">
                  <a:lumMod val="75000"/>
                </a:srgbClr>
              </a:solidFill>
              <a:latin typeface="Gen Jyuu GothicX Medium" panose="020B0402020203020207" pitchFamily="34" charset="-120"/>
              <a:ea typeface="Gen Jyuu GothicX Medium" panose="020B0402020203020207" pitchFamily="34" charset="-120"/>
              <a:cs typeface="Gen Jyuu GothicX Medium" panose="020B0402020203020207" pitchFamily="34" charset="-120"/>
            </a:endParaRPr>
          </a:p>
        </p:txBody>
      </p:sp>
      <p:sp>
        <p:nvSpPr>
          <p:cNvPr id="22" name="포인트가 5개인 별 21"/>
          <p:cNvSpPr/>
          <p:nvPr/>
        </p:nvSpPr>
        <p:spPr>
          <a:xfrm>
            <a:off x="17490206" y="2733296"/>
            <a:ext cx="520700" cy="530806"/>
          </a:xfrm>
          <a:prstGeom prst="star5">
            <a:avLst>
              <a:gd name="adj" fmla="val 26851"/>
              <a:gd name="hf" fmla="val 105146"/>
              <a:gd name="vf" fmla="val 110557"/>
            </a:avLst>
          </a:prstGeom>
          <a:solidFill>
            <a:schemeClr val="bg1"/>
          </a:solidFill>
          <a:ln w="38100" cap="rnd">
            <a:solidFill>
              <a:schemeClr val="accent1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800">
              <a:solidFill>
                <a:prstClr val="white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7234588" y="5055465"/>
            <a:ext cx="9894054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8400" b="1" dirty="0">
                <a:solidFill>
                  <a:srgbClr val="4472C4">
                    <a:lumMod val="75000"/>
                  </a:srgbClr>
                </a:solidFill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氣候變遷下</a:t>
            </a:r>
            <a:endParaRPr lang="en-US" altLang="zh-TW" sz="8400" b="1" dirty="0">
              <a:solidFill>
                <a:srgbClr val="4472C4">
                  <a:lumMod val="75000"/>
                </a:srgbClr>
              </a:solidFill>
              <a:latin typeface="Gen Jyuu GothicX Medium" panose="020B0402020203020207" pitchFamily="34" charset="-120"/>
              <a:ea typeface="Gen Jyuu GothicX Medium" panose="020B0402020203020207" pitchFamily="34" charset="-120"/>
              <a:cs typeface="Gen Jyuu GothicX Medium" panose="020B0402020203020207" pitchFamily="34" charset="-120"/>
            </a:endParaRPr>
          </a:p>
          <a:p>
            <a:r>
              <a:rPr lang="zh-TW" altLang="en-US" sz="8400" b="1" dirty="0">
                <a:solidFill>
                  <a:srgbClr val="4472C4">
                    <a:lumMod val="75000"/>
                  </a:srgbClr>
                </a:solidFill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淨零排放與剩食問題</a:t>
            </a:r>
            <a:endParaRPr lang="ko-KR" altLang="en-US" sz="8400" dirty="0">
              <a:solidFill>
                <a:prstClr val="black"/>
              </a:solidFill>
              <a:latin typeface="Gen Jyuu GothicX Medium" panose="020B0402020203020207" pitchFamily="34" charset="-120"/>
              <a:cs typeface="Gen Jyuu GothicX Medium" panose="020B0402020203020207" pitchFamily="34" charset="-120"/>
            </a:endParaRPr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6CF3A285-6038-4465-8768-E93F06656C57}"/>
              </a:ext>
            </a:extLst>
          </p:cNvPr>
          <p:cNvGrpSpPr/>
          <p:nvPr/>
        </p:nvGrpSpPr>
        <p:grpSpPr>
          <a:xfrm>
            <a:off x="9944859" y="9524138"/>
            <a:ext cx="4472644" cy="1118255"/>
            <a:chOff x="9240421" y="9307924"/>
            <a:chExt cx="4472644" cy="1118255"/>
          </a:xfrm>
        </p:grpSpPr>
        <p:sp>
          <p:nvSpPr>
            <p:cNvPr id="113" name="모서리가 둥근 직사각형 10">
              <a:extLst>
                <a:ext uri="{FF2B5EF4-FFF2-40B4-BE49-F238E27FC236}">
                  <a16:creationId xmlns:a16="http://schemas.microsoft.com/office/drawing/2014/main" id="{B5CEB340-5ED4-4E13-944B-95B25FF3BFB3}"/>
                </a:ext>
              </a:extLst>
            </p:cNvPr>
            <p:cNvSpPr/>
            <p:nvPr/>
          </p:nvSpPr>
          <p:spPr>
            <a:xfrm>
              <a:off x="9240421" y="9692500"/>
              <a:ext cx="360000" cy="360000"/>
            </a:xfrm>
            <a:prstGeom prst="ellipse">
              <a:avLst/>
            </a:prstGeom>
            <a:solidFill>
              <a:srgbClr val="2F5597"/>
            </a:solidFill>
            <a:ln w="254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sz="2100" b="1" dirty="0">
                <a:solidFill>
                  <a:prstClr val="white"/>
                </a:solidFill>
              </a:endParaRPr>
            </a:p>
          </p:txBody>
        </p:sp>
        <p:cxnSp>
          <p:nvCxnSpPr>
            <p:cNvPr id="11" name="직선 연결선 10"/>
            <p:cNvCxnSpPr>
              <a:cxnSpLocks/>
            </p:cNvCxnSpPr>
            <p:nvPr/>
          </p:nvCxnSpPr>
          <p:spPr>
            <a:xfrm>
              <a:off x="9827161" y="9867052"/>
              <a:ext cx="1166362" cy="0"/>
            </a:xfrm>
            <a:prstGeom prst="line">
              <a:avLst/>
            </a:prstGeom>
            <a:ln w="25400" cap="rnd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文字方塊 2">
              <a:extLst>
                <a:ext uri="{FF2B5EF4-FFF2-40B4-BE49-F238E27FC236}">
                  <a16:creationId xmlns:a16="http://schemas.microsoft.com/office/drawing/2014/main" id="{8D9105CC-FA60-4876-997B-9957A6D722A3}"/>
                </a:ext>
              </a:extLst>
            </p:cNvPr>
            <p:cNvSpPr txBox="1"/>
            <p:nvPr/>
          </p:nvSpPr>
          <p:spPr>
            <a:xfrm>
              <a:off x="11309163" y="9307924"/>
              <a:ext cx="2403902" cy="11182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dist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6600" b="1" i="0" u="none" strike="noStrike" cap="none" spc="0" normalizeH="0" baseline="0" dirty="0">
                  <a:ln>
                    <a:noFill/>
                  </a:ln>
                  <a:solidFill>
                    <a:srgbClr val="2F5597"/>
                  </a:solidFill>
                  <a:effectLst/>
                  <a:uFillTx/>
                  <a:latin typeface="Gen Jyuu GothicX Medium" panose="020B0402020203020207" pitchFamily="34" charset="-120"/>
                  <a:ea typeface="Gen Jyuu GothicX Medium" panose="020B0402020203020207" pitchFamily="34" charset="-120"/>
                  <a:cs typeface="Gen Jyuu GothicX Medium" panose="020B0402020203020207" pitchFamily="34" charset="-120"/>
                  <a:sym typeface="Helvetica Neue"/>
                </a:rPr>
                <a:t>2204</a:t>
              </a:r>
              <a:endParaRPr kumimoji="0" lang="zh-TW" altLang="en-US" sz="6600" b="1" i="0" u="none" strike="noStrike" cap="none" spc="0" normalizeH="0" baseline="0" dirty="0">
                <a:ln>
                  <a:noFill/>
                </a:ln>
                <a:solidFill>
                  <a:srgbClr val="2F5597"/>
                </a:solidFill>
                <a:effectLst/>
                <a:uFillTx/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  <a:sym typeface="Helvetica Neu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5943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>
            <a:extLst>
              <a:ext uri="{FF2B5EF4-FFF2-40B4-BE49-F238E27FC236}">
                <a16:creationId xmlns:a16="http://schemas.microsoft.com/office/drawing/2014/main" id="{F8F5371C-E087-418F-9AA8-ACF5313E9B80}"/>
              </a:ext>
            </a:extLst>
          </p:cNvPr>
          <p:cNvGrpSpPr/>
          <p:nvPr/>
        </p:nvGrpSpPr>
        <p:grpSpPr>
          <a:xfrm>
            <a:off x="762000" y="204784"/>
            <a:ext cx="22733000" cy="12631452"/>
            <a:chOff x="762000" y="474948"/>
            <a:chExt cx="22733000" cy="12631452"/>
          </a:xfrm>
        </p:grpSpPr>
        <p:sp>
          <p:nvSpPr>
            <p:cNvPr id="5" name="양쪽 모서리가 둥근 사각형 12">
              <a:extLst>
                <a:ext uri="{FF2B5EF4-FFF2-40B4-BE49-F238E27FC236}">
                  <a16:creationId xmlns:a16="http://schemas.microsoft.com/office/drawing/2014/main" id="{43D2EF8B-4C7E-4CA0-BF17-6F2D6AE0DC88}"/>
                </a:ext>
              </a:extLst>
            </p:cNvPr>
            <p:cNvSpPr/>
            <p:nvPr/>
          </p:nvSpPr>
          <p:spPr>
            <a:xfrm>
              <a:off x="2350689" y="474948"/>
              <a:ext cx="919642" cy="1795896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>
                <a:lumMod val="75000"/>
              </a:schemeClr>
            </a:solidFill>
            <a:ln w="539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sz="4800">
                <a:solidFill>
                  <a:prstClr val="white"/>
                </a:solidFill>
              </a:endParaRPr>
            </a:p>
          </p:txBody>
        </p:sp>
        <p:sp>
          <p:nvSpPr>
            <p:cNvPr id="6" name="모서리가 둥근 직사각형 4">
              <a:extLst>
                <a:ext uri="{FF2B5EF4-FFF2-40B4-BE49-F238E27FC236}">
                  <a16:creationId xmlns:a16="http://schemas.microsoft.com/office/drawing/2014/main" id="{22C2B37D-E8A2-4702-A10C-1270BF96240F}"/>
                </a:ext>
              </a:extLst>
            </p:cNvPr>
            <p:cNvSpPr/>
            <p:nvPr/>
          </p:nvSpPr>
          <p:spPr>
            <a:xfrm>
              <a:off x="762000" y="1092200"/>
              <a:ext cx="22733000" cy="12014200"/>
            </a:xfrm>
            <a:prstGeom prst="roundRect">
              <a:avLst>
                <a:gd name="adj" fmla="val 3115"/>
              </a:avLst>
            </a:prstGeom>
            <a:solidFill>
              <a:schemeClr val="bg1"/>
            </a:solidFill>
            <a:ln w="539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sz="4800">
                <a:solidFill>
                  <a:prstClr val="white"/>
                </a:solidFill>
              </a:endParaRPr>
            </a:p>
          </p:txBody>
        </p:sp>
        <p:sp>
          <p:nvSpPr>
            <p:cNvPr id="7" name="자유형 20">
              <a:extLst>
                <a:ext uri="{FF2B5EF4-FFF2-40B4-BE49-F238E27FC236}">
                  <a16:creationId xmlns:a16="http://schemas.microsoft.com/office/drawing/2014/main" id="{DBF83428-E20B-46B1-BEE1-3435A00A2AA5}"/>
                </a:ext>
              </a:extLst>
            </p:cNvPr>
            <p:cNvSpPr/>
            <p:nvPr/>
          </p:nvSpPr>
          <p:spPr>
            <a:xfrm>
              <a:off x="2924811" y="474949"/>
              <a:ext cx="10968990" cy="1234502"/>
            </a:xfrm>
            <a:custGeom>
              <a:avLst/>
              <a:gdLst>
                <a:gd name="connsiteX0" fmla="*/ 3245702 w 5903595"/>
                <a:gd name="connsiteY0" fmla="*/ 0 h 706150"/>
                <a:gd name="connsiteX1" fmla="*/ 5686843 w 5903595"/>
                <a:gd name="connsiteY1" fmla="*/ 0 h 706150"/>
                <a:gd name="connsiteX2" fmla="*/ 5903595 w 5903595"/>
                <a:gd name="connsiteY2" fmla="*/ 216752 h 706150"/>
                <a:gd name="connsiteX3" fmla="*/ 5903595 w 5903595"/>
                <a:gd name="connsiteY3" fmla="*/ 489397 h 706150"/>
                <a:gd name="connsiteX4" fmla="*/ 5686843 w 5903595"/>
                <a:gd name="connsiteY4" fmla="*/ 706149 h 706150"/>
                <a:gd name="connsiteX5" fmla="*/ 4504266 w 5903595"/>
                <a:gd name="connsiteY5" fmla="*/ 706149 h 706150"/>
                <a:gd name="connsiteX6" fmla="*/ 4504253 w 5903595"/>
                <a:gd name="connsiteY6" fmla="*/ 706150 h 706150"/>
                <a:gd name="connsiteX7" fmla="*/ 567864 w 5903595"/>
                <a:gd name="connsiteY7" fmla="*/ 706150 h 706150"/>
                <a:gd name="connsiteX8" fmla="*/ 391018 w 5903595"/>
                <a:gd name="connsiteY8" fmla="*/ 706150 h 706150"/>
                <a:gd name="connsiteX9" fmla="*/ 155992 w 5903595"/>
                <a:gd name="connsiteY9" fmla="*/ 583639 h 706150"/>
                <a:gd name="connsiteX10" fmla="*/ 142414 w 5903595"/>
                <a:gd name="connsiteY10" fmla="*/ 530749 h 706150"/>
                <a:gd name="connsiteX11" fmla="*/ 142414 w 5903595"/>
                <a:gd name="connsiteY11" fmla="*/ 169832 h 706150"/>
                <a:gd name="connsiteX12" fmla="*/ 38438 w 5903595"/>
                <a:gd name="connsiteY12" fmla="*/ 24588 h 706150"/>
                <a:gd name="connsiteX13" fmla="*/ 0 w 5903595"/>
                <a:gd name="connsiteY13" fmla="*/ 12721 h 706150"/>
                <a:gd name="connsiteX14" fmla="*/ 0 w 5903595"/>
                <a:gd name="connsiteY14" fmla="*/ 1 h 706150"/>
                <a:gd name="connsiteX15" fmla="*/ 3245692 w 5903595"/>
                <a:gd name="connsiteY15" fmla="*/ 1 h 70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903595" h="706150">
                  <a:moveTo>
                    <a:pt x="3245702" y="0"/>
                  </a:moveTo>
                  <a:lnTo>
                    <a:pt x="5686843" y="0"/>
                  </a:lnTo>
                  <a:cubicBezTo>
                    <a:pt x="5806552" y="0"/>
                    <a:pt x="5903595" y="97043"/>
                    <a:pt x="5903595" y="216752"/>
                  </a:cubicBezTo>
                  <a:lnTo>
                    <a:pt x="5903595" y="489397"/>
                  </a:lnTo>
                  <a:cubicBezTo>
                    <a:pt x="5903595" y="609106"/>
                    <a:pt x="5806552" y="706149"/>
                    <a:pt x="5686843" y="706149"/>
                  </a:cubicBezTo>
                  <a:lnTo>
                    <a:pt x="4504266" y="706149"/>
                  </a:lnTo>
                  <a:lnTo>
                    <a:pt x="4504253" y="706150"/>
                  </a:lnTo>
                  <a:lnTo>
                    <a:pt x="567864" y="706150"/>
                  </a:lnTo>
                  <a:lnTo>
                    <a:pt x="391018" y="706150"/>
                  </a:lnTo>
                  <a:cubicBezTo>
                    <a:pt x="285364" y="706150"/>
                    <a:pt x="194714" y="655634"/>
                    <a:pt x="155992" y="583639"/>
                  </a:cubicBezTo>
                  <a:lnTo>
                    <a:pt x="142414" y="530749"/>
                  </a:lnTo>
                  <a:lnTo>
                    <a:pt x="142414" y="169832"/>
                  </a:lnTo>
                  <a:cubicBezTo>
                    <a:pt x="142414" y="108279"/>
                    <a:pt x="100774" y="54374"/>
                    <a:pt x="38438" y="24588"/>
                  </a:cubicBezTo>
                  <a:lnTo>
                    <a:pt x="0" y="12721"/>
                  </a:lnTo>
                  <a:lnTo>
                    <a:pt x="0" y="1"/>
                  </a:lnTo>
                  <a:lnTo>
                    <a:pt x="3245692" y="1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539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 latinLnBrk="0">
                <a:defRPr/>
              </a:pPr>
              <a:r>
                <a:rPr lang="zh-TW" altLang="en-US" sz="4800" b="1" dirty="0">
                  <a:solidFill>
                    <a:srgbClr val="4472C4">
                      <a:lumMod val="75000"/>
                    </a:srgbClr>
                  </a:solidFill>
                  <a:latin typeface="Gen Jyuu GothicX Medium" panose="020B0402020203020207" pitchFamily="34" charset="-120"/>
                  <a:ea typeface="Gen Jyuu GothicX Medium" panose="020B0402020203020207" pitchFamily="34" charset="-120"/>
                  <a:cs typeface="Gen Jyuu GothicX Medium" panose="020B0402020203020207" pitchFamily="34" charset="-120"/>
                </a:rPr>
                <a:t>國外相關政策</a:t>
              </a:r>
              <a:endParaRPr lang="en-US" altLang="ko-KR" sz="4800" b="1" dirty="0">
                <a:solidFill>
                  <a:srgbClr val="4472C4">
                    <a:lumMod val="75000"/>
                  </a:srgbClr>
                </a:solidFill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endParaRPr>
            </a:p>
          </p:txBody>
        </p:sp>
      </p:grpSp>
      <p:graphicFrame>
        <p:nvGraphicFramePr>
          <p:cNvPr id="3" name="表格 8">
            <a:extLst>
              <a:ext uri="{FF2B5EF4-FFF2-40B4-BE49-F238E27FC236}">
                <a16:creationId xmlns:a16="http://schemas.microsoft.com/office/drawing/2014/main" id="{99339797-43C7-4768-9841-2890DFA6F7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6248760"/>
              </p:ext>
            </p:extLst>
          </p:nvPr>
        </p:nvGraphicFramePr>
        <p:xfrm>
          <a:off x="2924811" y="4342818"/>
          <a:ext cx="17694510" cy="80033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16819">
                  <a:extLst>
                    <a:ext uri="{9D8B030D-6E8A-4147-A177-3AD203B41FA5}">
                      <a16:colId xmlns:a16="http://schemas.microsoft.com/office/drawing/2014/main" val="4117481312"/>
                    </a:ext>
                  </a:extLst>
                </a:gridCol>
                <a:gridCol w="12177691">
                  <a:extLst>
                    <a:ext uri="{9D8B030D-6E8A-4147-A177-3AD203B41FA5}">
                      <a16:colId xmlns:a16="http://schemas.microsoft.com/office/drawing/2014/main" val="2959648601"/>
                    </a:ext>
                  </a:extLst>
                </a:gridCol>
              </a:tblGrid>
              <a:tr h="1590833">
                <a:tc>
                  <a:txBody>
                    <a:bodyPr/>
                    <a:lstStyle/>
                    <a:p>
                      <a:pPr algn="r"/>
                      <a:r>
                        <a:rPr lang="zh-TW" altLang="en-US" sz="5000" b="1" dirty="0">
                          <a:solidFill>
                            <a:srgbClr val="FFA295"/>
                          </a:solidFill>
                          <a:latin typeface="Gen Jyuu Gothic XP Medium" panose="020B0402020203020207" pitchFamily="34" charset="-120"/>
                          <a:ea typeface="Gen Jyuu Gothic XP Medium" panose="020B0402020203020207" pitchFamily="34" charset="-120"/>
                          <a:cs typeface="Gen Jyuu Gothic XP Medium" panose="020B0402020203020207" pitchFamily="34" charset="-120"/>
                        </a:rPr>
                        <a:t>內容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zh-TW" altLang="en-US" sz="5000" b="1" dirty="0">
                          <a:solidFill>
                            <a:srgbClr val="2F5597"/>
                          </a:solidFill>
                          <a:latin typeface="Gen Jyuu Gothic XP Medium" panose="020B0402020203020207" pitchFamily="34" charset="-120"/>
                          <a:ea typeface="Gen Jyuu Gothic XP Medium" panose="020B0402020203020207" pitchFamily="34" charset="-120"/>
                          <a:cs typeface="Gen Jyuu Gothic XP Medium" panose="020B0402020203020207" pitchFamily="34" charset="-120"/>
                        </a:rPr>
                        <a:t>　販售醜蔬果製成之西班牙蔬菜冷湯、</a:t>
                      </a:r>
                      <a:endParaRPr kumimoji="1" lang="en-US" altLang="zh-TW" sz="5000" b="1" dirty="0">
                        <a:solidFill>
                          <a:srgbClr val="2F5597"/>
                        </a:solidFill>
                        <a:latin typeface="Gen Jyuu Gothic XP Medium" panose="020B0402020203020207" pitchFamily="34" charset="-120"/>
                        <a:ea typeface="Gen Jyuu Gothic XP Medium" panose="020B0402020203020207" pitchFamily="34" charset="-120"/>
                        <a:cs typeface="Gen Jyuu Gothic XP Medium" panose="020B0402020203020207" pitchFamily="34" charset="-120"/>
                      </a:endParaRPr>
                    </a:p>
                    <a:p>
                      <a:pPr algn="l"/>
                      <a:r>
                        <a:rPr kumimoji="1" lang="zh-TW" altLang="en-US" sz="5000" b="1" dirty="0">
                          <a:solidFill>
                            <a:srgbClr val="2F5597"/>
                          </a:solidFill>
                          <a:latin typeface="Gen Jyuu Gothic XP Medium" panose="020B0402020203020207" pitchFamily="34" charset="-120"/>
                          <a:ea typeface="Gen Jyuu Gothic XP Medium" panose="020B0402020203020207" pitchFamily="34" charset="-120"/>
                          <a:cs typeface="Gen Jyuu Gothic XP Medium" panose="020B0402020203020207" pitchFamily="34" charset="-120"/>
                        </a:rPr>
                        <a:t>　教育新世代蔬果不論美醜都應被珍惜</a:t>
                      </a:r>
                      <a:endParaRPr lang="zh-TW" altLang="en-US" sz="5000" b="1" dirty="0">
                        <a:solidFill>
                          <a:srgbClr val="2F5597"/>
                        </a:solidFill>
                        <a:latin typeface="Gen Jyuu Gothic XP Medium" panose="020B0402020203020207" pitchFamily="34" charset="-120"/>
                        <a:ea typeface="Gen Jyuu Gothic XP Medium" panose="020B0402020203020207" pitchFamily="34" charset="-120"/>
                        <a:cs typeface="Gen Jyuu Gothic XP Medium" panose="020B0402020203020207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53352760"/>
                  </a:ext>
                </a:extLst>
              </a:tr>
              <a:tr h="1590833">
                <a:tc>
                  <a:txBody>
                    <a:bodyPr/>
                    <a:lstStyle/>
                    <a:p>
                      <a:pPr algn="r"/>
                      <a:r>
                        <a:rPr lang="zh-TW" altLang="en-US" sz="5000" b="1" dirty="0">
                          <a:solidFill>
                            <a:srgbClr val="FFA295"/>
                          </a:solidFill>
                          <a:latin typeface="Gen Jyuu Gothic XP Medium" panose="020B0402020203020207" pitchFamily="34" charset="-120"/>
                          <a:ea typeface="Gen Jyuu Gothic XP Medium" panose="020B0402020203020207" pitchFamily="34" charset="-120"/>
                          <a:cs typeface="Gen Jyuu Gothic XP Medium" panose="020B0402020203020207" pitchFamily="34" charset="-120"/>
                        </a:rPr>
                        <a:t>優點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5000" b="1" dirty="0">
                          <a:solidFill>
                            <a:srgbClr val="2F5597"/>
                          </a:solidFill>
                          <a:latin typeface="Gen Jyuu Gothic XP Medium" panose="020B0402020203020207" pitchFamily="34" charset="-120"/>
                          <a:ea typeface="Gen Jyuu Gothic XP Medium" panose="020B0402020203020207" pitchFamily="34" charset="-120"/>
                          <a:cs typeface="Gen Jyuu Gothic XP Medium" panose="020B0402020203020207" pitchFamily="34" charset="-120"/>
                        </a:rPr>
                        <a:t>　從根本教育解決剩食問題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48837195"/>
                  </a:ext>
                </a:extLst>
              </a:tr>
              <a:tr h="1590833">
                <a:tc>
                  <a:txBody>
                    <a:bodyPr/>
                    <a:lstStyle/>
                    <a:p>
                      <a:pPr algn="r"/>
                      <a:r>
                        <a:rPr lang="zh-TW" altLang="en-US" sz="5000" b="1" dirty="0">
                          <a:solidFill>
                            <a:srgbClr val="FFA295"/>
                          </a:solidFill>
                          <a:latin typeface="Gen Jyuu Gothic XP Medium" panose="020B0402020203020207" pitchFamily="34" charset="-120"/>
                          <a:ea typeface="Gen Jyuu Gothic XP Medium" panose="020B0402020203020207" pitchFamily="34" charset="-120"/>
                          <a:cs typeface="Gen Jyuu Gothic XP Medium" panose="020B0402020203020207" pitchFamily="34" charset="-120"/>
                        </a:rPr>
                        <a:t>缺點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5000" b="1" dirty="0">
                          <a:solidFill>
                            <a:srgbClr val="2F5597"/>
                          </a:solidFill>
                          <a:latin typeface="Gen Jyuu Gothic XP Medium" panose="020B0402020203020207" pitchFamily="34" charset="-120"/>
                          <a:ea typeface="Gen Jyuu Gothic XP Medium" panose="020B0402020203020207" pitchFamily="34" charset="-120"/>
                          <a:cs typeface="Gen Jyuu Gothic XP Medium" panose="020B0402020203020207" pitchFamily="34" charset="-120"/>
                        </a:rPr>
                        <a:t>　無法改善廠商挑選蔬果的標準、民眾不一</a:t>
                      </a:r>
                      <a:endParaRPr lang="en-US" altLang="zh-TW" sz="5000" b="1" dirty="0">
                        <a:solidFill>
                          <a:srgbClr val="2F5597"/>
                        </a:solidFill>
                        <a:latin typeface="Gen Jyuu Gothic XP Medium" panose="020B0402020203020207" pitchFamily="34" charset="-120"/>
                        <a:ea typeface="Gen Jyuu Gothic XP Medium" panose="020B0402020203020207" pitchFamily="34" charset="-120"/>
                        <a:cs typeface="Gen Jyuu Gothic XP Medium" panose="020B0402020203020207" pitchFamily="34" charset="-120"/>
                      </a:endParaRPr>
                    </a:p>
                    <a:p>
                      <a:pPr algn="l"/>
                      <a:r>
                        <a:rPr lang="zh-TW" altLang="en-US" sz="5000" b="1" dirty="0">
                          <a:solidFill>
                            <a:srgbClr val="2F5597"/>
                          </a:solidFill>
                          <a:latin typeface="Gen Jyuu Gothic XP Medium" panose="020B0402020203020207" pitchFamily="34" charset="-120"/>
                          <a:ea typeface="Gen Jyuu Gothic XP Medium" panose="020B0402020203020207" pitchFamily="34" charset="-120"/>
                          <a:cs typeface="Gen Jyuu Gothic XP Medium" panose="020B0402020203020207" pitchFamily="34" charset="-120"/>
                        </a:rPr>
                        <a:t>　定知道如何料理醜蔬果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45199475"/>
                  </a:ext>
                </a:extLst>
              </a:tr>
              <a:tr h="1590833">
                <a:tc>
                  <a:txBody>
                    <a:bodyPr/>
                    <a:lstStyle/>
                    <a:p>
                      <a:pPr algn="r"/>
                      <a:r>
                        <a:rPr lang="zh-TW" altLang="en-US" sz="5000" b="1" dirty="0">
                          <a:solidFill>
                            <a:srgbClr val="FFA295"/>
                          </a:solidFill>
                          <a:latin typeface="Gen Jyuu Gothic XP Medium" panose="020B0402020203020207" pitchFamily="34" charset="-120"/>
                          <a:ea typeface="Gen Jyuu Gothic XP Medium" panose="020B0402020203020207" pitchFamily="34" charset="-120"/>
                          <a:cs typeface="Gen Jyuu Gothic XP Medium" panose="020B0402020203020207" pitchFamily="34" charset="-120"/>
                        </a:rPr>
                        <a:t>正方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5000" b="1" dirty="0">
                          <a:solidFill>
                            <a:srgbClr val="2F5597"/>
                          </a:solidFill>
                          <a:latin typeface="Gen Jyuu Gothic XP Medium" panose="020B0402020203020207" pitchFamily="34" charset="-120"/>
                          <a:ea typeface="Gen Jyuu Gothic XP Medium" panose="020B0402020203020207" pitchFamily="34" charset="-120"/>
                          <a:cs typeface="Gen Jyuu Gothic XP Medium" panose="020B0402020203020207" pitchFamily="34" charset="-120"/>
                        </a:rPr>
                        <a:t>　有共同教育目標的家長與學校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35301957"/>
                  </a:ext>
                </a:extLst>
              </a:tr>
              <a:tr h="1590833">
                <a:tc>
                  <a:txBody>
                    <a:bodyPr/>
                    <a:lstStyle/>
                    <a:p>
                      <a:pPr algn="r"/>
                      <a:r>
                        <a:rPr lang="zh-TW" altLang="en-US" sz="5000" b="1" dirty="0">
                          <a:solidFill>
                            <a:srgbClr val="FFA295"/>
                          </a:solidFill>
                          <a:latin typeface="Gen Jyuu Gothic XP Medium" panose="020B0402020203020207" pitchFamily="34" charset="-120"/>
                          <a:ea typeface="Gen Jyuu Gothic XP Medium" panose="020B0402020203020207" pitchFamily="34" charset="-120"/>
                          <a:cs typeface="Gen Jyuu Gothic XP Medium" panose="020B0402020203020207" pitchFamily="34" charset="-120"/>
                        </a:rPr>
                        <a:t>反方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5000" b="1" dirty="0">
                          <a:solidFill>
                            <a:srgbClr val="2F5597"/>
                          </a:solidFill>
                          <a:latin typeface="Gen Jyuu Gothic XP Medium" panose="020B0402020203020207" pitchFamily="34" charset="-120"/>
                          <a:ea typeface="Gen Jyuu Gothic XP Medium" panose="020B0402020203020207" pitchFamily="34" charset="-120"/>
                          <a:cs typeface="Gen Jyuu Gothic XP Medium" panose="020B0402020203020207" pitchFamily="34" charset="-120"/>
                        </a:rPr>
                        <a:t>　蔬果販售商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85965787"/>
                  </a:ext>
                </a:extLst>
              </a:tr>
            </a:tbl>
          </a:graphicData>
        </a:graphic>
      </p:graphicFrame>
      <p:grpSp>
        <p:nvGrpSpPr>
          <p:cNvPr id="9" name="群組 8">
            <a:extLst>
              <a:ext uri="{FF2B5EF4-FFF2-40B4-BE49-F238E27FC236}">
                <a16:creationId xmlns:a16="http://schemas.microsoft.com/office/drawing/2014/main" id="{639EBCA0-AC7B-4C8C-82F9-1F94DCF0D4C9}"/>
              </a:ext>
            </a:extLst>
          </p:cNvPr>
          <p:cNvGrpSpPr/>
          <p:nvPr/>
        </p:nvGrpSpPr>
        <p:grpSpPr>
          <a:xfrm>
            <a:off x="2028900" y="2431948"/>
            <a:ext cx="6560015" cy="1210588"/>
            <a:chOff x="8911992" y="2318708"/>
            <a:chExt cx="6560015" cy="1210588"/>
          </a:xfrm>
        </p:grpSpPr>
        <p:sp>
          <p:nvSpPr>
            <p:cNvPr id="2" name="矩形: 圓角 1">
              <a:extLst>
                <a:ext uri="{FF2B5EF4-FFF2-40B4-BE49-F238E27FC236}">
                  <a16:creationId xmlns:a16="http://schemas.microsoft.com/office/drawing/2014/main" id="{BAD8C43E-5EEA-4D49-ADAC-EBB2894B7029}"/>
                </a:ext>
              </a:extLst>
            </p:cNvPr>
            <p:cNvSpPr/>
            <p:nvPr/>
          </p:nvSpPr>
          <p:spPr>
            <a:xfrm>
              <a:off x="8997509" y="2890480"/>
              <a:ext cx="6261982" cy="638816"/>
            </a:xfrm>
            <a:prstGeom prst="roundRect">
              <a:avLst>
                <a:gd name="adj" fmla="val 50000"/>
              </a:avLst>
            </a:prstGeom>
            <a:solidFill>
              <a:srgbClr val="FFA295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TW" altLang="en-US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endParaRPr>
            </a:p>
          </p:txBody>
        </p:sp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id="{F5964AE7-CE34-4360-BD9C-49E93662147F}"/>
                </a:ext>
              </a:extLst>
            </p:cNvPr>
            <p:cNvSpPr txBox="1"/>
            <p:nvPr/>
          </p:nvSpPr>
          <p:spPr>
            <a:xfrm>
              <a:off x="8911992" y="2318708"/>
              <a:ext cx="6560015" cy="12105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r>
                <a:rPr lang="zh-TW" altLang="en-US" sz="7200" b="1" dirty="0">
                  <a:solidFill>
                    <a:srgbClr val="2F5597"/>
                  </a:solidFill>
                  <a:latin typeface="Gen Jyuu Gothic XP Medium" panose="020B0402020203020207" pitchFamily="34" charset="-120"/>
                  <a:ea typeface="Gen Jyuu Gothic XP Medium" panose="020B0402020203020207" pitchFamily="34" charset="-120"/>
                  <a:cs typeface="Gen Jyuu Gothic XP Medium" panose="020B0402020203020207" pitchFamily="34" charset="-120"/>
                </a:rPr>
                <a:t>荷蘭醜蔬果網站</a:t>
              </a:r>
              <a:endParaRPr lang="zh-TW" altLang="en-US" sz="7200" b="1" dirty="0">
                <a:solidFill>
                  <a:srgbClr val="FFA295"/>
                </a:solidFill>
                <a:latin typeface="Gen Jyuu Gothic XP Medium" panose="020B0402020203020207" pitchFamily="34" charset="-120"/>
                <a:ea typeface="Gen Jyuu Gothic XP Medium" panose="020B0402020203020207" pitchFamily="34" charset="-120"/>
                <a:cs typeface="Gen Jyuu Gothic XP Medium" panose="020B0402020203020207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607515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자유형 33"/>
          <p:cNvSpPr/>
          <p:nvPr/>
        </p:nvSpPr>
        <p:spPr>
          <a:xfrm flipV="1">
            <a:off x="2931887" y="420447"/>
            <a:ext cx="8418786" cy="12958094"/>
          </a:xfrm>
          <a:custGeom>
            <a:avLst/>
            <a:gdLst>
              <a:gd name="connsiteX0" fmla="*/ 142772 w 4209393"/>
              <a:gd name="connsiteY0" fmla="*/ 6479047 h 6479047"/>
              <a:gd name="connsiteX1" fmla="*/ 4066621 w 4209393"/>
              <a:gd name="connsiteY1" fmla="*/ 6479047 h 6479047"/>
              <a:gd name="connsiteX2" fmla="*/ 4198174 w 4209393"/>
              <a:gd name="connsiteY2" fmla="*/ 6391849 h 6479047"/>
              <a:gd name="connsiteX3" fmla="*/ 4207355 w 4209393"/>
              <a:gd name="connsiteY3" fmla="*/ 6346371 h 6479047"/>
              <a:gd name="connsiteX4" fmla="*/ 4209393 w 4209393"/>
              <a:gd name="connsiteY4" fmla="*/ 6346371 h 6479047"/>
              <a:gd name="connsiteX5" fmla="*/ 4209393 w 4209393"/>
              <a:gd name="connsiteY5" fmla="*/ 6336275 h 6479047"/>
              <a:gd name="connsiteX6" fmla="*/ 4209393 w 4209393"/>
              <a:gd name="connsiteY6" fmla="*/ 5765207 h 6479047"/>
              <a:gd name="connsiteX7" fmla="*/ 4209393 w 4209393"/>
              <a:gd name="connsiteY7" fmla="*/ 701580 h 6479047"/>
              <a:gd name="connsiteX8" fmla="*/ 3507813 w 4209393"/>
              <a:gd name="connsiteY8" fmla="*/ 0 h 6479047"/>
              <a:gd name="connsiteX9" fmla="*/ 0 w 4209393"/>
              <a:gd name="connsiteY9" fmla="*/ 0 h 6479047"/>
              <a:gd name="connsiteX10" fmla="*/ 0 w 4209393"/>
              <a:gd name="connsiteY10" fmla="*/ 5765207 h 6479047"/>
              <a:gd name="connsiteX11" fmla="*/ 0 w 4209393"/>
              <a:gd name="connsiteY11" fmla="*/ 6336275 h 6479047"/>
              <a:gd name="connsiteX12" fmla="*/ 0 w 4209393"/>
              <a:gd name="connsiteY12" fmla="*/ 6346371 h 6479047"/>
              <a:gd name="connsiteX13" fmla="*/ 2038 w 4209393"/>
              <a:gd name="connsiteY13" fmla="*/ 6346371 h 6479047"/>
              <a:gd name="connsiteX14" fmla="*/ 11220 w 4209393"/>
              <a:gd name="connsiteY14" fmla="*/ 6391849 h 6479047"/>
              <a:gd name="connsiteX15" fmla="*/ 142772 w 4209393"/>
              <a:gd name="connsiteY15" fmla="*/ 6479047 h 6479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209393" h="6479047">
                <a:moveTo>
                  <a:pt x="142772" y="6479047"/>
                </a:moveTo>
                <a:lnTo>
                  <a:pt x="4066621" y="6479047"/>
                </a:lnTo>
                <a:cubicBezTo>
                  <a:pt x="4125759" y="6479047"/>
                  <a:pt x="4176500" y="6443092"/>
                  <a:pt x="4198174" y="6391849"/>
                </a:cubicBezTo>
                <a:lnTo>
                  <a:pt x="4207355" y="6346371"/>
                </a:lnTo>
                <a:lnTo>
                  <a:pt x="4209393" y="6346371"/>
                </a:lnTo>
                <a:lnTo>
                  <a:pt x="4209393" y="6336275"/>
                </a:lnTo>
                <a:lnTo>
                  <a:pt x="4209393" y="5765207"/>
                </a:lnTo>
                <a:lnTo>
                  <a:pt x="4209393" y="701580"/>
                </a:lnTo>
                <a:cubicBezTo>
                  <a:pt x="4209393" y="314108"/>
                  <a:pt x="3895285" y="0"/>
                  <a:pt x="3507813" y="0"/>
                </a:cubicBezTo>
                <a:lnTo>
                  <a:pt x="0" y="0"/>
                </a:lnTo>
                <a:lnTo>
                  <a:pt x="0" y="5765207"/>
                </a:lnTo>
                <a:lnTo>
                  <a:pt x="0" y="6336275"/>
                </a:lnTo>
                <a:lnTo>
                  <a:pt x="0" y="6346371"/>
                </a:lnTo>
                <a:lnTo>
                  <a:pt x="2038" y="6346371"/>
                </a:lnTo>
                <a:lnTo>
                  <a:pt x="11220" y="6391849"/>
                </a:lnTo>
                <a:cubicBezTo>
                  <a:pt x="32894" y="6443092"/>
                  <a:pt x="83634" y="6479047"/>
                  <a:pt x="142772" y="647904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412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800"/>
          </a:p>
        </p:txBody>
      </p:sp>
      <p:sp>
        <p:nvSpPr>
          <p:cNvPr id="7" name="모서리가 둥근 직사각형 6"/>
          <p:cNvSpPr/>
          <p:nvPr/>
        </p:nvSpPr>
        <p:spPr>
          <a:xfrm>
            <a:off x="3412138" y="1582861"/>
            <a:ext cx="7458280" cy="5625914"/>
          </a:xfrm>
          <a:prstGeom prst="roundRect">
            <a:avLst>
              <a:gd name="adj" fmla="val 4141"/>
            </a:avLst>
          </a:prstGeom>
          <a:solidFill>
            <a:srgbClr val="2F5597"/>
          </a:solidFill>
          <a:ln w="412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800"/>
          </a:p>
        </p:txBody>
      </p:sp>
      <p:sp>
        <p:nvSpPr>
          <p:cNvPr id="8" name="모서리가 둥근 직사각형 7"/>
          <p:cNvSpPr/>
          <p:nvPr/>
        </p:nvSpPr>
        <p:spPr>
          <a:xfrm>
            <a:off x="4780167" y="2142143"/>
            <a:ext cx="4722222" cy="4507346"/>
          </a:xfrm>
          <a:prstGeom prst="roundRect">
            <a:avLst>
              <a:gd name="adj" fmla="val 5949"/>
            </a:avLst>
          </a:prstGeom>
          <a:solidFill>
            <a:srgbClr val="FFA295"/>
          </a:solidFill>
          <a:ln w="412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800"/>
          </a:p>
        </p:txBody>
      </p:sp>
      <p:sp>
        <p:nvSpPr>
          <p:cNvPr id="9" name="타원 8"/>
          <p:cNvSpPr/>
          <p:nvPr/>
        </p:nvSpPr>
        <p:spPr>
          <a:xfrm>
            <a:off x="3941904" y="3151792"/>
            <a:ext cx="288000" cy="288000"/>
          </a:xfrm>
          <a:prstGeom prst="ellipse">
            <a:avLst/>
          </a:prstGeom>
          <a:solidFill>
            <a:srgbClr val="C00000"/>
          </a:solidFill>
          <a:ln w="412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800"/>
          </a:p>
        </p:txBody>
      </p:sp>
      <p:grpSp>
        <p:nvGrpSpPr>
          <p:cNvPr id="14" name="그룹 13"/>
          <p:cNvGrpSpPr/>
          <p:nvPr/>
        </p:nvGrpSpPr>
        <p:grpSpPr>
          <a:xfrm>
            <a:off x="3232756" y="8341878"/>
            <a:ext cx="2731176" cy="2731176"/>
            <a:chOff x="1532887" y="4230863"/>
            <a:chExt cx="1164130" cy="1164130"/>
          </a:xfrm>
        </p:grpSpPr>
        <p:sp>
          <p:nvSpPr>
            <p:cNvPr id="10" name="덧셈 기호 9"/>
            <p:cNvSpPr/>
            <p:nvPr/>
          </p:nvSpPr>
          <p:spPr>
            <a:xfrm>
              <a:off x="1532887" y="4230863"/>
              <a:ext cx="1164130" cy="1164130"/>
            </a:xfrm>
            <a:prstGeom prst="mathPlus">
              <a:avLst>
                <a:gd name="adj1" fmla="val 27447"/>
              </a:avLst>
            </a:prstGeom>
            <a:solidFill>
              <a:schemeClr val="tx1">
                <a:lumMod val="75000"/>
                <a:lumOff val="25000"/>
              </a:schemeClr>
            </a:solidFill>
            <a:ln w="0" cap="rnd">
              <a:solidFill>
                <a:schemeClr val="tx1">
                  <a:lumMod val="75000"/>
                  <a:lumOff val="25000"/>
                </a:schemeClr>
              </a:solidFill>
              <a:round/>
            </a:ln>
            <a:scene3d>
              <a:camera prst="orthographicFront"/>
              <a:lightRig rig="threePt" dir="t"/>
            </a:scene3d>
            <a:sp3d>
              <a:bevelT h="31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800"/>
            </a:p>
          </p:txBody>
        </p:sp>
        <p:sp>
          <p:nvSpPr>
            <p:cNvPr id="12" name="타원 11"/>
            <p:cNvSpPr/>
            <p:nvPr/>
          </p:nvSpPr>
          <p:spPr>
            <a:xfrm>
              <a:off x="2006534" y="4707589"/>
              <a:ext cx="216835" cy="216835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800"/>
            </a:p>
          </p:txBody>
        </p:sp>
      </p:grpSp>
      <p:sp>
        <p:nvSpPr>
          <p:cNvPr id="13" name="모서리가 둥근 직사각형 12"/>
          <p:cNvSpPr/>
          <p:nvPr/>
        </p:nvSpPr>
        <p:spPr>
          <a:xfrm rot="20280243">
            <a:off x="7441595" y="9131544"/>
            <a:ext cx="2977626" cy="1258152"/>
          </a:xfrm>
          <a:prstGeom prst="roundRect">
            <a:avLst>
              <a:gd name="adj" fmla="val 50000"/>
            </a:avLst>
          </a:prstGeom>
          <a:noFill/>
          <a:ln w="412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800"/>
          </a:p>
        </p:txBody>
      </p:sp>
      <p:sp>
        <p:nvSpPr>
          <p:cNvPr id="15" name="타원 14"/>
          <p:cNvSpPr/>
          <p:nvPr/>
        </p:nvSpPr>
        <p:spPr>
          <a:xfrm>
            <a:off x="7903427" y="9561677"/>
            <a:ext cx="814742" cy="814742"/>
          </a:xfrm>
          <a:prstGeom prst="ellipse">
            <a:avLst/>
          </a:prstGeom>
          <a:solidFill>
            <a:srgbClr val="C00000"/>
          </a:solidFill>
          <a:ln w="412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800"/>
          </a:p>
        </p:txBody>
      </p:sp>
      <p:sp>
        <p:nvSpPr>
          <p:cNvPr id="16" name="타원 15"/>
          <p:cNvSpPr/>
          <p:nvPr/>
        </p:nvSpPr>
        <p:spPr>
          <a:xfrm>
            <a:off x="9078197" y="9123901"/>
            <a:ext cx="814742" cy="814742"/>
          </a:xfrm>
          <a:prstGeom prst="ellipse">
            <a:avLst/>
          </a:prstGeom>
          <a:solidFill>
            <a:srgbClr val="C00000"/>
          </a:solidFill>
          <a:ln w="412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800"/>
          </a:p>
        </p:txBody>
      </p:sp>
      <p:sp>
        <p:nvSpPr>
          <p:cNvPr id="17" name="모서리가 둥근 직사각형 16"/>
          <p:cNvSpPr/>
          <p:nvPr/>
        </p:nvSpPr>
        <p:spPr>
          <a:xfrm rot="20280243">
            <a:off x="9874413" y="12178046"/>
            <a:ext cx="91438" cy="648000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800"/>
          </a:p>
        </p:txBody>
      </p:sp>
      <p:sp>
        <p:nvSpPr>
          <p:cNvPr id="18" name="모서리가 둥근 직사각형 17"/>
          <p:cNvSpPr/>
          <p:nvPr/>
        </p:nvSpPr>
        <p:spPr>
          <a:xfrm rot="20280243">
            <a:off x="10071895" y="12073270"/>
            <a:ext cx="91438" cy="648000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800"/>
          </a:p>
        </p:txBody>
      </p:sp>
      <p:sp>
        <p:nvSpPr>
          <p:cNvPr id="19" name="모서리가 둥근 직사각형 18"/>
          <p:cNvSpPr/>
          <p:nvPr/>
        </p:nvSpPr>
        <p:spPr>
          <a:xfrm rot="20280243">
            <a:off x="10281785" y="11995464"/>
            <a:ext cx="91438" cy="648000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800"/>
          </a:p>
        </p:txBody>
      </p:sp>
      <p:sp>
        <p:nvSpPr>
          <p:cNvPr id="20" name="모서리가 둥근 직사각형 19"/>
          <p:cNvSpPr/>
          <p:nvPr/>
        </p:nvSpPr>
        <p:spPr>
          <a:xfrm rot="20280243">
            <a:off x="10491677" y="11917658"/>
            <a:ext cx="91438" cy="648000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800"/>
          </a:p>
        </p:txBody>
      </p:sp>
      <p:sp>
        <p:nvSpPr>
          <p:cNvPr id="21" name="모서리가 둥근 직사각형 20"/>
          <p:cNvSpPr/>
          <p:nvPr/>
        </p:nvSpPr>
        <p:spPr>
          <a:xfrm rot="20280243">
            <a:off x="10718525" y="11820800"/>
            <a:ext cx="91438" cy="648000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800"/>
          </a:p>
        </p:txBody>
      </p:sp>
      <p:cxnSp>
        <p:nvCxnSpPr>
          <p:cNvPr id="24" name="직선 연결선 23"/>
          <p:cNvCxnSpPr/>
          <p:nvPr/>
        </p:nvCxnSpPr>
        <p:spPr>
          <a:xfrm>
            <a:off x="2931887" y="1154580"/>
            <a:ext cx="8418786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한쪽 모서리가 둥근 사각형 24"/>
          <p:cNvSpPr/>
          <p:nvPr/>
        </p:nvSpPr>
        <p:spPr>
          <a:xfrm>
            <a:off x="10685802" y="438978"/>
            <a:ext cx="633172" cy="514164"/>
          </a:xfrm>
          <a:prstGeom prst="round1Rect">
            <a:avLst>
              <a:gd name="adj" fmla="val 50000"/>
            </a:avLst>
          </a:prstGeom>
          <a:noFill/>
          <a:ln w="222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800"/>
          </a:p>
        </p:txBody>
      </p:sp>
      <p:sp>
        <p:nvSpPr>
          <p:cNvPr id="26" name="한쪽 모서리가 둥근 사각형 25"/>
          <p:cNvSpPr/>
          <p:nvPr/>
        </p:nvSpPr>
        <p:spPr>
          <a:xfrm flipH="1">
            <a:off x="2931886" y="438978"/>
            <a:ext cx="633172" cy="514164"/>
          </a:xfrm>
          <a:prstGeom prst="round1Rect">
            <a:avLst>
              <a:gd name="adj" fmla="val 50000"/>
            </a:avLst>
          </a:prstGeom>
          <a:noFill/>
          <a:ln w="222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800"/>
          </a:p>
        </p:txBody>
      </p:sp>
      <p:sp>
        <p:nvSpPr>
          <p:cNvPr id="27" name="직사각형 26"/>
          <p:cNvSpPr/>
          <p:nvPr/>
        </p:nvSpPr>
        <p:spPr>
          <a:xfrm flipH="1">
            <a:off x="3710811" y="438978"/>
            <a:ext cx="6835654" cy="514164"/>
          </a:xfrm>
          <a:prstGeom prst="rect">
            <a:avLst/>
          </a:prstGeom>
          <a:noFill/>
          <a:ln w="222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800"/>
          </a:p>
        </p:txBody>
      </p:sp>
      <p:grpSp>
        <p:nvGrpSpPr>
          <p:cNvPr id="135" name="그룹 134"/>
          <p:cNvGrpSpPr/>
          <p:nvPr/>
        </p:nvGrpSpPr>
        <p:grpSpPr>
          <a:xfrm>
            <a:off x="-1803911" y="8972159"/>
            <a:ext cx="8360006" cy="4439094"/>
            <a:chOff x="-901956" y="4486079"/>
            <a:chExt cx="4180003" cy="2219547"/>
          </a:xfrm>
        </p:grpSpPr>
        <p:sp>
          <p:nvSpPr>
            <p:cNvPr id="134" name="자유형 133">
              <a:extLst>
                <a:ext uri="{FF2B5EF4-FFF2-40B4-BE49-F238E27FC236}">
                  <a16:creationId xmlns:a16="http://schemas.microsoft.com/office/drawing/2014/main" id="{60B0D738-B6E0-4663-B9BE-685F2B09F999}"/>
                </a:ext>
              </a:extLst>
            </p:cNvPr>
            <p:cNvSpPr>
              <a:spLocks/>
            </p:cNvSpPr>
            <p:nvPr/>
          </p:nvSpPr>
          <p:spPr bwMode="auto">
            <a:xfrm rot="2981393" flipH="1">
              <a:off x="287601" y="3715180"/>
              <a:ext cx="1800889" cy="4180003"/>
            </a:xfrm>
            <a:custGeom>
              <a:avLst/>
              <a:gdLst>
                <a:gd name="connsiteX0" fmla="*/ 1006791 w 1800889"/>
                <a:gd name="connsiteY0" fmla="*/ 86057 h 4180003"/>
                <a:gd name="connsiteX1" fmla="*/ 966313 w 1800889"/>
                <a:gd name="connsiteY1" fmla="*/ 47074 h 4180003"/>
                <a:gd name="connsiteX2" fmla="*/ 915532 w 1800889"/>
                <a:gd name="connsiteY2" fmla="*/ 16917 h 4180003"/>
                <a:gd name="connsiteX3" fmla="*/ 868431 w 1800889"/>
                <a:gd name="connsiteY3" fmla="*/ 3678 h 4180003"/>
                <a:gd name="connsiteX4" fmla="*/ 833840 w 1800889"/>
                <a:gd name="connsiteY4" fmla="*/ 0 h 4180003"/>
                <a:gd name="connsiteX5" fmla="*/ 795571 w 1800889"/>
                <a:gd name="connsiteY5" fmla="*/ 1471 h 4180003"/>
                <a:gd name="connsiteX6" fmla="*/ 754357 w 1800889"/>
                <a:gd name="connsiteY6" fmla="*/ 8826 h 4180003"/>
                <a:gd name="connsiteX7" fmla="*/ 708728 w 1800889"/>
                <a:gd name="connsiteY7" fmla="*/ 22066 h 4180003"/>
                <a:gd name="connsiteX8" fmla="*/ 660154 w 1800889"/>
                <a:gd name="connsiteY8" fmla="*/ 43396 h 4180003"/>
                <a:gd name="connsiteX9" fmla="*/ 633660 w 1800889"/>
                <a:gd name="connsiteY9" fmla="*/ 56636 h 4180003"/>
                <a:gd name="connsiteX10" fmla="*/ 605693 w 1800889"/>
                <a:gd name="connsiteY10" fmla="*/ 69875 h 4180003"/>
                <a:gd name="connsiteX11" fmla="*/ 557120 w 1800889"/>
                <a:gd name="connsiteY11" fmla="*/ 108122 h 4180003"/>
                <a:gd name="connsiteX12" fmla="*/ 517379 w 1800889"/>
                <a:gd name="connsiteY12" fmla="*/ 158138 h 4180003"/>
                <a:gd name="connsiteX13" fmla="*/ 482053 w 1800889"/>
                <a:gd name="connsiteY13" fmla="*/ 216981 h 4180003"/>
                <a:gd name="connsiteX14" fmla="*/ 454822 w 1800889"/>
                <a:gd name="connsiteY14" fmla="*/ 283914 h 4180003"/>
                <a:gd name="connsiteX15" fmla="*/ 432007 w 1800889"/>
                <a:gd name="connsiteY15" fmla="*/ 356731 h 4180003"/>
                <a:gd name="connsiteX16" fmla="*/ 407721 w 1800889"/>
                <a:gd name="connsiteY16" fmla="*/ 471473 h 4180003"/>
                <a:gd name="connsiteX17" fmla="*/ 390794 w 1800889"/>
                <a:gd name="connsiteY17" fmla="*/ 625198 h 4180003"/>
                <a:gd name="connsiteX18" fmla="*/ 384906 w 1800889"/>
                <a:gd name="connsiteY18" fmla="*/ 763478 h 4180003"/>
                <a:gd name="connsiteX19" fmla="*/ 387114 w 1800889"/>
                <a:gd name="connsiteY19" fmla="*/ 918674 h 4180003"/>
                <a:gd name="connsiteX20" fmla="*/ 388586 w 1800889"/>
                <a:gd name="connsiteY20" fmla="*/ 941475 h 4180003"/>
                <a:gd name="connsiteX21" fmla="*/ 390794 w 1800889"/>
                <a:gd name="connsiteY21" fmla="*/ 1026061 h 4180003"/>
                <a:gd name="connsiteX22" fmla="*/ 385642 w 1800889"/>
                <a:gd name="connsiteY22" fmla="*/ 1174638 h 4180003"/>
                <a:gd name="connsiteX23" fmla="*/ 369451 w 1800889"/>
                <a:gd name="connsiteY23" fmla="*/ 1301884 h 4180003"/>
                <a:gd name="connsiteX24" fmla="*/ 341485 w 1800889"/>
                <a:gd name="connsiteY24" fmla="*/ 1417362 h 4180003"/>
                <a:gd name="connsiteX25" fmla="*/ 303215 w 1800889"/>
                <a:gd name="connsiteY25" fmla="*/ 1529162 h 4180003"/>
                <a:gd name="connsiteX26" fmla="*/ 253170 w 1800889"/>
                <a:gd name="connsiteY26" fmla="*/ 1649053 h 4180003"/>
                <a:gd name="connsiteX27" fmla="*/ 161911 w 1800889"/>
                <a:gd name="connsiteY27" fmla="*/ 1855736 h 4180003"/>
                <a:gd name="connsiteX28" fmla="*/ 86843 w 1800889"/>
                <a:gd name="connsiteY28" fmla="*/ 2033734 h 4180003"/>
                <a:gd name="connsiteX29" fmla="*/ 66972 w 1800889"/>
                <a:gd name="connsiteY29" fmla="*/ 2083014 h 4180003"/>
                <a:gd name="connsiteX30" fmla="*/ 36062 w 1800889"/>
                <a:gd name="connsiteY30" fmla="*/ 2183046 h 4180003"/>
                <a:gd name="connsiteX31" fmla="*/ 16191 w 1800889"/>
                <a:gd name="connsiteY31" fmla="*/ 2283078 h 4180003"/>
                <a:gd name="connsiteX32" fmla="*/ 4416 w 1800889"/>
                <a:gd name="connsiteY32" fmla="*/ 2383845 h 4180003"/>
                <a:gd name="connsiteX33" fmla="*/ 0 w 1800889"/>
                <a:gd name="connsiteY33" fmla="*/ 2483877 h 4180003"/>
                <a:gd name="connsiteX34" fmla="*/ 2944 w 1800889"/>
                <a:gd name="connsiteY34" fmla="*/ 2581702 h 4180003"/>
                <a:gd name="connsiteX35" fmla="*/ 19135 w 1800889"/>
                <a:gd name="connsiteY35" fmla="*/ 2722923 h 4180003"/>
                <a:gd name="connsiteX36" fmla="*/ 53725 w 1800889"/>
                <a:gd name="connsiteY36" fmla="*/ 2897243 h 4180003"/>
                <a:gd name="connsiteX37" fmla="*/ 97882 w 1800889"/>
                <a:gd name="connsiteY37" fmla="*/ 3050968 h 4180003"/>
                <a:gd name="connsiteX38" fmla="*/ 159703 w 1800889"/>
                <a:gd name="connsiteY38" fmla="*/ 3230437 h 4180003"/>
                <a:gd name="connsiteX39" fmla="*/ 181045 w 1800889"/>
                <a:gd name="connsiteY39" fmla="*/ 3294428 h 4180003"/>
                <a:gd name="connsiteX40" fmla="*/ 238450 w 1800889"/>
                <a:gd name="connsiteY40" fmla="*/ 3671754 h 4180003"/>
                <a:gd name="connsiteX41" fmla="*/ 275248 w 1800889"/>
                <a:gd name="connsiteY41" fmla="*/ 3916684 h 4180003"/>
                <a:gd name="connsiteX42" fmla="*/ 369451 w 1800889"/>
                <a:gd name="connsiteY42" fmla="*/ 4180003 h 4180003"/>
                <a:gd name="connsiteX43" fmla="*/ 1764091 w 1800889"/>
                <a:gd name="connsiteY43" fmla="*/ 4028484 h 4180003"/>
                <a:gd name="connsiteX44" fmla="*/ 1689023 w 1800889"/>
                <a:gd name="connsiteY44" fmla="*/ 3689406 h 4180003"/>
                <a:gd name="connsiteX45" fmla="*/ 1672097 w 1800889"/>
                <a:gd name="connsiteY45" fmla="*/ 3626151 h 4180003"/>
                <a:gd name="connsiteX46" fmla="*/ 1651489 w 1800889"/>
                <a:gd name="connsiteY46" fmla="*/ 3493756 h 4180003"/>
                <a:gd name="connsiteX47" fmla="*/ 1641922 w 1800889"/>
                <a:gd name="connsiteY47" fmla="*/ 3358419 h 4180003"/>
                <a:gd name="connsiteX48" fmla="*/ 1643394 w 1800889"/>
                <a:gd name="connsiteY48" fmla="*/ 3219404 h 4180003"/>
                <a:gd name="connsiteX49" fmla="*/ 1655169 w 1800889"/>
                <a:gd name="connsiteY49" fmla="*/ 3006837 h 4180003"/>
                <a:gd name="connsiteX50" fmla="*/ 1679456 w 1800889"/>
                <a:gd name="connsiteY50" fmla="*/ 2720716 h 4180003"/>
                <a:gd name="connsiteX51" fmla="*/ 1689023 w 1800889"/>
                <a:gd name="connsiteY51" fmla="*/ 2578760 h 4180003"/>
                <a:gd name="connsiteX52" fmla="*/ 1697119 w 1800889"/>
                <a:gd name="connsiteY52" fmla="*/ 2439745 h 4180003"/>
                <a:gd name="connsiteX53" fmla="*/ 1732445 w 1800889"/>
                <a:gd name="connsiteY53" fmla="*/ 2132294 h 4180003"/>
                <a:gd name="connsiteX54" fmla="*/ 1771451 w 1800889"/>
                <a:gd name="connsiteY54" fmla="*/ 1832199 h 4180003"/>
                <a:gd name="connsiteX55" fmla="*/ 1797945 w 1800889"/>
                <a:gd name="connsiteY55" fmla="*/ 1587268 h 4180003"/>
                <a:gd name="connsiteX56" fmla="*/ 1800889 w 1800889"/>
                <a:gd name="connsiteY56" fmla="*/ 1506360 h 4180003"/>
                <a:gd name="connsiteX57" fmla="*/ 1800153 w 1800889"/>
                <a:gd name="connsiteY57" fmla="*/ 1439428 h 4180003"/>
                <a:gd name="connsiteX58" fmla="*/ 1789114 w 1800889"/>
                <a:gd name="connsiteY58" fmla="*/ 1358519 h 4180003"/>
                <a:gd name="connsiteX59" fmla="*/ 1778074 w 1800889"/>
                <a:gd name="connsiteY59" fmla="*/ 1312181 h 4180003"/>
                <a:gd name="connsiteX60" fmla="*/ 1761883 w 1800889"/>
                <a:gd name="connsiteY60" fmla="*/ 1271727 h 4180003"/>
                <a:gd name="connsiteX61" fmla="*/ 1742013 w 1800889"/>
                <a:gd name="connsiteY61" fmla="*/ 1234951 h 4180003"/>
                <a:gd name="connsiteX62" fmla="*/ 1702271 w 1800889"/>
                <a:gd name="connsiteY62" fmla="*/ 1182728 h 4180003"/>
                <a:gd name="connsiteX63" fmla="*/ 1669889 w 1800889"/>
                <a:gd name="connsiteY63" fmla="*/ 1148159 h 4180003"/>
                <a:gd name="connsiteX64" fmla="*/ 1639645 w 1800889"/>
                <a:gd name="connsiteY64" fmla="*/ 1127834 h 4180003"/>
                <a:gd name="connsiteX65" fmla="*/ 1133632 w 1800889"/>
                <a:gd name="connsiteY65" fmla="*/ 1570272 h 4180003"/>
                <a:gd name="connsiteX66" fmla="*/ 1048808 w 1800889"/>
                <a:gd name="connsiteY66" fmla="*/ 1286243 h 4180003"/>
                <a:gd name="connsiteX67" fmla="*/ 1049149 w 1800889"/>
                <a:gd name="connsiteY67" fmla="*/ 1117325 h 4180003"/>
                <a:gd name="connsiteX68" fmla="*/ 1060714 w 1800889"/>
                <a:gd name="connsiteY68" fmla="*/ 976360 h 4180003"/>
                <a:gd name="connsiteX69" fmla="*/ 1087906 w 1800889"/>
                <a:gd name="connsiteY69" fmla="*/ 809645 h 4180003"/>
                <a:gd name="connsiteX70" fmla="*/ 1108941 w 1800889"/>
                <a:gd name="connsiteY70" fmla="*/ 678157 h 4180003"/>
                <a:gd name="connsiteX71" fmla="*/ 1103937 w 1800889"/>
                <a:gd name="connsiteY71" fmla="*/ 678157 h 4180003"/>
                <a:gd name="connsiteX72" fmla="*/ 1103937 w 1800889"/>
                <a:gd name="connsiteY72" fmla="*/ 628141 h 4180003"/>
                <a:gd name="connsiteX73" fmla="*/ 1095841 w 1800889"/>
                <a:gd name="connsiteY73" fmla="*/ 383210 h 4180003"/>
                <a:gd name="connsiteX74" fmla="*/ 1084066 w 1800889"/>
                <a:gd name="connsiteY74" fmla="*/ 268468 h 4180003"/>
                <a:gd name="connsiteX75" fmla="*/ 1073027 w 1800889"/>
                <a:gd name="connsiteY75" fmla="*/ 208890 h 4180003"/>
                <a:gd name="connsiteX76" fmla="*/ 1067139 w 1800889"/>
                <a:gd name="connsiteY76" fmla="*/ 189031 h 4180003"/>
                <a:gd name="connsiteX77" fmla="*/ 1059779 w 1800889"/>
                <a:gd name="connsiteY77" fmla="*/ 169907 h 4180003"/>
                <a:gd name="connsiteX78" fmla="*/ 1036965 w 1800889"/>
                <a:gd name="connsiteY78" fmla="*/ 127982 h 418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800889" h="4180003">
                  <a:moveTo>
                    <a:pt x="1006791" y="86057"/>
                  </a:moveTo>
                  <a:lnTo>
                    <a:pt x="966313" y="47074"/>
                  </a:lnTo>
                  <a:lnTo>
                    <a:pt x="915532" y="16917"/>
                  </a:lnTo>
                  <a:lnTo>
                    <a:pt x="868431" y="3678"/>
                  </a:lnTo>
                  <a:lnTo>
                    <a:pt x="833840" y="0"/>
                  </a:lnTo>
                  <a:lnTo>
                    <a:pt x="795571" y="1471"/>
                  </a:lnTo>
                  <a:lnTo>
                    <a:pt x="754357" y="8826"/>
                  </a:lnTo>
                  <a:lnTo>
                    <a:pt x="708728" y="22066"/>
                  </a:lnTo>
                  <a:lnTo>
                    <a:pt x="660154" y="43396"/>
                  </a:lnTo>
                  <a:lnTo>
                    <a:pt x="633660" y="56636"/>
                  </a:lnTo>
                  <a:lnTo>
                    <a:pt x="605693" y="69875"/>
                  </a:lnTo>
                  <a:lnTo>
                    <a:pt x="557120" y="108122"/>
                  </a:lnTo>
                  <a:lnTo>
                    <a:pt x="517379" y="158138"/>
                  </a:lnTo>
                  <a:lnTo>
                    <a:pt x="482053" y="216981"/>
                  </a:lnTo>
                  <a:lnTo>
                    <a:pt x="454822" y="283914"/>
                  </a:lnTo>
                  <a:lnTo>
                    <a:pt x="432007" y="356731"/>
                  </a:lnTo>
                  <a:lnTo>
                    <a:pt x="407721" y="471473"/>
                  </a:lnTo>
                  <a:lnTo>
                    <a:pt x="390794" y="625198"/>
                  </a:lnTo>
                  <a:lnTo>
                    <a:pt x="384906" y="763478"/>
                  </a:lnTo>
                  <a:lnTo>
                    <a:pt x="387114" y="918674"/>
                  </a:lnTo>
                  <a:lnTo>
                    <a:pt x="388586" y="941475"/>
                  </a:lnTo>
                  <a:lnTo>
                    <a:pt x="390794" y="1026061"/>
                  </a:lnTo>
                  <a:lnTo>
                    <a:pt x="385642" y="1174638"/>
                  </a:lnTo>
                  <a:lnTo>
                    <a:pt x="369451" y="1301884"/>
                  </a:lnTo>
                  <a:lnTo>
                    <a:pt x="341485" y="1417362"/>
                  </a:lnTo>
                  <a:lnTo>
                    <a:pt x="303215" y="1529162"/>
                  </a:lnTo>
                  <a:lnTo>
                    <a:pt x="253170" y="1649053"/>
                  </a:lnTo>
                  <a:lnTo>
                    <a:pt x="161911" y="1855736"/>
                  </a:lnTo>
                  <a:lnTo>
                    <a:pt x="86843" y="2033734"/>
                  </a:lnTo>
                  <a:lnTo>
                    <a:pt x="66972" y="2083014"/>
                  </a:lnTo>
                  <a:lnTo>
                    <a:pt x="36062" y="2183046"/>
                  </a:lnTo>
                  <a:lnTo>
                    <a:pt x="16191" y="2283078"/>
                  </a:lnTo>
                  <a:lnTo>
                    <a:pt x="4416" y="2383845"/>
                  </a:lnTo>
                  <a:lnTo>
                    <a:pt x="0" y="2483877"/>
                  </a:lnTo>
                  <a:lnTo>
                    <a:pt x="2944" y="2581702"/>
                  </a:lnTo>
                  <a:lnTo>
                    <a:pt x="19135" y="2722923"/>
                  </a:lnTo>
                  <a:lnTo>
                    <a:pt x="53725" y="2897243"/>
                  </a:lnTo>
                  <a:lnTo>
                    <a:pt x="97882" y="3050968"/>
                  </a:lnTo>
                  <a:lnTo>
                    <a:pt x="159703" y="3230437"/>
                  </a:lnTo>
                  <a:lnTo>
                    <a:pt x="181045" y="3294428"/>
                  </a:lnTo>
                  <a:lnTo>
                    <a:pt x="238450" y="3671754"/>
                  </a:lnTo>
                  <a:lnTo>
                    <a:pt x="275248" y="3916684"/>
                  </a:lnTo>
                  <a:lnTo>
                    <a:pt x="369451" y="4180003"/>
                  </a:lnTo>
                  <a:lnTo>
                    <a:pt x="1764091" y="4028484"/>
                  </a:lnTo>
                  <a:lnTo>
                    <a:pt x="1689023" y="3689406"/>
                  </a:lnTo>
                  <a:lnTo>
                    <a:pt x="1672097" y="3626151"/>
                  </a:lnTo>
                  <a:lnTo>
                    <a:pt x="1651489" y="3493756"/>
                  </a:lnTo>
                  <a:lnTo>
                    <a:pt x="1641922" y="3358419"/>
                  </a:lnTo>
                  <a:lnTo>
                    <a:pt x="1643394" y="3219404"/>
                  </a:lnTo>
                  <a:lnTo>
                    <a:pt x="1655169" y="3006837"/>
                  </a:lnTo>
                  <a:lnTo>
                    <a:pt x="1679456" y="2720716"/>
                  </a:lnTo>
                  <a:lnTo>
                    <a:pt x="1689023" y="2578760"/>
                  </a:lnTo>
                  <a:lnTo>
                    <a:pt x="1697119" y="2439745"/>
                  </a:lnTo>
                  <a:lnTo>
                    <a:pt x="1732445" y="2132294"/>
                  </a:lnTo>
                  <a:lnTo>
                    <a:pt x="1771451" y="1832199"/>
                  </a:lnTo>
                  <a:lnTo>
                    <a:pt x="1797945" y="1587268"/>
                  </a:lnTo>
                  <a:lnTo>
                    <a:pt x="1800889" y="1506360"/>
                  </a:lnTo>
                  <a:lnTo>
                    <a:pt x="1800153" y="1439428"/>
                  </a:lnTo>
                  <a:lnTo>
                    <a:pt x="1789114" y="1358519"/>
                  </a:lnTo>
                  <a:lnTo>
                    <a:pt x="1778074" y="1312181"/>
                  </a:lnTo>
                  <a:lnTo>
                    <a:pt x="1761883" y="1271727"/>
                  </a:lnTo>
                  <a:lnTo>
                    <a:pt x="1742013" y="1234951"/>
                  </a:lnTo>
                  <a:lnTo>
                    <a:pt x="1702271" y="1182728"/>
                  </a:lnTo>
                  <a:lnTo>
                    <a:pt x="1669889" y="1148159"/>
                  </a:lnTo>
                  <a:lnTo>
                    <a:pt x="1639645" y="1127834"/>
                  </a:lnTo>
                  <a:lnTo>
                    <a:pt x="1133632" y="1570272"/>
                  </a:lnTo>
                  <a:lnTo>
                    <a:pt x="1048808" y="1286243"/>
                  </a:lnTo>
                  <a:lnTo>
                    <a:pt x="1049149" y="1117325"/>
                  </a:lnTo>
                  <a:lnTo>
                    <a:pt x="1060714" y="976360"/>
                  </a:lnTo>
                  <a:lnTo>
                    <a:pt x="1087906" y="809645"/>
                  </a:lnTo>
                  <a:lnTo>
                    <a:pt x="1108941" y="678157"/>
                  </a:lnTo>
                  <a:lnTo>
                    <a:pt x="1103937" y="678157"/>
                  </a:lnTo>
                  <a:lnTo>
                    <a:pt x="1103937" y="628141"/>
                  </a:lnTo>
                  <a:lnTo>
                    <a:pt x="1095841" y="383210"/>
                  </a:lnTo>
                  <a:lnTo>
                    <a:pt x="1084066" y="268468"/>
                  </a:lnTo>
                  <a:lnTo>
                    <a:pt x="1073027" y="208890"/>
                  </a:lnTo>
                  <a:lnTo>
                    <a:pt x="1067139" y="189031"/>
                  </a:lnTo>
                  <a:lnTo>
                    <a:pt x="1059779" y="169907"/>
                  </a:lnTo>
                  <a:lnTo>
                    <a:pt x="1036965" y="127982"/>
                  </a:lnTo>
                  <a:close/>
                </a:path>
              </a:pathLst>
            </a:custGeom>
            <a:solidFill>
              <a:srgbClr val="FFC585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ko-KR" altLang="en-US" sz="4800">
                <a:solidFill>
                  <a:prstClr val="black"/>
                </a:solidFill>
              </a:endParaRPr>
            </a:p>
          </p:txBody>
        </p:sp>
        <p:sp>
          <p:nvSpPr>
            <p:cNvPr id="108" name="Freeform 8">
              <a:extLst>
                <a:ext uri="{FF2B5EF4-FFF2-40B4-BE49-F238E27FC236}">
                  <a16:creationId xmlns:a16="http://schemas.microsoft.com/office/drawing/2014/main" id="{E436D5C1-056A-4B5F-A615-EEA8D2AB65EA}"/>
                </a:ext>
              </a:extLst>
            </p:cNvPr>
            <p:cNvSpPr>
              <a:spLocks/>
            </p:cNvSpPr>
            <p:nvPr/>
          </p:nvSpPr>
          <p:spPr bwMode="auto">
            <a:xfrm rot="2981393" flipH="1">
              <a:off x="2435446" y="4477252"/>
              <a:ext cx="432567" cy="450222"/>
            </a:xfrm>
            <a:custGeom>
              <a:avLst/>
              <a:gdLst>
                <a:gd name="T0" fmla="*/ 0 w 588"/>
                <a:gd name="T1" fmla="*/ 208 h 612"/>
                <a:gd name="T2" fmla="*/ 2 w 588"/>
                <a:gd name="T3" fmla="*/ 200 h 612"/>
                <a:gd name="T4" fmla="*/ 50 w 588"/>
                <a:gd name="T5" fmla="*/ 137 h 612"/>
                <a:gd name="T6" fmla="*/ 116 w 588"/>
                <a:gd name="T7" fmla="*/ 75 h 612"/>
                <a:gd name="T8" fmla="*/ 172 w 588"/>
                <a:gd name="T9" fmla="*/ 38 h 612"/>
                <a:gd name="T10" fmla="*/ 239 w 588"/>
                <a:gd name="T11" fmla="*/ 12 h 612"/>
                <a:gd name="T12" fmla="*/ 315 w 588"/>
                <a:gd name="T13" fmla="*/ 0 h 612"/>
                <a:gd name="T14" fmla="*/ 358 w 588"/>
                <a:gd name="T15" fmla="*/ 2 h 612"/>
                <a:gd name="T16" fmla="*/ 398 w 588"/>
                <a:gd name="T17" fmla="*/ 9 h 612"/>
                <a:gd name="T18" fmla="*/ 465 w 588"/>
                <a:gd name="T19" fmla="*/ 30 h 612"/>
                <a:gd name="T20" fmla="*/ 514 w 588"/>
                <a:gd name="T21" fmla="*/ 61 h 612"/>
                <a:gd name="T22" fmla="*/ 547 w 588"/>
                <a:gd name="T23" fmla="*/ 97 h 612"/>
                <a:gd name="T24" fmla="*/ 577 w 588"/>
                <a:gd name="T25" fmla="*/ 150 h 612"/>
                <a:gd name="T26" fmla="*/ 588 w 588"/>
                <a:gd name="T27" fmla="*/ 202 h 612"/>
                <a:gd name="T28" fmla="*/ 588 w 588"/>
                <a:gd name="T29" fmla="*/ 208 h 612"/>
                <a:gd name="T30" fmla="*/ 588 w 588"/>
                <a:gd name="T31" fmla="*/ 252 h 612"/>
                <a:gd name="T32" fmla="*/ 565 w 588"/>
                <a:gd name="T33" fmla="*/ 425 h 612"/>
                <a:gd name="T34" fmla="*/ 547 w 588"/>
                <a:gd name="T35" fmla="*/ 491 h 612"/>
                <a:gd name="T36" fmla="*/ 519 w 588"/>
                <a:gd name="T37" fmla="*/ 547 h 612"/>
                <a:gd name="T38" fmla="*/ 492 w 588"/>
                <a:gd name="T39" fmla="*/ 576 h 612"/>
                <a:gd name="T40" fmla="*/ 472 w 588"/>
                <a:gd name="T41" fmla="*/ 588 h 612"/>
                <a:gd name="T42" fmla="*/ 460 w 588"/>
                <a:gd name="T43" fmla="*/ 591 h 612"/>
                <a:gd name="T44" fmla="*/ 431 w 588"/>
                <a:gd name="T45" fmla="*/ 599 h 612"/>
                <a:gd name="T46" fmla="*/ 371 w 588"/>
                <a:gd name="T47" fmla="*/ 609 h 612"/>
                <a:gd name="T48" fmla="*/ 313 w 588"/>
                <a:gd name="T49" fmla="*/ 612 h 612"/>
                <a:gd name="T50" fmla="*/ 256 w 588"/>
                <a:gd name="T51" fmla="*/ 606 h 612"/>
                <a:gd name="T52" fmla="*/ 204 w 588"/>
                <a:gd name="T53" fmla="*/ 593 h 612"/>
                <a:gd name="T54" fmla="*/ 157 w 588"/>
                <a:gd name="T55" fmla="*/ 576 h 612"/>
                <a:gd name="T56" fmla="*/ 116 w 588"/>
                <a:gd name="T57" fmla="*/ 555 h 612"/>
                <a:gd name="T58" fmla="*/ 86 w 588"/>
                <a:gd name="T59" fmla="*/ 529 h 612"/>
                <a:gd name="T60" fmla="*/ 76 w 588"/>
                <a:gd name="T61" fmla="*/ 514 h 612"/>
                <a:gd name="T62" fmla="*/ 57 w 588"/>
                <a:gd name="T63" fmla="*/ 491 h 612"/>
                <a:gd name="T64" fmla="*/ 28 w 588"/>
                <a:gd name="T65" fmla="*/ 415 h 612"/>
                <a:gd name="T66" fmla="*/ 10 w 588"/>
                <a:gd name="T67" fmla="*/ 324 h 612"/>
                <a:gd name="T68" fmla="*/ 0 w 588"/>
                <a:gd name="T69" fmla="*/ 239 h 612"/>
                <a:gd name="T70" fmla="*/ 0 w 588"/>
                <a:gd name="T71" fmla="*/ 208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88" h="612">
                  <a:moveTo>
                    <a:pt x="0" y="208"/>
                  </a:moveTo>
                  <a:lnTo>
                    <a:pt x="2" y="200"/>
                  </a:lnTo>
                  <a:lnTo>
                    <a:pt x="50" y="137"/>
                  </a:lnTo>
                  <a:lnTo>
                    <a:pt x="116" y="75"/>
                  </a:lnTo>
                  <a:lnTo>
                    <a:pt x="172" y="38"/>
                  </a:lnTo>
                  <a:lnTo>
                    <a:pt x="239" y="12"/>
                  </a:lnTo>
                  <a:lnTo>
                    <a:pt x="315" y="0"/>
                  </a:lnTo>
                  <a:lnTo>
                    <a:pt x="358" y="2"/>
                  </a:lnTo>
                  <a:lnTo>
                    <a:pt x="398" y="9"/>
                  </a:lnTo>
                  <a:lnTo>
                    <a:pt x="465" y="30"/>
                  </a:lnTo>
                  <a:lnTo>
                    <a:pt x="514" y="61"/>
                  </a:lnTo>
                  <a:lnTo>
                    <a:pt x="547" y="97"/>
                  </a:lnTo>
                  <a:lnTo>
                    <a:pt x="577" y="150"/>
                  </a:lnTo>
                  <a:lnTo>
                    <a:pt x="588" y="202"/>
                  </a:lnTo>
                  <a:lnTo>
                    <a:pt x="588" y="208"/>
                  </a:lnTo>
                  <a:lnTo>
                    <a:pt x="588" y="252"/>
                  </a:lnTo>
                  <a:lnTo>
                    <a:pt x="565" y="425"/>
                  </a:lnTo>
                  <a:lnTo>
                    <a:pt x="547" y="491"/>
                  </a:lnTo>
                  <a:lnTo>
                    <a:pt x="519" y="547"/>
                  </a:lnTo>
                  <a:lnTo>
                    <a:pt x="492" y="576"/>
                  </a:lnTo>
                  <a:lnTo>
                    <a:pt x="472" y="588"/>
                  </a:lnTo>
                  <a:lnTo>
                    <a:pt x="460" y="591"/>
                  </a:lnTo>
                  <a:lnTo>
                    <a:pt x="431" y="599"/>
                  </a:lnTo>
                  <a:lnTo>
                    <a:pt x="371" y="609"/>
                  </a:lnTo>
                  <a:lnTo>
                    <a:pt x="313" y="612"/>
                  </a:lnTo>
                  <a:lnTo>
                    <a:pt x="256" y="606"/>
                  </a:lnTo>
                  <a:lnTo>
                    <a:pt x="204" y="593"/>
                  </a:lnTo>
                  <a:lnTo>
                    <a:pt x="157" y="576"/>
                  </a:lnTo>
                  <a:lnTo>
                    <a:pt x="116" y="555"/>
                  </a:lnTo>
                  <a:lnTo>
                    <a:pt x="86" y="529"/>
                  </a:lnTo>
                  <a:lnTo>
                    <a:pt x="76" y="514"/>
                  </a:lnTo>
                  <a:lnTo>
                    <a:pt x="57" y="491"/>
                  </a:lnTo>
                  <a:lnTo>
                    <a:pt x="28" y="415"/>
                  </a:lnTo>
                  <a:lnTo>
                    <a:pt x="10" y="324"/>
                  </a:lnTo>
                  <a:lnTo>
                    <a:pt x="0" y="239"/>
                  </a:lnTo>
                  <a:lnTo>
                    <a:pt x="0" y="20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 sz="4800">
                <a:solidFill>
                  <a:prstClr val="black"/>
                </a:solidFill>
              </a:endParaRPr>
            </a:p>
          </p:txBody>
        </p:sp>
        <p:sp>
          <p:nvSpPr>
            <p:cNvPr id="109" name="Freeform 9">
              <a:extLst>
                <a:ext uri="{FF2B5EF4-FFF2-40B4-BE49-F238E27FC236}">
                  <a16:creationId xmlns:a16="http://schemas.microsoft.com/office/drawing/2014/main" id="{03DED707-F840-43DE-987E-0EF96D314313}"/>
                </a:ext>
              </a:extLst>
            </p:cNvPr>
            <p:cNvSpPr>
              <a:spLocks/>
            </p:cNvSpPr>
            <p:nvPr/>
          </p:nvSpPr>
          <p:spPr bwMode="auto">
            <a:xfrm rot="2981393" flipH="1">
              <a:off x="1632827" y="4490189"/>
              <a:ext cx="132418" cy="1299908"/>
            </a:xfrm>
            <a:custGeom>
              <a:avLst/>
              <a:gdLst>
                <a:gd name="T0" fmla="*/ 103 w 179"/>
                <a:gd name="T1" fmla="*/ 77 h 1766"/>
                <a:gd name="T2" fmla="*/ 103 w 179"/>
                <a:gd name="T3" fmla="*/ 409 h 1766"/>
                <a:gd name="T4" fmla="*/ 95 w 179"/>
                <a:gd name="T5" fmla="*/ 506 h 1766"/>
                <a:gd name="T6" fmla="*/ 77 w 179"/>
                <a:gd name="T7" fmla="*/ 563 h 1766"/>
                <a:gd name="T8" fmla="*/ 77 w 179"/>
                <a:gd name="T9" fmla="*/ 614 h 1766"/>
                <a:gd name="T10" fmla="*/ 77 w 179"/>
                <a:gd name="T11" fmla="*/ 666 h 1766"/>
                <a:gd name="T12" fmla="*/ 77 w 179"/>
                <a:gd name="T13" fmla="*/ 755 h 1766"/>
                <a:gd name="T14" fmla="*/ 94 w 179"/>
                <a:gd name="T15" fmla="*/ 851 h 1766"/>
                <a:gd name="T16" fmla="*/ 105 w 179"/>
                <a:gd name="T17" fmla="*/ 909 h 1766"/>
                <a:gd name="T18" fmla="*/ 127 w 179"/>
                <a:gd name="T19" fmla="*/ 1024 h 1766"/>
                <a:gd name="T20" fmla="*/ 163 w 179"/>
                <a:gd name="T21" fmla="*/ 1139 h 1766"/>
                <a:gd name="T22" fmla="*/ 179 w 179"/>
                <a:gd name="T23" fmla="*/ 1229 h 1766"/>
                <a:gd name="T24" fmla="*/ 179 w 179"/>
                <a:gd name="T25" fmla="*/ 1357 h 1766"/>
                <a:gd name="T26" fmla="*/ 179 w 179"/>
                <a:gd name="T27" fmla="*/ 1689 h 1766"/>
                <a:gd name="T28" fmla="*/ 179 w 179"/>
                <a:gd name="T29" fmla="*/ 1689 h 1766"/>
                <a:gd name="T30" fmla="*/ 169 w 179"/>
                <a:gd name="T31" fmla="*/ 1542 h 1766"/>
                <a:gd name="T32" fmla="*/ 153 w 179"/>
                <a:gd name="T33" fmla="*/ 1449 h 1766"/>
                <a:gd name="T34" fmla="*/ 127 w 179"/>
                <a:gd name="T35" fmla="*/ 1357 h 1766"/>
                <a:gd name="T36" fmla="*/ 127 w 179"/>
                <a:gd name="T37" fmla="*/ 1260 h 1766"/>
                <a:gd name="T38" fmla="*/ 103 w 179"/>
                <a:gd name="T39" fmla="*/ 1203 h 1766"/>
                <a:gd name="T40" fmla="*/ 67 w 179"/>
                <a:gd name="T41" fmla="*/ 1087 h 1766"/>
                <a:gd name="T42" fmla="*/ 42 w 179"/>
                <a:gd name="T43" fmla="*/ 1030 h 1766"/>
                <a:gd name="T44" fmla="*/ 25 w 179"/>
                <a:gd name="T45" fmla="*/ 933 h 1766"/>
                <a:gd name="T46" fmla="*/ 22 w 179"/>
                <a:gd name="T47" fmla="*/ 857 h 1766"/>
                <a:gd name="T48" fmla="*/ 0 w 179"/>
                <a:gd name="T49" fmla="*/ 716 h 1766"/>
                <a:gd name="T50" fmla="*/ 0 w 179"/>
                <a:gd name="T51" fmla="*/ 588 h 1766"/>
                <a:gd name="T52" fmla="*/ 6 w 179"/>
                <a:gd name="T53" fmla="*/ 571 h 1766"/>
                <a:gd name="T54" fmla="*/ 25 w 179"/>
                <a:gd name="T55" fmla="*/ 563 h 1766"/>
                <a:gd name="T56" fmla="*/ 51 w 179"/>
                <a:gd name="T57" fmla="*/ 457 h 1766"/>
                <a:gd name="T58" fmla="*/ 54 w 179"/>
                <a:gd name="T59" fmla="*/ 396 h 1766"/>
                <a:gd name="T60" fmla="*/ 77 w 179"/>
                <a:gd name="T61" fmla="*/ 307 h 1766"/>
                <a:gd name="T62" fmla="*/ 84 w 179"/>
                <a:gd name="T63" fmla="*/ 118 h 1766"/>
                <a:gd name="T64" fmla="*/ 103 w 179"/>
                <a:gd name="T65" fmla="*/ 0 h 1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9" h="1766">
                  <a:moveTo>
                    <a:pt x="103" y="0"/>
                  </a:moveTo>
                  <a:lnTo>
                    <a:pt x="103" y="77"/>
                  </a:lnTo>
                  <a:lnTo>
                    <a:pt x="103" y="281"/>
                  </a:lnTo>
                  <a:lnTo>
                    <a:pt x="103" y="409"/>
                  </a:lnTo>
                  <a:lnTo>
                    <a:pt x="103" y="448"/>
                  </a:lnTo>
                  <a:lnTo>
                    <a:pt x="95" y="506"/>
                  </a:lnTo>
                  <a:lnTo>
                    <a:pt x="85" y="543"/>
                  </a:lnTo>
                  <a:lnTo>
                    <a:pt x="77" y="563"/>
                  </a:lnTo>
                  <a:lnTo>
                    <a:pt x="77" y="588"/>
                  </a:lnTo>
                  <a:lnTo>
                    <a:pt x="77" y="614"/>
                  </a:lnTo>
                  <a:lnTo>
                    <a:pt x="77" y="640"/>
                  </a:lnTo>
                  <a:lnTo>
                    <a:pt x="77" y="666"/>
                  </a:lnTo>
                  <a:lnTo>
                    <a:pt x="77" y="716"/>
                  </a:lnTo>
                  <a:lnTo>
                    <a:pt x="77" y="755"/>
                  </a:lnTo>
                  <a:lnTo>
                    <a:pt x="82" y="812"/>
                  </a:lnTo>
                  <a:lnTo>
                    <a:pt x="94" y="851"/>
                  </a:lnTo>
                  <a:lnTo>
                    <a:pt x="103" y="870"/>
                  </a:lnTo>
                  <a:lnTo>
                    <a:pt x="105" y="909"/>
                  </a:lnTo>
                  <a:lnTo>
                    <a:pt x="124" y="985"/>
                  </a:lnTo>
                  <a:lnTo>
                    <a:pt x="127" y="1024"/>
                  </a:lnTo>
                  <a:lnTo>
                    <a:pt x="144" y="1062"/>
                  </a:lnTo>
                  <a:lnTo>
                    <a:pt x="163" y="1139"/>
                  </a:lnTo>
                  <a:lnTo>
                    <a:pt x="179" y="1177"/>
                  </a:lnTo>
                  <a:lnTo>
                    <a:pt x="179" y="1229"/>
                  </a:lnTo>
                  <a:lnTo>
                    <a:pt x="179" y="1279"/>
                  </a:lnTo>
                  <a:lnTo>
                    <a:pt x="179" y="1357"/>
                  </a:lnTo>
                  <a:lnTo>
                    <a:pt x="179" y="1485"/>
                  </a:lnTo>
                  <a:lnTo>
                    <a:pt x="179" y="1689"/>
                  </a:lnTo>
                  <a:lnTo>
                    <a:pt x="179" y="1766"/>
                  </a:lnTo>
                  <a:lnTo>
                    <a:pt x="179" y="1689"/>
                  </a:lnTo>
                  <a:lnTo>
                    <a:pt x="179" y="1647"/>
                  </a:lnTo>
                  <a:lnTo>
                    <a:pt x="169" y="1542"/>
                  </a:lnTo>
                  <a:lnTo>
                    <a:pt x="153" y="1485"/>
                  </a:lnTo>
                  <a:lnTo>
                    <a:pt x="153" y="1449"/>
                  </a:lnTo>
                  <a:lnTo>
                    <a:pt x="144" y="1391"/>
                  </a:lnTo>
                  <a:lnTo>
                    <a:pt x="127" y="1357"/>
                  </a:lnTo>
                  <a:lnTo>
                    <a:pt x="127" y="1279"/>
                  </a:lnTo>
                  <a:lnTo>
                    <a:pt x="127" y="1260"/>
                  </a:lnTo>
                  <a:lnTo>
                    <a:pt x="118" y="1221"/>
                  </a:lnTo>
                  <a:lnTo>
                    <a:pt x="103" y="1203"/>
                  </a:lnTo>
                  <a:lnTo>
                    <a:pt x="87" y="1164"/>
                  </a:lnTo>
                  <a:lnTo>
                    <a:pt x="67" y="1087"/>
                  </a:lnTo>
                  <a:lnTo>
                    <a:pt x="51" y="1049"/>
                  </a:lnTo>
                  <a:lnTo>
                    <a:pt x="42" y="1030"/>
                  </a:lnTo>
                  <a:lnTo>
                    <a:pt x="32" y="991"/>
                  </a:lnTo>
                  <a:lnTo>
                    <a:pt x="25" y="933"/>
                  </a:lnTo>
                  <a:lnTo>
                    <a:pt x="25" y="896"/>
                  </a:lnTo>
                  <a:lnTo>
                    <a:pt x="22" y="857"/>
                  </a:lnTo>
                  <a:lnTo>
                    <a:pt x="3" y="771"/>
                  </a:lnTo>
                  <a:lnTo>
                    <a:pt x="0" y="716"/>
                  </a:lnTo>
                  <a:lnTo>
                    <a:pt x="0" y="640"/>
                  </a:lnTo>
                  <a:lnTo>
                    <a:pt x="0" y="588"/>
                  </a:lnTo>
                  <a:lnTo>
                    <a:pt x="0" y="585"/>
                  </a:lnTo>
                  <a:lnTo>
                    <a:pt x="6" y="571"/>
                  </a:lnTo>
                  <a:lnTo>
                    <a:pt x="16" y="563"/>
                  </a:lnTo>
                  <a:lnTo>
                    <a:pt x="25" y="563"/>
                  </a:lnTo>
                  <a:lnTo>
                    <a:pt x="41" y="524"/>
                  </a:lnTo>
                  <a:lnTo>
                    <a:pt x="51" y="457"/>
                  </a:lnTo>
                  <a:lnTo>
                    <a:pt x="51" y="435"/>
                  </a:lnTo>
                  <a:lnTo>
                    <a:pt x="54" y="396"/>
                  </a:lnTo>
                  <a:lnTo>
                    <a:pt x="74" y="329"/>
                  </a:lnTo>
                  <a:lnTo>
                    <a:pt x="77" y="307"/>
                  </a:lnTo>
                  <a:lnTo>
                    <a:pt x="77" y="234"/>
                  </a:lnTo>
                  <a:lnTo>
                    <a:pt x="84" y="118"/>
                  </a:lnTo>
                  <a:lnTo>
                    <a:pt x="98" y="12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FDBA8D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 sz="4800">
                <a:solidFill>
                  <a:prstClr val="black"/>
                </a:solidFill>
              </a:endParaRPr>
            </a:p>
          </p:txBody>
        </p:sp>
      </p:grpSp>
      <p:grpSp>
        <p:nvGrpSpPr>
          <p:cNvPr id="136" name="그룹 135"/>
          <p:cNvGrpSpPr/>
          <p:nvPr/>
        </p:nvGrpSpPr>
        <p:grpSpPr>
          <a:xfrm flipH="1">
            <a:off x="8067071" y="8767875"/>
            <a:ext cx="10795258" cy="5292886"/>
            <a:chOff x="-2065039" y="4486079"/>
            <a:chExt cx="5397629" cy="2646443"/>
          </a:xfrm>
        </p:grpSpPr>
        <p:sp>
          <p:nvSpPr>
            <p:cNvPr id="137" name="자유형 136">
              <a:extLst>
                <a:ext uri="{FF2B5EF4-FFF2-40B4-BE49-F238E27FC236}">
                  <a16:creationId xmlns:a16="http://schemas.microsoft.com/office/drawing/2014/main" id="{60B0D738-B6E0-4663-B9BE-685F2B09F999}"/>
                </a:ext>
              </a:extLst>
            </p:cNvPr>
            <p:cNvSpPr>
              <a:spLocks/>
            </p:cNvSpPr>
            <p:nvPr/>
          </p:nvSpPr>
          <p:spPr bwMode="auto">
            <a:xfrm rot="2981393" flipH="1">
              <a:off x="-405816" y="3394116"/>
              <a:ext cx="2079183" cy="5397629"/>
            </a:xfrm>
            <a:custGeom>
              <a:avLst/>
              <a:gdLst>
                <a:gd name="connsiteX0" fmla="*/ 1006791 w 1800889"/>
                <a:gd name="connsiteY0" fmla="*/ 86057 h 4180003"/>
                <a:gd name="connsiteX1" fmla="*/ 966313 w 1800889"/>
                <a:gd name="connsiteY1" fmla="*/ 47074 h 4180003"/>
                <a:gd name="connsiteX2" fmla="*/ 915532 w 1800889"/>
                <a:gd name="connsiteY2" fmla="*/ 16917 h 4180003"/>
                <a:gd name="connsiteX3" fmla="*/ 868431 w 1800889"/>
                <a:gd name="connsiteY3" fmla="*/ 3678 h 4180003"/>
                <a:gd name="connsiteX4" fmla="*/ 833840 w 1800889"/>
                <a:gd name="connsiteY4" fmla="*/ 0 h 4180003"/>
                <a:gd name="connsiteX5" fmla="*/ 795571 w 1800889"/>
                <a:gd name="connsiteY5" fmla="*/ 1471 h 4180003"/>
                <a:gd name="connsiteX6" fmla="*/ 754357 w 1800889"/>
                <a:gd name="connsiteY6" fmla="*/ 8826 h 4180003"/>
                <a:gd name="connsiteX7" fmla="*/ 708728 w 1800889"/>
                <a:gd name="connsiteY7" fmla="*/ 22066 h 4180003"/>
                <a:gd name="connsiteX8" fmla="*/ 660154 w 1800889"/>
                <a:gd name="connsiteY8" fmla="*/ 43396 h 4180003"/>
                <a:gd name="connsiteX9" fmla="*/ 633660 w 1800889"/>
                <a:gd name="connsiteY9" fmla="*/ 56636 h 4180003"/>
                <a:gd name="connsiteX10" fmla="*/ 605693 w 1800889"/>
                <a:gd name="connsiteY10" fmla="*/ 69875 h 4180003"/>
                <a:gd name="connsiteX11" fmla="*/ 557120 w 1800889"/>
                <a:gd name="connsiteY11" fmla="*/ 108122 h 4180003"/>
                <a:gd name="connsiteX12" fmla="*/ 517379 w 1800889"/>
                <a:gd name="connsiteY12" fmla="*/ 158138 h 4180003"/>
                <a:gd name="connsiteX13" fmla="*/ 482053 w 1800889"/>
                <a:gd name="connsiteY13" fmla="*/ 216981 h 4180003"/>
                <a:gd name="connsiteX14" fmla="*/ 454822 w 1800889"/>
                <a:gd name="connsiteY14" fmla="*/ 283914 h 4180003"/>
                <a:gd name="connsiteX15" fmla="*/ 432007 w 1800889"/>
                <a:gd name="connsiteY15" fmla="*/ 356731 h 4180003"/>
                <a:gd name="connsiteX16" fmla="*/ 407721 w 1800889"/>
                <a:gd name="connsiteY16" fmla="*/ 471473 h 4180003"/>
                <a:gd name="connsiteX17" fmla="*/ 390794 w 1800889"/>
                <a:gd name="connsiteY17" fmla="*/ 625198 h 4180003"/>
                <a:gd name="connsiteX18" fmla="*/ 384906 w 1800889"/>
                <a:gd name="connsiteY18" fmla="*/ 763478 h 4180003"/>
                <a:gd name="connsiteX19" fmla="*/ 387114 w 1800889"/>
                <a:gd name="connsiteY19" fmla="*/ 918674 h 4180003"/>
                <a:gd name="connsiteX20" fmla="*/ 388586 w 1800889"/>
                <a:gd name="connsiteY20" fmla="*/ 941475 h 4180003"/>
                <a:gd name="connsiteX21" fmla="*/ 390794 w 1800889"/>
                <a:gd name="connsiteY21" fmla="*/ 1026061 h 4180003"/>
                <a:gd name="connsiteX22" fmla="*/ 385642 w 1800889"/>
                <a:gd name="connsiteY22" fmla="*/ 1174638 h 4180003"/>
                <a:gd name="connsiteX23" fmla="*/ 369451 w 1800889"/>
                <a:gd name="connsiteY23" fmla="*/ 1301884 h 4180003"/>
                <a:gd name="connsiteX24" fmla="*/ 341485 w 1800889"/>
                <a:gd name="connsiteY24" fmla="*/ 1417362 h 4180003"/>
                <a:gd name="connsiteX25" fmla="*/ 303215 w 1800889"/>
                <a:gd name="connsiteY25" fmla="*/ 1529162 h 4180003"/>
                <a:gd name="connsiteX26" fmla="*/ 253170 w 1800889"/>
                <a:gd name="connsiteY26" fmla="*/ 1649053 h 4180003"/>
                <a:gd name="connsiteX27" fmla="*/ 161911 w 1800889"/>
                <a:gd name="connsiteY27" fmla="*/ 1855736 h 4180003"/>
                <a:gd name="connsiteX28" fmla="*/ 86843 w 1800889"/>
                <a:gd name="connsiteY28" fmla="*/ 2033734 h 4180003"/>
                <a:gd name="connsiteX29" fmla="*/ 66972 w 1800889"/>
                <a:gd name="connsiteY29" fmla="*/ 2083014 h 4180003"/>
                <a:gd name="connsiteX30" fmla="*/ 36062 w 1800889"/>
                <a:gd name="connsiteY30" fmla="*/ 2183046 h 4180003"/>
                <a:gd name="connsiteX31" fmla="*/ 16191 w 1800889"/>
                <a:gd name="connsiteY31" fmla="*/ 2283078 h 4180003"/>
                <a:gd name="connsiteX32" fmla="*/ 4416 w 1800889"/>
                <a:gd name="connsiteY32" fmla="*/ 2383845 h 4180003"/>
                <a:gd name="connsiteX33" fmla="*/ 0 w 1800889"/>
                <a:gd name="connsiteY33" fmla="*/ 2483877 h 4180003"/>
                <a:gd name="connsiteX34" fmla="*/ 2944 w 1800889"/>
                <a:gd name="connsiteY34" fmla="*/ 2581702 h 4180003"/>
                <a:gd name="connsiteX35" fmla="*/ 19135 w 1800889"/>
                <a:gd name="connsiteY35" fmla="*/ 2722923 h 4180003"/>
                <a:gd name="connsiteX36" fmla="*/ 53725 w 1800889"/>
                <a:gd name="connsiteY36" fmla="*/ 2897243 h 4180003"/>
                <a:gd name="connsiteX37" fmla="*/ 97882 w 1800889"/>
                <a:gd name="connsiteY37" fmla="*/ 3050968 h 4180003"/>
                <a:gd name="connsiteX38" fmla="*/ 159703 w 1800889"/>
                <a:gd name="connsiteY38" fmla="*/ 3230437 h 4180003"/>
                <a:gd name="connsiteX39" fmla="*/ 181045 w 1800889"/>
                <a:gd name="connsiteY39" fmla="*/ 3294428 h 4180003"/>
                <a:gd name="connsiteX40" fmla="*/ 238450 w 1800889"/>
                <a:gd name="connsiteY40" fmla="*/ 3671754 h 4180003"/>
                <a:gd name="connsiteX41" fmla="*/ 275248 w 1800889"/>
                <a:gd name="connsiteY41" fmla="*/ 3916684 h 4180003"/>
                <a:gd name="connsiteX42" fmla="*/ 369451 w 1800889"/>
                <a:gd name="connsiteY42" fmla="*/ 4180003 h 4180003"/>
                <a:gd name="connsiteX43" fmla="*/ 1764091 w 1800889"/>
                <a:gd name="connsiteY43" fmla="*/ 4028484 h 4180003"/>
                <a:gd name="connsiteX44" fmla="*/ 1689023 w 1800889"/>
                <a:gd name="connsiteY44" fmla="*/ 3689406 h 4180003"/>
                <a:gd name="connsiteX45" fmla="*/ 1672097 w 1800889"/>
                <a:gd name="connsiteY45" fmla="*/ 3626151 h 4180003"/>
                <a:gd name="connsiteX46" fmla="*/ 1651489 w 1800889"/>
                <a:gd name="connsiteY46" fmla="*/ 3493756 h 4180003"/>
                <a:gd name="connsiteX47" fmla="*/ 1641922 w 1800889"/>
                <a:gd name="connsiteY47" fmla="*/ 3358419 h 4180003"/>
                <a:gd name="connsiteX48" fmla="*/ 1643394 w 1800889"/>
                <a:gd name="connsiteY48" fmla="*/ 3219404 h 4180003"/>
                <a:gd name="connsiteX49" fmla="*/ 1655169 w 1800889"/>
                <a:gd name="connsiteY49" fmla="*/ 3006837 h 4180003"/>
                <a:gd name="connsiteX50" fmla="*/ 1679456 w 1800889"/>
                <a:gd name="connsiteY50" fmla="*/ 2720716 h 4180003"/>
                <a:gd name="connsiteX51" fmla="*/ 1689023 w 1800889"/>
                <a:gd name="connsiteY51" fmla="*/ 2578760 h 4180003"/>
                <a:gd name="connsiteX52" fmla="*/ 1697119 w 1800889"/>
                <a:gd name="connsiteY52" fmla="*/ 2439745 h 4180003"/>
                <a:gd name="connsiteX53" fmla="*/ 1732445 w 1800889"/>
                <a:gd name="connsiteY53" fmla="*/ 2132294 h 4180003"/>
                <a:gd name="connsiteX54" fmla="*/ 1771451 w 1800889"/>
                <a:gd name="connsiteY54" fmla="*/ 1832199 h 4180003"/>
                <a:gd name="connsiteX55" fmla="*/ 1797945 w 1800889"/>
                <a:gd name="connsiteY55" fmla="*/ 1587268 h 4180003"/>
                <a:gd name="connsiteX56" fmla="*/ 1800889 w 1800889"/>
                <a:gd name="connsiteY56" fmla="*/ 1506360 h 4180003"/>
                <a:gd name="connsiteX57" fmla="*/ 1800153 w 1800889"/>
                <a:gd name="connsiteY57" fmla="*/ 1439428 h 4180003"/>
                <a:gd name="connsiteX58" fmla="*/ 1789114 w 1800889"/>
                <a:gd name="connsiteY58" fmla="*/ 1358519 h 4180003"/>
                <a:gd name="connsiteX59" fmla="*/ 1778074 w 1800889"/>
                <a:gd name="connsiteY59" fmla="*/ 1312181 h 4180003"/>
                <a:gd name="connsiteX60" fmla="*/ 1761883 w 1800889"/>
                <a:gd name="connsiteY60" fmla="*/ 1271727 h 4180003"/>
                <a:gd name="connsiteX61" fmla="*/ 1742013 w 1800889"/>
                <a:gd name="connsiteY61" fmla="*/ 1234951 h 4180003"/>
                <a:gd name="connsiteX62" fmla="*/ 1702271 w 1800889"/>
                <a:gd name="connsiteY62" fmla="*/ 1182728 h 4180003"/>
                <a:gd name="connsiteX63" fmla="*/ 1669889 w 1800889"/>
                <a:gd name="connsiteY63" fmla="*/ 1148159 h 4180003"/>
                <a:gd name="connsiteX64" fmla="*/ 1639645 w 1800889"/>
                <a:gd name="connsiteY64" fmla="*/ 1127834 h 4180003"/>
                <a:gd name="connsiteX65" fmla="*/ 1133632 w 1800889"/>
                <a:gd name="connsiteY65" fmla="*/ 1570272 h 4180003"/>
                <a:gd name="connsiteX66" fmla="*/ 1048808 w 1800889"/>
                <a:gd name="connsiteY66" fmla="*/ 1286243 h 4180003"/>
                <a:gd name="connsiteX67" fmla="*/ 1049149 w 1800889"/>
                <a:gd name="connsiteY67" fmla="*/ 1117325 h 4180003"/>
                <a:gd name="connsiteX68" fmla="*/ 1060714 w 1800889"/>
                <a:gd name="connsiteY68" fmla="*/ 976360 h 4180003"/>
                <a:gd name="connsiteX69" fmla="*/ 1087906 w 1800889"/>
                <a:gd name="connsiteY69" fmla="*/ 809645 h 4180003"/>
                <a:gd name="connsiteX70" fmla="*/ 1108941 w 1800889"/>
                <a:gd name="connsiteY70" fmla="*/ 678157 h 4180003"/>
                <a:gd name="connsiteX71" fmla="*/ 1103937 w 1800889"/>
                <a:gd name="connsiteY71" fmla="*/ 678157 h 4180003"/>
                <a:gd name="connsiteX72" fmla="*/ 1103937 w 1800889"/>
                <a:gd name="connsiteY72" fmla="*/ 628141 h 4180003"/>
                <a:gd name="connsiteX73" fmla="*/ 1095841 w 1800889"/>
                <a:gd name="connsiteY73" fmla="*/ 383210 h 4180003"/>
                <a:gd name="connsiteX74" fmla="*/ 1084066 w 1800889"/>
                <a:gd name="connsiteY74" fmla="*/ 268468 h 4180003"/>
                <a:gd name="connsiteX75" fmla="*/ 1073027 w 1800889"/>
                <a:gd name="connsiteY75" fmla="*/ 208890 h 4180003"/>
                <a:gd name="connsiteX76" fmla="*/ 1067139 w 1800889"/>
                <a:gd name="connsiteY76" fmla="*/ 189031 h 4180003"/>
                <a:gd name="connsiteX77" fmla="*/ 1059779 w 1800889"/>
                <a:gd name="connsiteY77" fmla="*/ 169907 h 4180003"/>
                <a:gd name="connsiteX78" fmla="*/ 1036965 w 1800889"/>
                <a:gd name="connsiteY78" fmla="*/ 127982 h 4180003"/>
                <a:gd name="connsiteX0" fmla="*/ 1006791 w 1800889"/>
                <a:gd name="connsiteY0" fmla="*/ 86057 h 4180003"/>
                <a:gd name="connsiteX1" fmla="*/ 966313 w 1800889"/>
                <a:gd name="connsiteY1" fmla="*/ 47074 h 4180003"/>
                <a:gd name="connsiteX2" fmla="*/ 915532 w 1800889"/>
                <a:gd name="connsiteY2" fmla="*/ 16917 h 4180003"/>
                <a:gd name="connsiteX3" fmla="*/ 868431 w 1800889"/>
                <a:gd name="connsiteY3" fmla="*/ 3678 h 4180003"/>
                <a:gd name="connsiteX4" fmla="*/ 833840 w 1800889"/>
                <a:gd name="connsiteY4" fmla="*/ 0 h 4180003"/>
                <a:gd name="connsiteX5" fmla="*/ 795571 w 1800889"/>
                <a:gd name="connsiteY5" fmla="*/ 1471 h 4180003"/>
                <a:gd name="connsiteX6" fmla="*/ 754357 w 1800889"/>
                <a:gd name="connsiteY6" fmla="*/ 8826 h 4180003"/>
                <a:gd name="connsiteX7" fmla="*/ 708728 w 1800889"/>
                <a:gd name="connsiteY7" fmla="*/ 22066 h 4180003"/>
                <a:gd name="connsiteX8" fmla="*/ 660154 w 1800889"/>
                <a:gd name="connsiteY8" fmla="*/ 43396 h 4180003"/>
                <a:gd name="connsiteX9" fmla="*/ 633660 w 1800889"/>
                <a:gd name="connsiteY9" fmla="*/ 56636 h 4180003"/>
                <a:gd name="connsiteX10" fmla="*/ 605693 w 1800889"/>
                <a:gd name="connsiteY10" fmla="*/ 69875 h 4180003"/>
                <a:gd name="connsiteX11" fmla="*/ 557120 w 1800889"/>
                <a:gd name="connsiteY11" fmla="*/ 108122 h 4180003"/>
                <a:gd name="connsiteX12" fmla="*/ 517379 w 1800889"/>
                <a:gd name="connsiteY12" fmla="*/ 158138 h 4180003"/>
                <a:gd name="connsiteX13" fmla="*/ 482053 w 1800889"/>
                <a:gd name="connsiteY13" fmla="*/ 216981 h 4180003"/>
                <a:gd name="connsiteX14" fmla="*/ 454822 w 1800889"/>
                <a:gd name="connsiteY14" fmla="*/ 283914 h 4180003"/>
                <a:gd name="connsiteX15" fmla="*/ 432007 w 1800889"/>
                <a:gd name="connsiteY15" fmla="*/ 356731 h 4180003"/>
                <a:gd name="connsiteX16" fmla="*/ 407721 w 1800889"/>
                <a:gd name="connsiteY16" fmla="*/ 471473 h 4180003"/>
                <a:gd name="connsiteX17" fmla="*/ 390794 w 1800889"/>
                <a:gd name="connsiteY17" fmla="*/ 625198 h 4180003"/>
                <a:gd name="connsiteX18" fmla="*/ 384906 w 1800889"/>
                <a:gd name="connsiteY18" fmla="*/ 763478 h 4180003"/>
                <a:gd name="connsiteX19" fmla="*/ 387114 w 1800889"/>
                <a:gd name="connsiteY19" fmla="*/ 918674 h 4180003"/>
                <a:gd name="connsiteX20" fmla="*/ 388586 w 1800889"/>
                <a:gd name="connsiteY20" fmla="*/ 941475 h 4180003"/>
                <a:gd name="connsiteX21" fmla="*/ 390794 w 1800889"/>
                <a:gd name="connsiteY21" fmla="*/ 1026061 h 4180003"/>
                <a:gd name="connsiteX22" fmla="*/ 385642 w 1800889"/>
                <a:gd name="connsiteY22" fmla="*/ 1174638 h 4180003"/>
                <a:gd name="connsiteX23" fmla="*/ 369451 w 1800889"/>
                <a:gd name="connsiteY23" fmla="*/ 1301884 h 4180003"/>
                <a:gd name="connsiteX24" fmla="*/ 341485 w 1800889"/>
                <a:gd name="connsiteY24" fmla="*/ 1417362 h 4180003"/>
                <a:gd name="connsiteX25" fmla="*/ 303215 w 1800889"/>
                <a:gd name="connsiteY25" fmla="*/ 1529162 h 4180003"/>
                <a:gd name="connsiteX26" fmla="*/ 253170 w 1800889"/>
                <a:gd name="connsiteY26" fmla="*/ 1649053 h 4180003"/>
                <a:gd name="connsiteX27" fmla="*/ 161911 w 1800889"/>
                <a:gd name="connsiteY27" fmla="*/ 1855736 h 4180003"/>
                <a:gd name="connsiteX28" fmla="*/ 86843 w 1800889"/>
                <a:gd name="connsiteY28" fmla="*/ 2033734 h 4180003"/>
                <a:gd name="connsiteX29" fmla="*/ 66972 w 1800889"/>
                <a:gd name="connsiteY29" fmla="*/ 2083014 h 4180003"/>
                <a:gd name="connsiteX30" fmla="*/ 36062 w 1800889"/>
                <a:gd name="connsiteY30" fmla="*/ 2183046 h 4180003"/>
                <a:gd name="connsiteX31" fmla="*/ 16191 w 1800889"/>
                <a:gd name="connsiteY31" fmla="*/ 2283078 h 4180003"/>
                <a:gd name="connsiteX32" fmla="*/ 4416 w 1800889"/>
                <a:gd name="connsiteY32" fmla="*/ 2383845 h 4180003"/>
                <a:gd name="connsiteX33" fmla="*/ 0 w 1800889"/>
                <a:gd name="connsiteY33" fmla="*/ 2483877 h 4180003"/>
                <a:gd name="connsiteX34" fmla="*/ 2944 w 1800889"/>
                <a:gd name="connsiteY34" fmla="*/ 2581702 h 4180003"/>
                <a:gd name="connsiteX35" fmla="*/ 19135 w 1800889"/>
                <a:gd name="connsiteY35" fmla="*/ 2722923 h 4180003"/>
                <a:gd name="connsiteX36" fmla="*/ 53725 w 1800889"/>
                <a:gd name="connsiteY36" fmla="*/ 2897243 h 4180003"/>
                <a:gd name="connsiteX37" fmla="*/ 97882 w 1800889"/>
                <a:gd name="connsiteY37" fmla="*/ 3050968 h 4180003"/>
                <a:gd name="connsiteX38" fmla="*/ 159703 w 1800889"/>
                <a:gd name="connsiteY38" fmla="*/ 3230437 h 4180003"/>
                <a:gd name="connsiteX39" fmla="*/ 181045 w 1800889"/>
                <a:gd name="connsiteY39" fmla="*/ 3294428 h 4180003"/>
                <a:gd name="connsiteX40" fmla="*/ 238450 w 1800889"/>
                <a:gd name="connsiteY40" fmla="*/ 3671754 h 4180003"/>
                <a:gd name="connsiteX41" fmla="*/ 275248 w 1800889"/>
                <a:gd name="connsiteY41" fmla="*/ 3916684 h 4180003"/>
                <a:gd name="connsiteX42" fmla="*/ 369451 w 1800889"/>
                <a:gd name="connsiteY42" fmla="*/ 4180003 h 4180003"/>
                <a:gd name="connsiteX43" fmla="*/ 1764091 w 1800889"/>
                <a:gd name="connsiteY43" fmla="*/ 4028484 h 4180003"/>
                <a:gd name="connsiteX44" fmla="*/ 1689023 w 1800889"/>
                <a:gd name="connsiteY44" fmla="*/ 3689406 h 4180003"/>
                <a:gd name="connsiteX45" fmla="*/ 1672097 w 1800889"/>
                <a:gd name="connsiteY45" fmla="*/ 3626151 h 4180003"/>
                <a:gd name="connsiteX46" fmla="*/ 1651489 w 1800889"/>
                <a:gd name="connsiteY46" fmla="*/ 3493756 h 4180003"/>
                <a:gd name="connsiteX47" fmla="*/ 1641922 w 1800889"/>
                <a:gd name="connsiteY47" fmla="*/ 3358419 h 4180003"/>
                <a:gd name="connsiteX48" fmla="*/ 1643394 w 1800889"/>
                <a:gd name="connsiteY48" fmla="*/ 3219404 h 4180003"/>
                <a:gd name="connsiteX49" fmla="*/ 1655169 w 1800889"/>
                <a:gd name="connsiteY49" fmla="*/ 3006837 h 4180003"/>
                <a:gd name="connsiteX50" fmla="*/ 1679456 w 1800889"/>
                <a:gd name="connsiteY50" fmla="*/ 2720716 h 4180003"/>
                <a:gd name="connsiteX51" fmla="*/ 1689023 w 1800889"/>
                <a:gd name="connsiteY51" fmla="*/ 2578760 h 4180003"/>
                <a:gd name="connsiteX52" fmla="*/ 1697119 w 1800889"/>
                <a:gd name="connsiteY52" fmla="*/ 2439745 h 4180003"/>
                <a:gd name="connsiteX53" fmla="*/ 1732445 w 1800889"/>
                <a:gd name="connsiteY53" fmla="*/ 2132294 h 4180003"/>
                <a:gd name="connsiteX54" fmla="*/ 1771451 w 1800889"/>
                <a:gd name="connsiteY54" fmla="*/ 1832199 h 4180003"/>
                <a:gd name="connsiteX55" fmla="*/ 1797945 w 1800889"/>
                <a:gd name="connsiteY55" fmla="*/ 1587268 h 4180003"/>
                <a:gd name="connsiteX56" fmla="*/ 1800889 w 1800889"/>
                <a:gd name="connsiteY56" fmla="*/ 1506360 h 4180003"/>
                <a:gd name="connsiteX57" fmla="*/ 1800153 w 1800889"/>
                <a:gd name="connsiteY57" fmla="*/ 1439428 h 4180003"/>
                <a:gd name="connsiteX58" fmla="*/ 1789114 w 1800889"/>
                <a:gd name="connsiteY58" fmla="*/ 1358519 h 4180003"/>
                <a:gd name="connsiteX59" fmla="*/ 1778074 w 1800889"/>
                <a:gd name="connsiteY59" fmla="*/ 1312181 h 4180003"/>
                <a:gd name="connsiteX60" fmla="*/ 1761883 w 1800889"/>
                <a:gd name="connsiteY60" fmla="*/ 1271727 h 4180003"/>
                <a:gd name="connsiteX61" fmla="*/ 1742013 w 1800889"/>
                <a:gd name="connsiteY61" fmla="*/ 1234951 h 4180003"/>
                <a:gd name="connsiteX62" fmla="*/ 1702271 w 1800889"/>
                <a:gd name="connsiteY62" fmla="*/ 1182728 h 4180003"/>
                <a:gd name="connsiteX63" fmla="*/ 1669889 w 1800889"/>
                <a:gd name="connsiteY63" fmla="*/ 1148159 h 4180003"/>
                <a:gd name="connsiteX64" fmla="*/ 1512997 w 1800889"/>
                <a:gd name="connsiteY64" fmla="*/ 941741 h 4180003"/>
                <a:gd name="connsiteX65" fmla="*/ 1133632 w 1800889"/>
                <a:gd name="connsiteY65" fmla="*/ 1570272 h 4180003"/>
                <a:gd name="connsiteX66" fmla="*/ 1048808 w 1800889"/>
                <a:gd name="connsiteY66" fmla="*/ 1286243 h 4180003"/>
                <a:gd name="connsiteX67" fmla="*/ 1049149 w 1800889"/>
                <a:gd name="connsiteY67" fmla="*/ 1117325 h 4180003"/>
                <a:gd name="connsiteX68" fmla="*/ 1060714 w 1800889"/>
                <a:gd name="connsiteY68" fmla="*/ 976360 h 4180003"/>
                <a:gd name="connsiteX69" fmla="*/ 1087906 w 1800889"/>
                <a:gd name="connsiteY69" fmla="*/ 809645 h 4180003"/>
                <a:gd name="connsiteX70" fmla="*/ 1108941 w 1800889"/>
                <a:gd name="connsiteY70" fmla="*/ 678157 h 4180003"/>
                <a:gd name="connsiteX71" fmla="*/ 1103937 w 1800889"/>
                <a:gd name="connsiteY71" fmla="*/ 678157 h 4180003"/>
                <a:gd name="connsiteX72" fmla="*/ 1103937 w 1800889"/>
                <a:gd name="connsiteY72" fmla="*/ 628141 h 4180003"/>
                <a:gd name="connsiteX73" fmla="*/ 1095841 w 1800889"/>
                <a:gd name="connsiteY73" fmla="*/ 383210 h 4180003"/>
                <a:gd name="connsiteX74" fmla="*/ 1084066 w 1800889"/>
                <a:gd name="connsiteY74" fmla="*/ 268468 h 4180003"/>
                <a:gd name="connsiteX75" fmla="*/ 1073027 w 1800889"/>
                <a:gd name="connsiteY75" fmla="*/ 208890 h 4180003"/>
                <a:gd name="connsiteX76" fmla="*/ 1067139 w 1800889"/>
                <a:gd name="connsiteY76" fmla="*/ 189031 h 4180003"/>
                <a:gd name="connsiteX77" fmla="*/ 1059779 w 1800889"/>
                <a:gd name="connsiteY77" fmla="*/ 169907 h 4180003"/>
                <a:gd name="connsiteX78" fmla="*/ 1036965 w 1800889"/>
                <a:gd name="connsiteY78" fmla="*/ 127982 h 4180003"/>
                <a:gd name="connsiteX79" fmla="*/ 1006791 w 1800889"/>
                <a:gd name="connsiteY79" fmla="*/ 86057 h 4180003"/>
                <a:gd name="connsiteX0" fmla="*/ 1006791 w 1800889"/>
                <a:gd name="connsiteY0" fmla="*/ 86057 h 4180003"/>
                <a:gd name="connsiteX1" fmla="*/ 966313 w 1800889"/>
                <a:gd name="connsiteY1" fmla="*/ 47074 h 4180003"/>
                <a:gd name="connsiteX2" fmla="*/ 915532 w 1800889"/>
                <a:gd name="connsiteY2" fmla="*/ 16917 h 4180003"/>
                <a:gd name="connsiteX3" fmla="*/ 868431 w 1800889"/>
                <a:gd name="connsiteY3" fmla="*/ 3678 h 4180003"/>
                <a:gd name="connsiteX4" fmla="*/ 833840 w 1800889"/>
                <a:gd name="connsiteY4" fmla="*/ 0 h 4180003"/>
                <a:gd name="connsiteX5" fmla="*/ 795571 w 1800889"/>
                <a:gd name="connsiteY5" fmla="*/ 1471 h 4180003"/>
                <a:gd name="connsiteX6" fmla="*/ 754357 w 1800889"/>
                <a:gd name="connsiteY6" fmla="*/ 8826 h 4180003"/>
                <a:gd name="connsiteX7" fmla="*/ 708728 w 1800889"/>
                <a:gd name="connsiteY7" fmla="*/ 22066 h 4180003"/>
                <a:gd name="connsiteX8" fmla="*/ 660154 w 1800889"/>
                <a:gd name="connsiteY8" fmla="*/ 43396 h 4180003"/>
                <a:gd name="connsiteX9" fmla="*/ 633660 w 1800889"/>
                <a:gd name="connsiteY9" fmla="*/ 56636 h 4180003"/>
                <a:gd name="connsiteX10" fmla="*/ 605693 w 1800889"/>
                <a:gd name="connsiteY10" fmla="*/ 69875 h 4180003"/>
                <a:gd name="connsiteX11" fmla="*/ 557120 w 1800889"/>
                <a:gd name="connsiteY11" fmla="*/ 108122 h 4180003"/>
                <a:gd name="connsiteX12" fmla="*/ 517379 w 1800889"/>
                <a:gd name="connsiteY12" fmla="*/ 158138 h 4180003"/>
                <a:gd name="connsiteX13" fmla="*/ 482053 w 1800889"/>
                <a:gd name="connsiteY13" fmla="*/ 216981 h 4180003"/>
                <a:gd name="connsiteX14" fmla="*/ 454822 w 1800889"/>
                <a:gd name="connsiteY14" fmla="*/ 283914 h 4180003"/>
                <a:gd name="connsiteX15" fmla="*/ 432007 w 1800889"/>
                <a:gd name="connsiteY15" fmla="*/ 356731 h 4180003"/>
                <a:gd name="connsiteX16" fmla="*/ 407721 w 1800889"/>
                <a:gd name="connsiteY16" fmla="*/ 471473 h 4180003"/>
                <a:gd name="connsiteX17" fmla="*/ 390794 w 1800889"/>
                <a:gd name="connsiteY17" fmla="*/ 625198 h 4180003"/>
                <a:gd name="connsiteX18" fmla="*/ 384906 w 1800889"/>
                <a:gd name="connsiteY18" fmla="*/ 763478 h 4180003"/>
                <a:gd name="connsiteX19" fmla="*/ 387114 w 1800889"/>
                <a:gd name="connsiteY19" fmla="*/ 918674 h 4180003"/>
                <a:gd name="connsiteX20" fmla="*/ 388586 w 1800889"/>
                <a:gd name="connsiteY20" fmla="*/ 941475 h 4180003"/>
                <a:gd name="connsiteX21" fmla="*/ 390794 w 1800889"/>
                <a:gd name="connsiteY21" fmla="*/ 1026061 h 4180003"/>
                <a:gd name="connsiteX22" fmla="*/ 385642 w 1800889"/>
                <a:gd name="connsiteY22" fmla="*/ 1174638 h 4180003"/>
                <a:gd name="connsiteX23" fmla="*/ 369451 w 1800889"/>
                <a:gd name="connsiteY23" fmla="*/ 1301884 h 4180003"/>
                <a:gd name="connsiteX24" fmla="*/ 341485 w 1800889"/>
                <a:gd name="connsiteY24" fmla="*/ 1417362 h 4180003"/>
                <a:gd name="connsiteX25" fmla="*/ 303215 w 1800889"/>
                <a:gd name="connsiteY25" fmla="*/ 1529162 h 4180003"/>
                <a:gd name="connsiteX26" fmla="*/ 253170 w 1800889"/>
                <a:gd name="connsiteY26" fmla="*/ 1649053 h 4180003"/>
                <a:gd name="connsiteX27" fmla="*/ 161911 w 1800889"/>
                <a:gd name="connsiteY27" fmla="*/ 1855736 h 4180003"/>
                <a:gd name="connsiteX28" fmla="*/ 86843 w 1800889"/>
                <a:gd name="connsiteY28" fmla="*/ 2033734 h 4180003"/>
                <a:gd name="connsiteX29" fmla="*/ 66972 w 1800889"/>
                <a:gd name="connsiteY29" fmla="*/ 2083014 h 4180003"/>
                <a:gd name="connsiteX30" fmla="*/ 36062 w 1800889"/>
                <a:gd name="connsiteY30" fmla="*/ 2183046 h 4180003"/>
                <a:gd name="connsiteX31" fmla="*/ 16191 w 1800889"/>
                <a:gd name="connsiteY31" fmla="*/ 2283078 h 4180003"/>
                <a:gd name="connsiteX32" fmla="*/ 4416 w 1800889"/>
                <a:gd name="connsiteY32" fmla="*/ 2383845 h 4180003"/>
                <a:gd name="connsiteX33" fmla="*/ 0 w 1800889"/>
                <a:gd name="connsiteY33" fmla="*/ 2483877 h 4180003"/>
                <a:gd name="connsiteX34" fmla="*/ 2944 w 1800889"/>
                <a:gd name="connsiteY34" fmla="*/ 2581702 h 4180003"/>
                <a:gd name="connsiteX35" fmla="*/ 19135 w 1800889"/>
                <a:gd name="connsiteY35" fmla="*/ 2722923 h 4180003"/>
                <a:gd name="connsiteX36" fmla="*/ 53725 w 1800889"/>
                <a:gd name="connsiteY36" fmla="*/ 2897243 h 4180003"/>
                <a:gd name="connsiteX37" fmla="*/ 97882 w 1800889"/>
                <a:gd name="connsiteY37" fmla="*/ 3050968 h 4180003"/>
                <a:gd name="connsiteX38" fmla="*/ 159703 w 1800889"/>
                <a:gd name="connsiteY38" fmla="*/ 3230437 h 4180003"/>
                <a:gd name="connsiteX39" fmla="*/ 181045 w 1800889"/>
                <a:gd name="connsiteY39" fmla="*/ 3294428 h 4180003"/>
                <a:gd name="connsiteX40" fmla="*/ 238450 w 1800889"/>
                <a:gd name="connsiteY40" fmla="*/ 3671754 h 4180003"/>
                <a:gd name="connsiteX41" fmla="*/ 275248 w 1800889"/>
                <a:gd name="connsiteY41" fmla="*/ 3916684 h 4180003"/>
                <a:gd name="connsiteX42" fmla="*/ 369451 w 1800889"/>
                <a:gd name="connsiteY42" fmla="*/ 4180003 h 4180003"/>
                <a:gd name="connsiteX43" fmla="*/ 1764091 w 1800889"/>
                <a:gd name="connsiteY43" fmla="*/ 4028484 h 4180003"/>
                <a:gd name="connsiteX44" fmla="*/ 1689023 w 1800889"/>
                <a:gd name="connsiteY44" fmla="*/ 3689406 h 4180003"/>
                <a:gd name="connsiteX45" fmla="*/ 1672097 w 1800889"/>
                <a:gd name="connsiteY45" fmla="*/ 3626151 h 4180003"/>
                <a:gd name="connsiteX46" fmla="*/ 1651489 w 1800889"/>
                <a:gd name="connsiteY46" fmla="*/ 3493756 h 4180003"/>
                <a:gd name="connsiteX47" fmla="*/ 1641922 w 1800889"/>
                <a:gd name="connsiteY47" fmla="*/ 3358419 h 4180003"/>
                <a:gd name="connsiteX48" fmla="*/ 1643394 w 1800889"/>
                <a:gd name="connsiteY48" fmla="*/ 3219404 h 4180003"/>
                <a:gd name="connsiteX49" fmla="*/ 1655169 w 1800889"/>
                <a:gd name="connsiteY49" fmla="*/ 3006837 h 4180003"/>
                <a:gd name="connsiteX50" fmla="*/ 1679456 w 1800889"/>
                <a:gd name="connsiteY50" fmla="*/ 2720716 h 4180003"/>
                <a:gd name="connsiteX51" fmla="*/ 1689023 w 1800889"/>
                <a:gd name="connsiteY51" fmla="*/ 2578760 h 4180003"/>
                <a:gd name="connsiteX52" fmla="*/ 1697119 w 1800889"/>
                <a:gd name="connsiteY52" fmla="*/ 2439745 h 4180003"/>
                <a:gd name="connsiteX53" fmla="*/ 1732445 w 1800889"/>
                <a:gd name="connsiteY53" fmla="*/ 2132294 h 4180003"/>
                <a:gd name="connsiteX54" fmla="*/ 1771451 w 1800889"/>
                <a:gd name="connsiteY54" fmla="*/ 1832199 h 4180003"/>
                <a:gd name="connsiteX55" fmla="*/ 1797945 w 1800889"/>
                <a:gd name="connsiteY55" fmla="*/ 1587268 h 4180003"/>
                <a:gd name="connsiteX56" fmla="*/ 1800889 w 1800889"/>
                <a:gd name="connsiteY56" fmla="*/ 1506360 h 4180003"/>
                <a:gd name="connsiteX57" fmla="*/ 1800153 w 1800889"/>
                <a:gd name="connsiteY57" fmla="*/ 1439428 h 4180003"/>
                <a:gd name="connsiteX58" fmla="*/ 1789114 w 1800889"/>
                <a:gd name="connsiteY58" fmla="*/ 1358519 h 4180003"/>
                <a:gd name="connsiteX59" fmla="*/ 1778074 w 1800889"/>
                <a:gd name="connsiteY59" fmla="*/ 1312181 h 4180003"/>
                <a:gd name="connsiteX60" fmla="*/ 1761883 w 1800889"/>
                <a:gd name="connsiteY60" fmla="*/ 1271727 h 4180003"/>
                <a:gd name="connsiteX61" fmla="*/ 1742013 w 1800889"/>
                <a:gd name="connsiteY61" fmla="*/ 1234951 h 4180003"/>
                <a:gd name="connsiteX62" fmla="*/ 1702271 w 1800889"/>
                <a:gd name="connsiteY62" fmla="*/ 1182728 h 4180003"/>
                <a:gd name="connsiteX63" fmla="*/ 1669889 w 1800889"/>
                <a:gd name="connsiteY63" fmla="*/ 1148159 h 4180003"/>
                <a:gd name="connsiteX64" fmla="*/ 1512997 w 1800889"/>
                <a:gd name="connsiteY64" fmla="*/ 941741 h 4180003"/>
                <a:gd name="connsiteX65" fmla="*/ 1048584 w 1800889"/>
                <a:gd name="connsiteY65" fmla="*/ 1330150 h 4180003"/>
                <a:gd name="connsiteX66" fmla="*/ 1048808 w 1800889"/>
                <a:gd name="connsiteY66" fmla="*/ 1286243 h 4180003"/>
                <a:gd name="connsiteX67" fmla="*/ 1049149 w 1800889"/>
                <a:gd name="connsiteY67" fmla="*/ 1117325 h 4180003"/>
                <a:gd name="connsiteX68" fmla="*/ 1060714 w 1800889"/>
                <a:gd name="connsiteY68" fmla="*/ 976360 h 4180003"/>
                <a:gd name="connsiteX69" fmla="*/ 1087906 w 1800889"/>
                <a:gd name="connsiteY69" fmla="*/ 809645 h 4180003"/>
                <a:gd name="connsiteX70" fmla="*/ 1108941 w 1800889"/>
                <a:gd name="connsiteY70" fmla="*/ 678157 h 4180003"/>
                <a:gd name="connsiteX71" fmla="*/ 1103937 w 1800889"/>
                <a:gd name="connsiteY71" fmla="*/ 678157 h 4180003"/>
                <a:gd name="connsiteX72" fmla="*/ 1103937 w 1800889"/>
                <a:gd name="connsiteY72" fmla="*/ 628141 h 4180003"/>
                <a:gd name="connsiteX73" fmla="*/ 1095841 w 1800889"/>
                <a:gd name="connsiteY73" fmla="*/ 383210 h 4180003"/>
                <a:gd name="connsiteX74" fmla="*/ 1084066 w 1800889"/>
                <a:gd name="connsiteY74" fmla="*/ 268468 h 4180003"/>
                <a:gd name="connsiteX75" fmla="*/ 1073027 w 1800889"/>
                <a:gd name="connsiteY75" fmla="*/ 208890 h 4180003"/>
                <a:gd name="connsiteX76" fmla="*/ 1067139 w 1800889"/>
                <a:gd name="connsiteY76" fmla="*/ 189031 h 4180003"/>
                <a:gd name="connsiteX77" fmla="*/ 1059779 w 1800889"/>
                <a:gd name="connsiteY77" fmla="*/ 169907 h 4180003"/>
                <a:gd name="connsiteX78" fmla="*/ 1036965 w 1800889"/>
                <a:gd name="connsiteY78" fmla="*/ 127982 h 4180003"/>
                <a:gd name="connsiteX79" fmla="*/ 1006791 w 1800889"/>
                <a:gd name="connsiteY79" fmla="*/ 86057 h 4180003"/>
                <a:gd name="connsiteX0" fmla="*/ 1006791 w 2079183"/>
                <a:gd name="connsiteY0" fmla="*/ 86057 h 5397629"/>
                <a:gd name="connsiteX1" fmla="*/ 966313 w 2079183"/>
                <a:gd name="connsiteY1" fmla="*/ 47074 h 5397629"/>
                <a:gd name="connsiteX2" fmla="*/ 915532 w 2079183"/>
                <a:gd name="connsiteY2" fmla="*/ 16917 h 5397629"/>
                <a:gd name="connsiteX3" fmla="*/ 868431 w 2079183"/>
                <a:gd name="connsiteY3" fmla="*/ 3678 h 5397629"/>
                <a:gd name="connsiteX4" fmla="*/ 833840 w 2079183"/>
                <a:gd name="connsiteY4" fmla="*/ 0 h 5397629"/>
                <a:gd name="connsiteX5" fmla="*/ 795571 w 2079183"/>
                <a:gd name="connsiteY5" fmla="*/ 1471 h 5397629"/>
                <a:gd name="connsiteX6" fmla="*/ 754357 w 2079183"/>
                <a:gd name="connsiteY6" fmla="*/ 8826 h 5397629"/>
                <a:gd name="connsiteX7" fmla="*/ 708728 w 2079183"/>
                <a:gd name="connsiteY7" fmla="*/ 22066 h 5397629"/>
                <a:gd name="connsiteX8" fmla="*/ 660154 w 2079183"/>
                <a:gd name="connsiteY8" fmla="*/ 43396 h 5397629"/>
                <a:gd name="connsiteX9" fmla="*/ 633660 w 2079183"/>
                <a:gd name="connsiteY9" fmla="*/ 56636 h 5397629"/>
                <a:gd name="connsiteX10" fmla="*/ 605693 w 2079183"/>
                <a:gd name="connsiteY10" fmla="*/ 69875 h 5397629"/>
                <a:gd name="connsiteX11" fmla="*/ 557120 w 2079183"/>
                <a:gd name="connsiteY11" fmla="*/ 108122 h 5397629"/>
                <a:gd name="connsiteX12" fmla="*/ 517379 w 2079183"/>
                <a:gd name="connsiteY12" fmla="*/ 158138 h 5397629"/>
                <a:gd name="connsiteX13" fmla="*/ 482053 w 2079183"/>
                <a:gd name="connsiteY13" fmla="*/ 216981 h 5397629"/>
                <a:gd name="connsiteX14" fmla="*/ 454822 w 2079183"/>
                <a:gd name="connsiteY14" fmla="*/ 283914 h 5397629"/>
                <a:gd name="connsiteX15" fmla="*/ 432007 w 2079183"/>
                <a:gd name="connsiteY15" fmla="*/ 356731 h 5397629"/>
                <a:gd name="connsiteX16" fmla="*/ 407721 w 2079183"/>
                <a:gd name="connsiteY16" fmla="*/ 471473 h 5397629"/>
                <a:gd name="connsiteX17" fmla="*/ 390794 w 2079183"/>
                <a:gd name="connsiteY17" fmla="*/ 625198 h 5397629"/>
                <a:gd name="connsiteX18" fmla="*/ 384906 w 2079183"/>
                <a:gd name="connsiteY18" fmla="*/ 763478 h 5397629"/>
                <a:gd name="connsiteX19" fmla="*/ 387114 w 2079183"/>
                <a:gd name="connsiteY19" fmla="*/ 918674 h 5397629"/>
                <a:gd name="connsiteX20" fmla="*/ 388586 w 2079183"/>
                <a:gd name="connsiteY20" fmla="*/ 941475 h 5397629"/>
                <a:gd name="connsiteX21" fmla="*/ 390794 w 2079183"/>
                <a:gd name="connsiteY21" fmla="*/ 1026061 h 5397629"/>
                <a:gd name="connsiteX22" fmla="*/ 385642 w 2079183"/>
                <a:gd name="connsiteY22" fmla="*/ 1174638 h 5397629"/>
                <a:gd name="connsiteX23" fmla="*/ 369451 w 2079183"/>
                <a:gd name="connsiteY23" fmla="*/ 1301884 h 5397629"/>
                <a:gd name="connsiteX24" fmla="*/ 341485 w 2079183"/>
                <a:gd name="connsiteY24" fmla="*/ 1417362 h 5397629"/>
                <a:gd name="connsiteX25" fmla="*/ 303215 w 2079183"/>
                <a:gd name="connsiteY25" fmla="*/ 1529162 h 5397629"/>
                <a:gd name="connsiteX26" fmla="*/ 253170 w 2079183"/>
                <a:gd name="connsiteY26" fmla="*/ 1649053 h 5397629"/>
                <a:gd name="connsiteX27" fmla="*/ 161911 w 2079183"/>
                <a:gd name="connsiteY27" fmla="*/ 1855736 h 5397629"/>
                <a:gd name="connsiteX28" fmla="*/ 86843 w 2079183"/>
                <a:gd name="connsiteY28" fmla="*/ 2033734 h 5397629"/>
                <a:gd name="connsiteX29" fmla="*/ 66972 w 2079183"/>
                <a:gd name="connsiteY29" fmla="*/ 2083014 h 5397629"/>
                <a:gd name="connsiteX30" fmla="*/ 36062 w 2079183"/>
                <a:gd name="connsiteY30" fmla="*/ 2183046 h 5397629"/>
                <a:gd name="connsiteX31" fmla="*/ 16191 w 2079183"/>
                <a:gd name="connsiteY31" fmla="*/ 2283078 h 5397629"/>
                <a:gd name="connsiteX32" fmla="*/ 4416 w 2079183"/>
                <a:gd name="connsiteY32" fmla="*/ 2383845 h 5397629"/>
                <a:gd name="connsiteX33" fmla="*/ 0 w 2079183"/>
                <a:gd name="connsiteY33" fmla="*/ 2483877 h 5397629"/>
                <a:gd name="connsiteX34" fmla="*/ 2944 w 2079183"/>
                <a:gd name="connsiteY34" fmla="*/ 2581702 h 5397629"/>
                <a:gd name="connsiteX35" fmla="*/ 19135 w 2079183"/>
                <a:gd name="connsiteY35" fmla="*/ 2722923 h 5397629"/>
                <a:gd name="connsiteX36" fmla="*/ 53725 w 2079183"/>
                <a:gd name="connsiteY36" fmla="*/ 2897243 h 5397629"/>
                <a:gd name="connsiteX37" fmla="*/ 97882 w 2079183"/>
                <a:gd name="connsiteY37" fmla="*/ 3050968 h 5397629"/>
                <a:gd name="connsiteX38" fmla="*/ 159703 w 2079183"/>
                <a:gd name="connsiteY38" fmla="*/ 3230437 h 5397629"/>
                <a:gd name="connsiteX39" fmla="*/ 181045 w 2079183"/>
                <a:gd name="connsiteY39" fmla="*/ 3294428 h 5397629"/>
                <a:gd name="connsiteX40" fmla="*/ 238450 w 2079183"/>
                <a:gd name="connsiteY40" fmla="*/ 3671754 h 5397629"/>
                <a:gd name="connsiteX41" fmla="*/ 275248 w 2079183"/>
                <a:gd name="connsiteY41" fmla="*/ 3916684 h 5397629"/>
                <a:gd name="connsiteX42" fmla="*/ 369451 w 2079183"/>
                <a:gd name="connsiteY42" fmla="*/ 4180003 h 5397629"/>
                <a:gd name="connsiteX43" fmla="*/ 2079183 w 2079183"/>
                <a:gd name="connsiteY43" fmla="*/ 5397629 h 5397629"/>
                <a:gd name="connsiteX44" fmla="*/ 1689023 w 2079183"/>
                <a:gd name="connsiteY44" fmla="*/ 3689406 h 5397629"/>
                <a:gd name="connsiteX45" fmla="*/ 1672097 w 2079183"/>
                <a:gd name="connsiteY45" fmla="*/ 3626151 h 5397629"/>
                <a:gd name="connsiteX46" fmla="*/ 1651489 w 2079183"/>
                <a:gd name="connsiteY46" fmla="*/ 3493756 h 5397629"/>
                <a:gd name="connsiteX47" fmla="*/ 1641922 w 2079183"/>
                <a:gd name="connsiteY47" fmla="*/ 3358419 h 5397629"/>
                <a:gd name="connsiteX48" fmla="*/ 1643394 w 2079183"/>
                <a:gd name="connsiteY48" fmla="*/ 3219404 h 5397629"/>
                <a:gd name="connsiteX49" fmla="*/ 1655169 w 2079183"/>
                <a:gd name="connsiteY49" fmla="*/ 3006837 h 5397629"/>
                <a:gd name="connsiteX50" fmla="*/ 1679456 w 2079183"/>
                <a:gd name="connsiteY50" fmla="*/ 2720716 h 5397629"/>
                <a:gd name="connsiteX51" fmla="*/ 1689023 w 2079183"/>
                <a:gd name="connsiteY51" fmla="*/ 2578760 h 5397629"/>
                <a:gd name="connsiteX52" fmla="*/ 1697119 w 2079183"/>
                <a:gd name="connsiteY52" fmla="*/ 2439745 h 5397629"/>
                <a:gd name="connsiteX53" fmla="*/ 1732445 w 2079183"/>
                <a:gd name="connsiteY53" fmla="*/ 2132294 h 5397629"/>
                <a:gd name="connsiteX54" fmla="*/ 1771451 w 2079183"/>
                <a:gd name="connsiteY54" fmla="*/ 1832199 h 5397629"/>
                <a:gd name="connsiteX55" fmla="*/ 1797945 w 2079183"/>
                <a:gd name="connsiteY55" fmla="*/ 1587268 h 5397629"/>
                <a:gd name="connsiteX56" fmla="*/ 1800889 w 2079183"/>
                <a:gd name="connsiteY56" fmla="*/ 1506360 h 5397629"/>
                <a:gd name="connsiteX57" fmla="*/ 1800153 w 2079183"/>
                <a:gd name="connsiteY57" fmla="*/ 1439428 h 5397629"/>
                <a:gd name="connsiteX58" fmla="*/ 1789114 w 2079183"/>
                <a:gd name="connsiteY58" fmla="*/ 1358519 h 5397629"/>
                <a:gd name="connsiteX59" fmla="*/ 1778074 w 2079183"/>
                <a:gd name="connsiteY59" fmla="*/ 1312181 h 5397629"/>
                <a:gd name="connsiteX60" fmla="*/ 1761883 w 2079183"/>
                <a:gd name="connsiteY60" fmla="*/ 1271727 h 5397629"/>
                <a:gd name="connsiteX61" fmla="*/ 1742013 w 2079183"/>
                <a:gd name="connsiteY61" fmla="*/ 1234951 h 5397629"/>
                <a:gd name="connsiteX62" fmla="*/ 1702271 w 2079183"/>
                <a:gd name="connsiteY62" fmla="*/ 1182728 h 5397629"/>
                <a:gd name="connsiteX63" fmla="*/ 1669889 w 2079183"/>
                <a:gd name="connsiteY63" fmla="*/ 1148159 h 5397629"/>
                <a:gd name="connsiteX64" fmla="*/ 1512997 w 2079183"/>
                <a:gd name="connsiteY64" fmla="*/ 941741 h 5397629"/>
                <a:gd name="connsiteX65" fmla="*/ 1048584 w 2079183"/>
                <a:gd name="connsiteY65" fmla="*/ 1330150 h 5397629"/>
                <a:gd name="connsiteX66" fmla="*/ 1048808 w 2079183"/>
                <a:gd name="connsiteY66" fmla="*/ 1286243 h 5397629"/>
                <a:gd name="connsiteX67" fmla="*/ 1049149 w 2079183"/>
                <a:gd name="connsiteY67" fmla="*/ 1117325 h 5397629"/>
                <a:gd name="connsiteX68" fmla="*/ 1060714 w 2079183"/>
                <a:gd name="connsiteY68" fmla="*/ 976360 h 5397629"/>
                <a:gd name="connsiteX69" fmla="*/ 1087906 w 2079183"/>
                <a:gd name="connsiteY69" fmla="*/ 809645 h 5397629"/>
                <a:gd name="connsiteX70" fmla="*/ 1108941 w 2079183"/>
                <a:gd name="connsiteY70" fmla="*/ 678157 h 5397629"/>
                <a:gd name="connsiteX71" fmla="*/ 1103937 w 2079183"/>
                <a:gd name="connsiteY71" fmla="*/ 678157 h 5397629"/>
                <a:gd name="connsiteX72" fmla="*/ 1103937 w 2079183"/>
                <a:gd name="connsiteY72" fmla="*/ 628141 h 5397629"/>
                <a:gd name="connsiteX73" fmla="*/ 1095841 w 2079183"/>
                <a:gd name="connsiteY73" fmla="*/ 383210 h 5397629"/>
                <a:gd name="connsiteX74" fmla="*/ 1084066 w 2079183"/>
                <a:gd name="connsiteY74" fmla="*/ 268468 h 5397629"/>
                <a:gd name="connsiteX75" fmla="*/ 1073027 w 2079183"/>
                <a:gd name="connsiteY75" fmla="*/ 208890 h 5397629"/>
                <a:gd name="connsiteX76" fmla="*/ 1067139 w 2079183"/>
                <a:gd name="connsiteY76" fmla="*/ 189031 h 5397629"/>
                <a:gd name="connsiteX77" fmla="*/ 1059779 w 2079183"/>
                <a:gd name="connsiteY77" fmla="*/ 169907 h 5397629"/>
                <a:gd name="connsiteX78" fmla="*/ 1036965 w 2079183"/>
                <a:gd name="connsiteY78" fmla="*/ 127982 h 5397629"/>
                <a:gd name="connsiteX79" fmla="*/ 1006791 w 2079183"/>
                <a:gd name="connsiteY79" fmla="*/ 86057 h 5397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2079183" h="5397629">
                  <a:moveTo>
                    <a:pt x="1006791" y="86057"/>
                  </a:moveTo>
                  <a:lnTo>
                    <a:pt x="966313" y="47074"/>
                  </a:lnTo>
                  <a:lnTo>
                    <a:pt x="915532" y="16917"/>
                  </a:lnTo>
                  <a:lnTo>
                    <a:pt x="868431" y="3678"/>
                  </a:lnTo>
                  <a:lnTo>
                    <a:pt x="833840" y="0"/>
                  </a:lnTo>
                  <a:lnTo>
                    <a:pt x="795571" y="1471"/>
                  </a:lnTo>
                  <a:lnTo>
                    <a:pt x="754357" y="8826"/>
                  </a:lnTo>
                  <a:lnTo>
                    <a:pt x="708728" y="22066"/>
                  </a:lnTo>
                  <a:lnTo>
                    <a:pt x="660154" y="43396"/>
                  </a:lnTo>
                  <a:lnTo>
                    <a:pt x="633660" y="56636"/>
                  </a:lnTo>
                  <a:lnTo>
                    <a:pt x="605693" y="69875"/>
                  </a:lnTo>
                  <a:lnTo>
                    <a:pt x="557120" y="108122"/>
                  </a:lnTo>
                  <a:lnTo>
                    <a:pt x="517379" y="158138"/>
                  </a:lnTo>
                  <a:lnTo>
                    <a:pt x="482053" y="216981"/>
                  </a:lnTo>
                  <a:lnTo>
                    <a:pt x="454822" y="283914"/>
                  </a:lnTo>
                  <a:lnTo>
                    <a:pt x="432007" y="356731"/>
                  </a:lnTo>
                  <a:lnTo>
                    <a:pt x="407721" y="471473"/>
                  </a:lnTo>
                  <a:lnTo>
                    <a:pt x="390794" y="625198"/>
                  </a:lnTo>
                  <a:lnTo>
                    <a:pt x="384906" y="763478"/>
                  </a:lnTo>
                  <a:lnTo>
                    <a:pt x="387114" y="918674"/>
                  </a:lnTo>
                  <a:cubicBezTo>
                    <a:pt x="387605" y="926274"/>
                    <a:pt x="388095" y="933875"/>
                    <a:pt x="388586" y="941475"/>
                  </a:cubicBezTo>
                  <a:lnTo>
                    <a:pt x="390794" y="1026061"/>
                  </a:lnTo>
                  <a:lnTo>
                    <a:pt x="385642" y="1174638"/>
                  </a:lnTo>
                  <a:lnTo>
                    <a:pt x="369451" y="1301884"/>
                  </a:lnTo>
                  <a:lnTo>
                    <a:pt x="341485" y="1417362"/>
                  </a:lnTo>
                  <a:lnTo>
                    <a:pt x="303215" y="1529162"/>
                  </a:lnTo>
                  <a:lnTo>
                    <a:pt x="253170" y="1649053"/>
                  </a:lnTo>
                  <a:lnTo>
                    <a:pt x="161911" y="1855736"/>
                  </a:lnTo>
                  <a:lnTo>
                    <a:pt x="86843" y="2033734"/>
                  </a:lnTo>
                  <a:lnTo>
                    <a:pt x="66972" y="2083014"/>
                  </a:lnTo>
                  <a:lnTo>
                    <a:pt x="36062" y="2183046"/>
                  </a:lnTo>
                  <a:lnTo>
                    <a:pt x="16191" y="2283078"/>
                  </a:lnTo>
                  <a:lnTo>
                    <a:pt x="4416" y="2383845"/>
                  </a:lnTo>
                  <a:lnTo>
                    <a:pt x="0" y="2483877"/>
                  </a:lnTo>
                  <a:cubicBezTo>
                    <a:pt x="981" y="2516485"/>
                    <a:pt x="1963" y="2549094"/>
                    <a:pt x="2944" y="2581702"/>
                  </a:cubicBezTo>
                  <a:lnTo>
                    <a:pt x="19135" y="2722923"/>
                  </a:lnTo>
                  <a:lnTo>
                    <a:pt x="53725" y="2897243"/>
                  </a:lnTo>
                  <a:lnTo>
                    <a:pt x="97882" y="3050968"/>
                  </a:lnTo>
                  <a:lnTo>
                    <a:pt x="159703" y="3230437"/>
                  </a:lnTo>
                  <a:lnTo>
                    <a:pt x="181045" y="3294428"/>
                  </a:lnTo>
                  <a:lnTo>
                    <a:pt x="238450" y="3671754"/>
                  </a:lnTo>
                  <a:lnTo>
                    <a:pt x="275248" y="3916684"/>
                  </a:lnTo>
                  <a:lnTo>
                    <a:pt x="369451" y="4180003"/>
                  </a:lnTo>
                  <a:lnTo>
                    <a:pt x="2079183" y="5397629"/>
                  </a:lnTo>
                  <a:lnTo>
                    <a:pt x="1689023" y="3689406"/>
                  </a:lnTo>
                  <a:lnTo>
                    <a:pt x="1672097" y="3626151"/>
                  </a:lnTo>
                  <a:lnTo>
                    <a:pt x="1651489" y="3493756"/>
                  </a:lnTo>
                  <a:lnTo>
                    <a:pt x="1641922" y="3358419"/>
                  </a:lnTo>
                  <a:cubicBezTo>
                    <a:pt x="1642413" y="3312081"/>
                    <a:pt x="1642903" y="3265742"/>
                    <a:pt x="1643394" y="3219404"/>
                  </a:cubicBezTo>
                  <a:lnTo>
                    <a:pt x="1655169" y="3006837"/>
                  </a:lnTo>
                  <a:lnTo>
                    <a:pt x="1679456" y="2720716"/>
                  </a:lnTo>
                  <a:lnTo>
                    <a:pt x="1689023" y="2578760"/>
                  </a:lnTo>
                  <a:lnTo>
                    <a:pt x="1697119" y="2439745"/>
                  </a:lnTo>
                  <a:lnTo>
                    <a:pt x="1732445" y="2132294"/>
                  </a:lnTo>
                  <a:lnTo>
                    <a:pt x="1771451" y="1832199"/>
                  </a:lnTo>
                  <a:lnTo>
                    <a:pt x="1797945" y="1587268"/>
                  </a:lnTo>
                  <a:lnTo>
                    <a:pt x="1800889" y="1506360"/>
                  </a:lnTo>
                  <a:cubicBezTo>
                    <a:pt x="1800644" y="1484049"/>
                    <a:pt x="1800398" y="1461739"/>
                    <a:pt x="1800153" y="1439428"/>
                  </a:cubicBezTo>
                  <a:lnTo>
                    <a:pt x="1789114" y="1358519"/>
                  </a:lnTo>
                  <a:lnTo>
                    <a:pt x="1778074" y="1312181"/>
                  </a:lnTo>
                  <a:lnTo>
                    <a:pt x="1761883" y="1271727"/>
                  </a:lnTo>
                  <a:lnTo>
                    <a:pt x="1742013" y="1234951"/>
                  </a:lnTo>
                  <a:lnTo>
                    <a:pt x="1702271" y="1182728"/>
                  </a:lnTo>
                  <a:lnTo>
                    <a:pt x="1669889" y="1148159"/>
                  </a:lnTo>
                  <a:lnTo>
                    <a:pt x="1512997" y="941741"/>
                  </a:lnTo>
                  <a:lnTo>
                    <a:pt x="1048584" y="1330150"/>
                  </a:lnTo>
                  <a:cubicBezTo>
                    <a:pt x="1048659" y="1315514"/>
                    <a:pt x="1048733" y="1300879"/>
                    <a:pt x="1048808" y="1286243"/>
                  </a:cubicBezTo>
                  <a:cubicBezTo>
                    <a:pt x="1048922" y="1229937"/>
                    <a:pt x="1049035" y="1173631"/>
                    <a:pt x="1049149" y="1117325"/>
                  </a:cubicBezTo>
                  <a:lnTo>
                    <a:pt x="1060714" y="976360"/>
                  </a:lnTo>
                  <a:lnTo>
                    <a:pt x="1087906" y="809645"/>
                  </a:lnTo>
                  <a:lnTo>
                    <a:pt x="1108941" y="678157"/>
                  </a:lnTo>
                  <a:lnTo>
                    <a:pt x="1103937" y="678157"/>
                  </a:lnTo>
                  <a:lnTo>
                    <a:pt x="1103937" y="628141"/>
                  </a:lnTo>
                  <a:lnTo>
                    <a:pt x="1095841" y="383210"/>
                  </a:lnTo>
                  <a:lnTo>
                    <a:pt x="1084066" y="268468"/>
                  </a:lnTo>
                  <a:lnTo>
                    <a:pt x="1073027" y="208890"/>
                  </a:lnTo>
                  <a:lnTo>
                    <a:pt x="1067139" y="189031"/>
                  </a:lnTo>
                  <a:lnTo>
                    <a:pt x="1059779" y="169907"/>
                  </a:lnTo>
                  <a:lnTo>
                    <a:pt x="1036965" y="127982"/>
                  </a:lnTo>
                  <a:lnTo>
                    <a:pt x="1006791" y="86057"/>
                  </a:lnTo>
                  <a:close/>
                </a:path>
              </a:pathLst>
            </a:custGeom>
            <a:solidFill>
              <a:srgbClr val="FFC585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ko-KR" altLang="en-US" sz="4800">
                <a:solidFill>
                  <a:prstClr val="black"/>
                </a:solidFill>
              </a:endParaRPr>
            </a:p>
          </p:txBody>
        </p:sp>
        <p:sp>
          <p:nvSpPr>
            <p:cNvPr id="138" name="Freeform 8">
              <a:extLst>
                <a:ext uri="{FF2B5EF4-FFF2-40B4-BE49-F238E27FC236}">
                  <a16:creationId xmlns:a16="http://schemas.microsoft.com/office/drawing/2014/main" id="{E436D5C1-056A-4B5F-A615-EEA8D2AB65EA}"/>
                </a:ext>
              </a:extLst>
            </p:cNvPr>
            <p:cNvSpPr>
              <a:spLocks/>
            </p:cNvSpPr>
            <p:nvPr/>
          </p:nvSpPr>
          <p:spPr bwMode="auto">
            <a:xfrm rot="2981393" flipH="1">
              <a:off x="2435446" y="4477252"/>
              <a:ext cx="432567" cy="450222"/>
            </a:xfrm>
            <a:custGeom>
              <a:avLst/>
              <a:gdLst>
                <a:gd name="T0" fmla="*/ 0 w 588"/>
                <a:gd name="T1" fmla="*/ 208 h 612"/>
                <a:gd name="T2" fmla="*/ 2 w 588"/>
                <a:gd name="T3" fmla="*/ 200 h 612"/>
                <a:gd name="T4" fmla="*/ 50 w 588"/>
                <a:gd name="T5" fmla="*/ 137 h 612"/>
                <a:gd name="T6" fmla="*/ 116 w 588"/>
                <a:gd name="T7" fmla="*/ 75 h 612"/>
                <a:gd name="T8" fmla="*/ 172 w 588"/>
                <a:gd name="T9" fmla="*/ 38 h 612"/>
                <a:gd name="T10" fmla="*/ 239 w 588"/>
                <a:gd name="T11" fmla="*/ 12 h 612"/>
                <a:gd name="T12" fmla="*/ 315 w 588"/>
                <a:gd name="T13" fmla="*/ 0 h 612"/>
                <a:gd name="T14" fmla="*/ 358 w 588"/>
                <a:gd name="T15" fmla="*/ 2 h 612"/>
                <a:gd name="T16" fmla="*/ 398 w 588"/>
                <a:gd name="T17" fmla="*/ 9 h 612"/>
                <a:gd name="T18" fmla="*/ 465 w 588"/>
                <a:gd name="T19" fmla="*/ 30 h 612"/>
                <a:gd name="T20" fmla="*/ 514 w 588"/>
                <a:gd name="T21" fmla="*/ 61 h 612"/>
                <a:gd name="T22" fmla="*/ 547 w 588"/>
                <a:gd name="T23" fmla="*/ 97 h 612"/>
                <a:gd name="T24" fmla="*/ 577 w 588"/>
                <a:gd name="T25" fmla="*/ 150 h 612"/>
                <a:gd name="T26" fmla="*/ 588 w 588"/>
                <a:gd name="T27" fmla="*/ 202 h 612"/>
                <a:gd name="T28" fmla="*/ 588 w 588"/>
                <a:gd name="T29" fmla="*/ 208 h 612"/>
                <a:gd name="T30" fmla="*/ 588 w 588"/>
                <a:gd name="T31" fmla="*/ 252 h 612"/>
                <a:gd name="T32" fmla="*/ 565 w 588"/>
                <a:gd name="T33" fmla="*/ 425 h 612"/>
                <a:gd name="T34" fmla="*/ 547 w 588"/>
                <a:gd name="T35" fmla="*/ 491 h 612"/>
                <a:gd name="T36" fmla="*/ 519 w 588"/>
                <a:gd name="T37" fmla="*/ 547 h 612"/>
                <a:gd name="T38" fmla="*/ 492 w 588"/>
                <a:gd name="T39" fmla="*/ 576 h 612"/>
                <a:gd name="T40" fmla="*/ 472 w 588"/>
                <a:gd name="T41" fmla="*/ 588 h 612"/>
                <a:gd name="T42" fmla="*/ 460 w 588"/>
                <a:gd name="T43" fmla="*/ 591 h 612"/>
                <a:gd name="T44" fmla="*/ 431 w 588"/>
                <a:gd name="T45" fmla="*/ 599 h 612"/>
                <a:gd name="T46" fmla="*/ 371 w 588"/>
                <a:gd name="T47" fmla="*/ 609 h 612"/>
                <a:gd name="T48" fmla="*/ 313 w 588"/>
                <a:gd name="T49" fmla="*/ 612 h 612"/>
                <a:gd name="T50" fmla="*/ 256 w 588"/>
                <a:gd name="T51" fmla="*/ 606 h 612"/>
                <a:gd name="T52" fmla="*/ 204 w 588"/>
                <a:gd name="T53" fmla="*/ 593 h 612"/>
                <a:gd name="T54" fmla="*/ 157 w 588"/>
                <a:gd name="T55" fmla="*/ 576 h 612"/>
                <a:gd name="T56" fmla="*/ 116 w 588"/>
                <a:gd name="T57" fmla="*/ 555 h 612"/>
                <a:gd name="T58" fmla="*/ 86 w 588"/>
                <a:gd name="T59" fmla="*/ 529 h 612"/>
                <a:gd name="T60" fmla="*/ 76 w 588"/>
                <a:gd name="T61" fmla="*/ 514 h 612"/>
                <a:gd name="T62" fmla="*/ 57 w 588"/>
                <a:gd name="T63" fmla="*/ 491 h 612"/>
                <a:gd name="T64" fmla="*/ 28 w 588"/>
                <a:gd name="T65" fmla="*/ 415 h 612"/>
                <a:gd name="T66" fmla="*/ 10 w 588"/>
                <a:gd name="T67" fmla="*/ 324 h 612"/>
                <a:gd name="T68" fmla="*/ 0 w 588"/>
                <a:gd name="T69" fmla="*/ 239 h 612"/>
                <a:gd name="T70" fmla="*/ 0 w 588"/>
                <a:gd name="T71" fmla="*/ 208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88" h="612">
                  <a:moveTo>
                    <a:pt x="0" y="208"/>
                  </a:moveTo>
                  <a:lnTo>
                    <a:pt x="2" y="200"/>
                  </a:lnTo>
                  <a:lnTo>
                    <a:pt x="50" y="137"/>
                  </a:lnTo>
                  <a:lnTo>
                    <a:pt x="116" y="75"/>
                  </a:lnTo>
                  <a:lnTo>
                    <a:pt x="172" y="38"/>
                  </a:lnTo>
                  <a:lnTo>
                    <a:pt x="239" y="12"/>
                  </a:lnTo>
                  <a:lnTo>
                    <a:pt x="315" y="0"/>
                  </a:lnTo>
                  <a:lnTo>
                    <a:pt x="358" y="2"/>
                  </a:lnTo>
                  <a:lnTo>
                    <a:pt x="398" y="9"/>
                  </a:lnTo>
                  <a:lnTo>
                    <a:pt x="465" y="30"/>
                  </a:lnTo>
                  <a:lnTo>
                    <a:pt x="514" y="61"/>
                  </a:lnTo>
                  <a:lnTo>
                    <a:pt x="547" y="97"/>
                  </a:lnTo>
                  <a:lnTo>
                    <a:pt x="577" y="150"/>
                  </a:lnTo>
                  <a:lnTo>
                    <a:pt x="588" y="202"/>
                  </a:lnTo>
                  <a:lnTo>
                    <a:pt x="588" y="208"/>
                  </a:lnTo>
                  <a:lnTo>
                    <a:pt x="588" y="252"/>
                  </a:lnTo>
                  <a:lnTo>
                    <a:pt x="565" y="425"/>
                  </a:lnTo>
                  <a:lnTo>
                    <a:pt x="547" y="491"/>
                  </a:lnTo>
                  <a:lnTo>
                    <a:pt x="519" y="547"/>
                  </a:lnTo>
                  <a:lnTo>
                    <a:pt x="492" y="576"/>
                  </a:lnTo>
                  <a:lnTo>
                    <a:pt x="472" y="588"/>
                  </a:lnTo>
                  <a:lnTo>
                    <a:pt x="460" y="591"/>
                  </a:lnTo>
                  <a:lnTo>
                    <a:pt x="431" y="599"/>
                  </a:lnTo>
                  <a:lnTo>
                    <a:pt x="371" y="609"/>
                  </a:lnTo>
                  <a:lnTo>
                    <a:pt x="313" y="612"/>
                  </a:lnTo>
                  <a:lnTo>
                    <a:pt x="256" y="606"/>
                  </a:lnTo>
                  <a:lnTo>
                    <a:pt x="204" y="593"/>
                  </a:lnTo>
                  <a:lnTo>
                    <a:pt x="157" y="576"/>
                  </a:lnTo>
                  <a:lnTo>
                    <a:pt x="116" y="555"/>
                  </a:lnTo>
                  <a:lnTo>
                    <a:pt x="86" y="529"/>
                  </a:lnTo>
                  <a:lnTo>
                    <a:pt x="76" y="514"/>
                  </a:lnTo>
                  <a:lnTo>
                    <a:pt x="57" y="491"/>
                  </a:lnTo>
                  <a:lnTo>
                    <a:pt x="28" y="415"/>
                  </a:lnTo>
                  <a:lnTo>
                    <a:pt x="10" y="324"/>
                  </a:lnTo>
                  <a:lnTo>
                    <a:pt x="0" y="239"/>
                  </a:lnTo>
                  <a:lnTo>
                    <a:pt x="0" y="20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 sz="4800">
                <a:solidFill>
                  <a:prstClr val="black"/>
                </a:solidFill>
              </a:endParaRPr>
            </a:p>
          </p:txBody>
        </p:sp>
        <p:sp>
          <p:nvSpPr>
            <p:cNvPr id="139" name="Freeform 9">
              <a:extLst>
                <a:ext uri="{FF2B5EF4-FFF2-40B4-BE49-F238E27FC236}">
                  <a16:creationId xmlns:a16="http://schemas.microsoft.com/office/drawing/2014/main" id="{03DED707-F840-43DE-987E-0EF96D314313}"/>
                </a:ext>
              </a:extLst>
            </p:cNvPr>
            <p:cNvSpPr>
              <a:spLocks/>
            </p:cNvSpPr>
            <p:nvPr/>
          </p:nvSpPr>
          <p:spPr bwMode="auto">
            <a:xfrm rot="2981393" flipH="1">
              <a:off x="1632827" y="4490189"/>
              <a:ext cx="132418" cy="1299908"/>
            </a:xfrm>
            <a:custGeom>
              <a:avLst/>
              <a:gdLst>
                <a:gd name="T0" fmla="*/ 103 w 179"/>
                <a:gd name="T1" fmla="*/ 77 h 1766"/>
                <a:gd name="T2" fmla="*/ 103 w 179"/>
                <a:gd name="T3" fmla="*/ 409 h 1766"/>
                <a:gd name="T4" fmla="*/ 95 w 179"/>
                <a:gd name="T5" fmla="*/ 506 h 1766"/>
                <a:gd name="T6" fmla="*/ 77 w 179"/>
                <a:gd name="T7" fmla="*/ 563 h 1766"/>
                <a:gd name="T8" fmla="*/ 77 w 179"/>
                <a:gd name="T9" fmla="*/ 614 h 1766"/>
                <a:gd name="T10" fmla="*/ 77 w 179"/>
                <a:gd name="T11" fmla="*/ 666 h 1766"/>
                <a:gd name="T12" fmla="*/ 77 w 179"/>
                <a:gd name="T13" fmla="*/ 755 h 1766"/>
                <a:gd name="T14" fmla="*/ 94 w 179"/>
                <a:gd name="T15" fmla="*/ 851 h 1766"/>
                <a:gd name="T16" fmla="*/ 105 w 179"/>
                <a:gd name="T17" fmla="*/ 909 h 1766"/>
                <a:gd name="T18" fmla="*/ 127 w 179"/>
                <a:gd name="T19" fmla="*/ 1024 h 1766"/>
                <a:gd name="T20" fmla="*/ 163 w 179"/>
                <a:gd name="T21" fmla="*/ 1139 h 1766"/>
                <a:gd name="T22" fmla="*/ 179 w 179"/>
                <a:gd name="T23" fmla="*/ 1229 h 1766"/>
                <a:gd name="T24" fmla="*/ 179 w 179"/>
                <a:gd name="T25" fmla="*/ 1357 h 1766"/>
                <a:gd name="T26" fmla="*/ 179 w 179"/>
                <a:gd name="T27" fmla="*/ 1689 h 1766"/>
                <a:gd name="T28" fmla="*/ 179 w 179"/>
                <a:gd name="T29" fmla="*/ 1689 h 1766"/>
                <a:gd name="T30" fmla="*/ 169 w 179"/>
                <a:gd name="T31" fmla="*/ 1542 h 1766"/>
                <a:gd name="T32" fmla="*/ 153 w 179"/>
                <a:gd name="T33" fmla="*/ 1449 h 1766"/>
                <a:gd name="T34" fmla="*/ 127 w 179"/>
                <a:gd name="T35" fmla="*/ 1357 h 1766"/>
                <a:gd name="T36" fmla="*/ 127 w 179"/>
                <a:gd name="T37" fmla="*/ 1260 h 1766"/>
                <a:gd name="T38" fmla="*/ 103 w 179"/>
                <a:gd name="T39" fmla="*/ 1203 h 1766"/>
                <a:gd name="T40" fmla="*/ 67 w 179"/>
                <a:gd name="T41" fmla="*/ 1087 h 1766"/>
                <a:gd name="T42" fmla="*/ 42 w 179"/>
                <a:gd name="T43" fmla="*/ 1030 h 1766"/>
                <a:gd name="T44" fmla="*/ 25 w 179"/>
                <a:gd name="T45" fmla="*/ 933 h 1766"/>
                <a:gd name="T46" fmla="*/ 22 w 179"/>
                <a:gd name="T47" fmla="*/ 857 h 1766"/>
                <a:gd name="T48" fmla="*/ 0 w 179"/>
                <a:gd name="T49" fmla="*/ 716 h 1766"/>
                <a:gd name="T50" fmla="*/ 0 w 179"/>
                <a:gd name="T51" fmla="*/ 588 h 1766"/>
                <a:gd name="T52" fmla="*/ 6 w 179"/>
                <a:gd name="T53" fmla="*/ 571 h 1766"/>
                <a:gd name="T54" fmla="*/ 25 w 179"/>
                <a:gd name="T55" fmla="*/ 563 h 1766"/>
                <a:gd name="T56" fmla="*/ 51 w 179"/>
                <a:gd name="T57" fmla="*/ 457 h 1766"/>
                <a:gd name="T58" fmla="*/ 54 w 179"/>
                <a:gd name="T59" fmla="*/ 396 h 1766"/>
                <a:gd name="T60" fmla="*/ 77 w 179"/>
                <a:gd name="T61" fmla="*/ 307 h 1766"/>
                <a:gd name="T62" fmla="*/ 84 w 179"/>
                <a:gd name="T63" fmla="*/ 118 h 1766"/>
                <a:gd name="T64" fmla="*/ 103 w 179"/>
                <a:gd name="T65" fmla="*/ 0 h 1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9" h="1766">
                  <a:moveTo>
                    <a:pt x="103" y="0"/>
                  </a:moveTo>
                  <a:lnTo>
                    <a:pt x="103" y="77"/>
                  </a:lnTo>
                  <a:lnTo>
                    <a:pt x="103" y="281"/>
                  </a:lnTo>
                  <a:lnTo>
                    <a:pt x="103" y="409"/>
                  </a:lnTo>
                  <a:lnTo>
                    <a:pt x="103" y="448"/>
                  </a:lnTo>
                  <a:lnTo>
                    <a:pt x="95" y="506"/>
                  </a:lnTo>
                  <a:lnTo>
                    <a:pt x="85" y="543"/>
                  </a:lnTo>
                  <a:lnTo>
                    <a:pt x="77" y="563"/>
                  </a:lnTo>
                  <a:lnTo>
                    <a:pt x="77" y="588"/>
                  </a:lnTo>
                  <a:lnTo>
                    <a:pt x="77" y="614"/>
                  </a:lnTo>
                  <a:lnTo>
                    <a:pt x="77" y="640"/>
                  </a:lnTo>
                  <a:lnTo>
                    <a:pt x="77" y="666"/>
                  </a:lnTo>
                  <a:lnTo>
                    <a:pt x="77" y="716"/>
                  </a:lnTo>
                  <a:lnTo>
                    <a:pt x="77" y="755"/>
                  </a:lnTo>
                  <a:lnTo>
                    <a:pt x="82" y="812"/>
                  </a:lnTo>
                  <a:lnTo>
                    <a:pt x="94" y="851"/>
                  </a:lnTo>
                  <a:lnTo>
                    <a:pt x="103" y="870"/>
                  </a:lnTo>
                  <a:lnTo>
                    <a:pt x="105" y="909"/>
                  </a:lnTo>
                  <a:lnTo>
                    <a:pt x="124" y="985"/>
                  </a:lnTo>
                  <a:lnTo>
                    <a:pt x="127" y="1024"/>
                  </a:lnTo>
                  <a:lnTo>
                    <a:pt x="144" y="1062"/>
                  </a:lnTo>
                  <a:lnTo>
                    <a:pt x="163" y="1139"/>
                  </a:lnTo>
                  <a:lnTo>
                    <a:pt x="179" y="1177"/>
                  </a:lnTo>
                  <a:lnTo>
                    <a:pt x="179" y="1229"/>
                  </a:lnTo>
                  <a:lnTo>
                    <a:pt x="179" y="1279"/>
                  </a:lnTo>
                  <a:lnTo>
                    <a:pt x="179" y="1357"/>
                  </a:lnTo>
                  <a:lnTo>
                    <a:pt x="179" y="1485"/>
                  </a:lnTo>
                  <a:lnTo>
                    <a:pt x="179" y="1689"/>
                  </a:lnTo>
                  <a:lnTo>
                    <a:pt x="179" y="1766"/>
                  </a:lnTo>
                  <a:lnTo>
                    <a:pt x="179" y="1689"/>
                  </a:lnTo>
                  <a:lnTo>
                    <a:pt x="179" y="1647"/>
                  </a:lnTo>
                  <a:lnTo>
                    <a:pt x="169" y="1542"/>
                  </a:lnTo>
                  <a:lnTo>
                    <a:pt x="153" y="1485"/>
                  </a:lnTo>
                  <a:lnTo>
                    <a:pt x="153" y="1449"/>
                  </a:lnTo>
                  <a:lnTo>
                    <a:pt x="144" y="1391"/>
                  </a:lnTo>
                  <a:lnTo>
                    <a:pt x="127" y="1357"/>
                  </a:lnTo>
                  <a:lnTo>
                    <a:pt x="127" y="1279"/>
                  </a:lnTo>
                  <a:lnTo>
                    <a:pt x="127" y="1260"/>
                  </a:lnTo>
                  <a:lnTo>
                    <a:pt x="118" y="1221"/>
                  </a:lnTo>
                  <a:lnTo>
                    <a:pt x="103" y="1203"/>
                  </a:lnTo>
                  <a:lnTo>
                    <a:pt x="87" y="1164"/>
                  </a:lnTo>
                  <a:lnTo>
                    <a:pt x="67" y="1087"/>
                  </a:lnTo>
                  <a:lnTo>
                    <a:pt x="51" y="1049"/>
                  </a:lnTo>
                  <a:lnTo>
                    <a:pt x="42" y="1030"/>
                  </a:lnTo>
                  <a:lnTo>
                    <a:pt x="32" y="991"/>
                  </a:lnTo>
                  <a:lnTo>
                    <a:pt x="25" y="933"/>
                  </a:lnTo>
                  <a:lnTo>
                    <a:pt x="25" y="896"/>
                  </a:lnTo>
                  <a:lnTo>
                    <a:pt x="22" y="857"/>
                  </a:lnTo>
                  <a:lnTo>
                    <a:pt x="3" y="771"/>
                  </a:lnTo>
                  <a:lnTo>
                    <a:pt x="0" y="716"/>
                  </a:lnTo>
                  <a:lnTo>
                    <a:pt x="0" y="640"/>
                  </a:lnTo>
                  <a:lnTo>
                    <a:pt x="0" y="588"/>
                  </a:lnTo>
                  <a:lnTo>
                    <a:pt x="0" y="585"/>
                  </a:lnTo>
                  <a:lnTo>
                    <a:pt x="6" y="571"/>
                  </a:lnTo>
                  <a:lnTo>
                    <a:pt x="16" y="563"/>
                  </a:lnTo>
                  <a:lnTo>
                    <a:pt x="25" y="563"/>
                  </a:lnTo>
                  <a:lnTo>
                    <a:pt x="41" y="524"/>
                  </a:lnTo>
                  <a:lnTo>
                    <a:pt x="51" y="457"/>
                  </a:lnTo>
                  <a:lnTo>
                    <a:pt x="51" y="435"/>
                  </a:lnTo>
                  <a:lnTo>
                    <a:pt x="54" y="396"/>
                  </a:lnTo>
                  <a:lnTo>
                    <a:pt x="74" y="329"/>
                  </a:lnTo>
                  <a:lnTo>
                    <a:pt x="77" y="307"/>
                  </a:lnTo>
                  <a:lnTo>
                    <a:pt x="77" y="234"/>
                  </a:lnTo>
                  <a:lnTo>
                    <a:pt x="84" y="118"/>
                  </a:lnTo>
                  <a:lnTo>
                    <a:pt x="98" y="12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FDBA8D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 sz="4800">
                <a:solidFill>
                  <a:prstClr val="black"/>
                </a:solidFill>
              </a:endParaRPr>
            </a:p>
          </p:txBody>
        </p:sp>
      </p:grpSp>
      <p:grpSp>
        <p:nvGrpSpPr>
          <p:cNvPr id="144" name="그룹 143"/>
          <p:cNvGrpSpPr/>
          <p:nvPr/>
        </p:nvGrpSpPr>
        <p:grpSpPr>
          <a:xfrm>
            <a:off x="5092455" y="2284747"/>
            <a:ext cx="4118030" cy="4118030"/>
            <a:chOff x="8665302" y="1778931"/>
            <a:chExt cx="1083168" cy="1083168"/>
          </a:xfrm>
        </p:grpSpPr>
        <p:sp>
          <p:nvSpPr>
            <p:cNvPr id="146" name="타원 145"/>
            <p:cNvSpPr/>
            <p:nvPr/>
          </p:nvSpPr>
          <p:spPr>
            <a:xfrm>
              <a:off x="8665302" y="1778931"/>
              <a:ext cx="1083168" cy="108316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solidFill>
                  <a:prstClr val="white"/>
                </a:solidFill>
                <a:latin typeface="+mn-ea"/>
              </a:endParaRPr>
            </a:p>
          </p:txBody>
        </p:sp>
        <p:pic>
          <p:nvPicPr>
            <p:cNvPr id="147" name="그림 14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8511" y="1952140"/>
              <a:ext cx="736749" cy="736749"/>
            </a:xfrm>
            <a:prstGeom prst="rect">
              <a:avLst/>
            </a:prstGeom>
          </p:spPr>
        </p:pic>
      </p:grpSp>
      <p:grpSp>
        <p:nvGrpSpPr>
          <p:cNvPr id="149" name="그룹 148"/>
          <p:cNvGrpSpPr/>
          <p:nvPr/>
        </p:nvGrpSpPr>
        <p:grpSpPr>
          <a:xfrm>
            <a:off x="5092455" y="2284747"/>
            <a:ext cx="4118030" cy="4118030"/>
            <a:chOff x="8788060" y="4168827"/>
            <a:chExt cx="1083168" cy="1083168"/>
          </a:xfrm>
        </p:grpSpPr>
        <p:sp>
          <p:nvSpPr>
            <p:cNvPr id="151" name="타원 150"/>
            <p:cNvSpPr/>
            <p:nvPr/>
          </p:nvSpPr>
          <p:spPr>
            <a:xfrm>
              <a:off x="8788060" y="4168827"/>
              <a:ext cx="1083168" cy="108316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solidFill>
                  <a:prstClr val="white"/>
                </a:solidFill>
                <a:latin typeface="+mn-ea"/>
              </a:endParaRPr>
            </a:p>
          </p:txBody>
        </p:sp>
        <p:pic>
          <p:nvPicPr>
            <p:cNvPr id="152" name="그림 15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8075" y="4358843"/>
              <a:ext cx="703135" cy="703135"/>
            </a:xfrm>
            <a:prstGeom prst="rect">
              <a:avLst/>
            </a:prstGeom>
          </p:spPr>
        </p:pic>
      </p:grpSp>
      <p:grpSp>
        <p:nvGrpSpPr>
          <p:cNvPr id="159" name="그룹 158"/>
          <p:cNvGrpSpPr/>
          <p:nvPr/>
        </p:nvGrpSpPr>
        <p:grpSpPr>
          <a:xfrm>
            <a:off x="5092471" y="2284763"/>
            <a:ext cx="4117998" cy="4117998"/>
            <a:chOff x="2841603" y="4303610"/>
            <a:chExt cx="1083168" cy="1083168"/>
          </a:xfrm>
        </p:grpSpPr>
        <p:sp>
          <p:nvSpPr>
            <p:cNvPr id="161" name="타원 160"/>
            <p:cNvSpPr/>
            <p:nvPr/>
          </p:nvSpPr>
          <p:spPr>
            <a:xfrm>
              <a:off x="2841603" y="4303610"/>
              <a:ext cx="1083168" cy="108316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solidFill>
                  <a:prstClr val="white"/>
                </a:solidFill>
                <a:latin typeface="+mn-ea"/>
              </a:endParaRPr>
            </a:p>
          </p:txBody>
        </p:sp>
        <p:pic>
          <p:nvPicPr>
            <p:cNvPr id="162" name="그림 16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7120" y="4479127"/>
              <a:ext cx="732133" cy="732133"/>
            </a:xfrm>
            <a:prstGeom prst="rect">
              <a:avLst/>
            </a:prstGeom>
          </p:spPr>
        </p:pic>
      </p:grpSp>
      <p:grpSp>
        <p:nvGrpSpPr>
          <p:cNvPr id="154" name="그룹 153"/>
          <p:cNvGrpSpPr/>
          <p:nvPr/>
        </p:nvGrpSpPr>
        <p:grpSpPr>
          <a:xfrm>
            <a:off x="4943721" y="2231080"/>
            <a:ext cx="4369834" cy="4317412"/>
            <a:chOff x="1593332" y="2172798"/>
            <a:chExt cx="1083168" cy="1083168"/>
          </a:xfrm>
          <a:solidFill>
            <a:srgbClr val="FFA295"/>
          </a:solidFill>
        </p:grpSpPr>
        <p:sp>
          <p:nvSpPr>
            <p:cNvPr id="156" name="타원 155"/>
            <p:cNvSpPr/>
            <p:nvPr/>
          </p:nvSpPr>
          <p:spPr>
            <a:xfrm>
              <a:off x="1593332" y="2172798"/>
              <a:ext cx="1083168" cy="1083168"/>
            </a:xfrm>
            <a:prstGeom prst="ellipse">
              <a:avLst/>
            </a:prstGeom>
            <a:grpFill/>
            <a:ln>
              <a:solidFill>
                <a:srgbClr val="FFA29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solidFill>
                  <a:prstClr val="white"/>
                </a:solidFill>
                <a:latin typeface="+mn-ea"/>
              </a:endParaRPr>
            </a:p>
          </p:txBody>
        </p:sp>
        <p:pic>
          <p:nvPicPr>
            <p:cNvPr id="157" name="그림 15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1655" y="2321121"/>
              <a:ext cx="786521" cy="786521"/>
            </a:xfrm>
            <a:prstGeom prst="rect">
              <a:avLst/>
            </a:prstGeom>
            <a:grpFill/>
            <a:ln>
              <a:solidFill>
                <a:srgbClr val="FFA295"/>
              </a:solidFill>
            </a:ln>
          </p:spPr>
        </p:pic>
      </p:grpSp>
      <p:sp>
        <p:nvSpPr>
          <p:cNvPr id="164" name="직사각형 163">
            <a:extLst>
              <a:ext uri="{FF2B5EF4-FFF2-40B4-BE49-F238E27FC236}">
                <a16:creationId xmlns:a16="http://schemas.microsoft.com/office/drawing/2014/main" id="{62EDE70D-1265-4CF2-BAFC-293ADB4A5FB8}"/>
              </a:ext>
            </a:extLst>
          </p:cNvPr>
          <p:cNvSpPr/>
          <p:nvPr/>
        </p:nvSpPr>
        <p:spPr>
          <a:xfrm>
            <a:off x="11900934" y="5020986"/>
            <a:ext cx="1219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TW" altLang="en-US" sz="8800" dirty="0">
                <a:ln>
                  <a:solidFill>
                    <a:srgbClr val="FFA295"/>
                  </a:solidFill>
                </a:ln>
                <a:solidFill>
                  <a:prstClr val="white"/>
                </a:solidFill>
                <a:latin typeface="Gen Jyuu GothicX Bold" panose="020B0602020203020207" pitchFamily="34" charset="-120"/>
                <a:ea typeface="Gen Jyuu GothicX Bold" panose="020B0602020203020207" pitchFamily="34" charset="-120"/>
                <a:cs typeface="Gen Jyuu GothicX Bold" panose="020B0602020203020207" pitchFamily="34" charset="-120"/>
              </a:rPr>
              <a:t>我方解決方案</a:t>
            </a:r>
            <a:endParaRPr lang="ko-KR" altLang="en-US" sz="5600" dirty="0">
              <a:ln>
                <a:solidFill>
                  <a:srgbClr val="FFA295"/>
                </a:solidFill>
              </a:ln>
              <a:solidFill>
                <a:prstClr val="white"/>
              </a:solidFill>
              <a:latin typeface="Gen Jyuu GothicX Bold" panose="020B0602020203020207" pitchFamily="34" charset="-120"/>
              <a:cs typeface="Gen Jyuu GothicX Bold" panose="020B0602020203020207" pitchFamily="34" charset="-120"/>
            </a:endParaRPr>
          </a:p>
        </p:txBody>
      </p:sp>
      <p:sp>
        <p:nvSpPr>
          <p:cNvPr id="42" name="직사각형 163">
            <a:extLst>
              <a:ext uri="{FF2B5EF4-FFF2-40B4-BE49-F238E27FC236}">
                <a16:creationId xmlns:a16="http://schemas.microsoft.com/office/drawing/2014/main" id="{23D9AEE8-AD20-4A99-981B-135E4CA768B1}"/>
              </a:ext>
            </a:extLst>
          </p:cNvPr>
          <p:cNvSpPr/>
          <p:nvPr/>
        </p:nvSpPr>
        <p:spPr>
          <a:xfrm>
            <a:off x="11800364" y="6826643"/>
            <a:ext cx="1219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TW" altLang="en-US" sz="8000" dirty="0">
                <a:ln>
                  <a:solidFill>
                    <a:srgbClr val="FFA295"/>
                  </a:solidFill>
                </a:ln>
                <a:solidFill>
                  <a:prstClr val="white"/>
                </a:solidFill>
                <a:latin typeface="Gen Jyuu GothicX Bold" panose="020B0602020203020207" pitchFamily="34" charset="-120"/>
                <a:ea typeface="Gen Jyuu GothicX Bold" panose="020B0602020203020207" pitchFamily="34" charset="-120"/>
                <a:cs typeface="Gen Jyuu GothicX Bold" panose="020B0602020203020207" pitchFamily="34" charset="-120"/>
              </a:rPr>
              <a:t>全食物利用減碳餐盒行動</a:t>
            </a:r>
            <a:endParaRPr lang="ko-KR" altLang="en-US" sz="5400" dirty="0">
              <a:ln>
                <a:solidFill>
                  <a:srgbClr val="FFA295"/>
                </a:solidFill>
              </a:ln>
              <a:solidFill>
                <a:prstClr val="white"/>
              </a:solidFill>
              <a:latin typeface="Gen Jyuu GothicX Bold" panose="020B0602020203020207" pitchFamily="34" charset="-120"/>
              <a:cs typeface="Gen Jyuu GothicX Bold" panose="020B0602020203020207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2291826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9"/>
          <p:cNvGrpSpPr>
            <a:grpSpLocks/>
          </p:cNvGrpSpPr>
          <p:nvPr/>
        </p:nvGrpSpPr>
        <p:grpSpPr bwMode="auto">
          <a:xfrm>
            <a:off x="12755565" y="7191376"/>
            <a:ext cx="8589962" cy="5167312"/>
            <a:chOff x="-1" y="-1"/>
            <a:chExt cx="8589752" cy="5166707"/>
          </a:xfrm>
        </p:grpSpPr>
        <p:sp>
          <p:nvSpPr>
            <p:cNvPr id="12" name="AutoShape 10"/>
            <p:cNvSpPr>
              <a:spLocks/>
            </p:cNvSpPr>
            <p:nvPr/>
          </p:nvSpPr>
          <p:spPr bwMode="auto">
            <a:xfrm>
              <a:off x="-1" y="207938"/>
              <a:ext cx="8589752" cy="4958768"/>
            </a:xfrm>
            <a:custGeom>
              <a:avLst/>
              <a:gdLst>
                <a:gd name="T0" fmla="*/ 4294672 w 21063"/>
                <a:gd name="T1" fmla="*/ 2553717 h 20765"/>
                <a:gd name="T2" fmla="*/ 4294672 w 21063"/>
                <a:gd name="T3" fmla="*/ 2553717 h 20765"/>
                <a:gd name="T4" fmla="*/ 4294672 w 21063"/>
                <a:gd name="T5" fmla="*/ 2553717 h 20765"/>
                <a:gd name="T6" fmla="*/ 4294672 w 21063"/>
                <a:gd name="T7" fmla="*/ 2553717 h 2076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063" h="20765">
                  <a:moveTo>
                    <a:pt x="11525" y="320"/>
                  </a:moveTo>
                  <a:lnTo>
                    <a:pt x="165" y="9355"/>
                  </a:lnTo>
                  <a:cubicBezTo>
                    <a:pt x="165" y="9355"/>
                    <a:pt x="-239" y="9744"/>
                    <a:pt x="216" y="10500"/>
                  </a:cubicBezTo>
                  <a:lnTo>
                    <a:pt x="7673" y="20432"/>
                  </a:lnTo>
                  <a:cubicBezTo>
                    <a:pt x="7673" y="20432"/>
                    <a:pt x="8175" y="21288"/>
                    <a:pt x="9125" y="20252"/>
                  </a:cubicBezTo>
                  <a:lnTo>
                    <a:pt x="20916" y="5391"/>
                  </a:lnTo>
                  <a:cubicBezTo>
                    <a:pt x="20916" y="5391"/>
                    <a:pt x="21361" y="4383"/>
                    <a:pt x="20701" y="3843"/>
                  </a:cubicBezTo>
                  <a:lnTo>
                    <a:pt x="12871" y="185"/>
                  </a:lnTo>
                  <a:cubicBezTo>
                    <a:pt x="12871" y="185"/>
                    <a:pt x="12317" y="-311"/>
                    <a:pt x="11525" y="320"/>
                  </a:cubicBezTo>
                  <a:close/>
                </a:path>
              </a:pathLst>
            </a:custGeom>
            <a:solidFill>
              <a:srgbClr val="929598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8102" tIns="38102" rIns="38102" bIns="38102" anchor="ctr"/>
            <a:lstStyle/>
            <a:p>
              <a:pPr algn="r" eaLnBrk="1">
                <a:lnSpc>
                  <a:spcPct val="120000"/>
                </a:lnSpc>
                <a:defRPr/>
              </a:pPr>
              <a:endParaRPr lang="id-ID" sz="18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endParaRPr>
            </a:p>
          </p:txBody>
        </p:sp>
        <p:sp>
          <p:nvSpPr>
            <p:cNvPr id="13" name="AutoShape 11"/>
            <p:cNvSpPr>
              <a:spLocks/>
            </p:cNvSpPr>
            <p:nvPr/>
          </p:nvSpPr>
          <p:spPr bwMode="auto">
            <a:xfrm>
              <a:off x="-1" y="166667"/>
              <a:ext cx="8589752" cy="4958768"/>
            </a:xfrm>
            <a:custGeom>
              <a:avLst/>
              <a:gdLst>
                <a:gd name="T0" fmla="*/ 4294672 w 21063"/>
                <a:gd name="T1" fmla="*/ 2553702 h 20765"/>
                <a:gd name="T2" fmla="*/ 4294672 w 21063"/>
                <a:gd name="T3" fmla="*/ 2553702 h 20765"/>
                <a:gd name="T4" fmla="*/ 4294672 w 21063"/>
                <a:gd name="T5" fmla="*/ 2553702 h 20765"/>
                <a:gd name="T6" fmla="*/ 4294672 w 21063"/>
                <a:gd name="T7" fmla="*/ 2553702 h 2076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063" h="20765">
                  <a:moveTo>
                    <a:pt x="11525" y="320"/>
                  </a:moveTo>
                  <a:lnTo>
                    <a:pt x="165" y="9354"/>
                  </a:lnTo>
                  <a:cubicBezTo>
                    <a:pt x="165" y="9354"/>
                    <a:pt x="-239" y="9743"/>
                    <a:pt x="216" y="10500"/>
                  </a:cubicBezTo>
                  <a:lnTo>
                    <a:pt x="7673" y="20432"/>
                  </a:lnTo>
                  <a:cubicBezTo>
                    <a:pt x="7673" y="20432"/>
                    <a:pt x="8175" y="21289"/>
                    <a:pt x="9125" y="20251"/>
                  </a:cubicBezTo>
                  <a:lnTo>
                    <a:pt x="20916" y="5391"/>
                  </a:lnTo>
                  <a:cubicBezTo>
                    <a:pt x="20916" y="5391"/>
                    <a:pt x="21361" y="4384"/>
                    <a:pt x="20701" y="3842"/>
                  </a:cubicBezTo>
                  <a:lnTo>
                    <a:pt x="12871" y="184"/>
                  </a:lnTo>
                  <a:cubicBezTo>
                    <a:pt x="12871" y="184"/>
                    <a:pt x="12317" y="-311"/>
                    <a:pt x="11525" y="320"/>
                  </a:cubicBezTo>
                  <a:close/>
                </a:path>
              </a:pathLst>
            </a:custGeom>
            <a:solidFill>
              <a:srgbClr val="D1D3D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8102" tIns="38102" rIns="38102" bIns="38102" anchor="ctr"/>
            <a:lstStyle/>
            <a:p>
              <a:pPr algn="r" eaLnBrk="1">
                <a:lnSpc>
                  <a:spcPct val="120000"/>
                </a:lnSpc>
                <a:defRPr/>
              </a:pPr>
              <a:endParaRPr lang="id-ID" sz="18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endParaRPr>
            </a:p>
          </p:txBody>
        </p:sp>
        <p:sp>
          <p:nvSpPr>
            <p:cNvPr id="14" name="AutoShape 12"/>
            <p:cNvSpPr>
              <a:spLocks/>
            </p:cNvSpPr>
            <p:nvPr/>
          </p:nvSpPr>
          <p:spPr bwMode="auto">
            <a:xfrm>
              <a:off x="-1" y="-1"/>
              <a:ext cx="8573877" cy="4927022"/>
            </a:xfrm>
            <a:custGeom>
              <a:avLst/>
              <a:gdLst>
                <a:gd name="T0" fmla="*/ 4286435 w 21151"/>
                <a:gd name="T1" fmla="*/ 2537166 h 20765"/>
                <a:gd name="T2" fmla="*/ 4286435 w 21151"/>
                <a:gd name="T3" fmla="*/ 2537166 h 20765"/>
                <a:gd name="T4" fmla="*/ 4286435 w 21151"/>
                <a:gd name="T5" fmla="*/ 2537166 h 20765"/>
                <a:gd name="T6" fmla="*/ 4286435 w 21151"/>
                <a:gd name="T7" fmla="*/ 2537166 h 2076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51" h="20765">
                  <a:moveTo>
                    <a:pt x="11444" y="320"/>
                  </a:moveTo>
                  <a:lnTo>
                    <a:pt x="526" y="9699"/>
                  </a:lnTo>
                  <a:cubicBezTo>
                    <a:pt x="526" y="9699"/>
                    <a:pt x="-196" y="10243"/>
                    <a:pt x="51" y="10827"/>
                  </a:cubicBezTo>
                  <a:lnTo>
                    <a:pt x="7594" y="20432"/>
                  </a:lnTo>
                  <a:cubicBezTo>
                    <a:pt x="7594" y="20432"/>
                    <a:pt x="8095" y="21289"/>
                    <a:pt x="9044" y="20251"/>
                  </a:cubicBezTo>
                  <a:lnTo>
                    <a:pt x="21018" y="5551"/>
                  </a:lnTo>
                  <a:cubicBezTo>
                    <a:pt x="21018" y="5551"/>
                    <a:pt x="21403" y="5057"/>
                    <a:pt x="20859" y="4649"/>
                  </a:cubicBezTo>
                  <a:lnTo>
                    <a:pt x="12789" y="185"/>
                  </a:lnTo>
                  <a:cubicBezTo>
                    <a:pt x="12789" y="185"/>
                    <a:pt x="12235" y="-311"/>
                    <a:pt x="11444" y="320"/>
                  </a:cubicBezTo>
                  <a:close/>
                </a:path>
              </a:pathLst>
            </a:custGeom>
            <a:solidFill>
              <a:srgbClr val="B7B9B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8102" tIns="38102" rIns="38102" bIns="38102" anchor="ctr"/>
            <a:lstStyle/>
            <a:p>
              <a:pPr algn="r" eaLnBrk="1">
                <a:lnSpc>
                  <a:spcPct val="120000"/>
                </a:lnSpc>
                <a:defRPr/>
              </a:pPr>
              <a:endParaRPr lang="id-ID" sz="18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endParaRPr>
            </a:p>
          </p:txBody>
        </p:sp>
        <p:sp>
          <p:nvSpPr>
            <p:cNvPr id="15" name="AutoShape 13"/>
            <p:cNvSpPr>
              <a:spLocks/>
            </p:cNvSpPr>
            <p:nvPr/>
          </p:nvSpPr>
          <p:spPr bwMode="auto">
            <a:xfrm>
              <a:off x="-1" y="-1"/>
              <a:ext cx="8573877" cy="4927022"/>
            </a:xfrm>
            <a:custGeom>
              <a:avLst/>
              <a:gdLst>
                <a:gd name="T0" fmla="*/ 4286441 w 21151"/>
                <a:gd name="T1" fmla="*/ 2537166 h 20765"/>
                <a:gd name="T2" fmla="*/ 4286441 w 21151"/>
                <a:gd name="T3" fmla="*/ 2537166 h 20765"/>
                <a:gd name="T4" fmla="*/ 4286441 w 21151"/>
                <a:gd name="T5" fmla="*/ 2537166 h 20765"/>
                <a:gd name="T6" fmla="*/ 4286441 w 21151"/>
                <a:gd name="T7" fmla="*/ 2537166 h 2076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51" h="20765">
                  <a:moveTo>
                    <a:pt x="11444" y="320"/>
                  </a:moveTo>
                  <a:lnTo>
                    <a:pt x="526" y="9699"/>
                  </a:lnTo>
                  <a:cubicBezTo>
                    <a:pt x="526" y="9699"/>
                    <a:pt x="-196" y="10243"/>
                    <a:pt x="51" y="10827"/>
                  </a:cubicBezTo>
                  <a:lnTo>
                    <a:pt x="7594" y="20432"/>
                  </a:lnTo>
                  <a:cubicBezTo>
                    <a:pt x="7594" y="20432"/>
                    <a:pt x="8095" y="21289"/>
                    <a:pt x="9044" y="20251"/>
                  </a:cubicBezTo>
                  <a:lnTo>
                    <a:pt x="21018" y="5551"/>
                  </a:lnTo>
                  <a:cubicBezTo>
                    <a:pt x="21018" y="5551"/>
                    <a:pt x="21404" y="5057"/>
                    <a:pt x="20859" y="4649"/>
                  </a:cubicBezTo>
                  <a:lnTo>
                    <a:pt x="12789" y="185"/>
                  </a:lnTo>
                  <a:cubicBezTo>
                    <a:pt x="12789" y="185"/>
                    <a:pt x="12235" y="-311"/>
                    <a:pt x="11444" y="3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8102" tIns="38102" rIns="38102" bIns="38102" anchor="ctr"/>
            <a:lstStyle/>
            <a:p>
              <a:pPr algn="r" eaLnBrk="1">
                <a:lnSpc>
                  <a:spcPct val="120000"/>
                </a:lnSpc>
                <a:defRPr/>
              </a:pPr>
              <a:endParaRPr lang="id-ID" sz="18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endParaRPr>
            </a:p>
          </p:txBody>
        </p:sp>
        <p:sp>
          <p:nvSpPr>
            <p:cNvPr id="16" name="AutoShape 14"/>
            <p:cNvSpPr>
              <a:spLocks/>
            </p:cNvSpPr>
            <p:nvPr/>
          </p:nvSpPr>
          <p:spPr bwMode="auto">
            <a:xfrm>
              <a:off x="41273" y="-1"/>
              <a:ext cx="8429419" cy="4842895"/>
            </a:xfrm>
            <a:custGeom>
              <a:avLst/>
              <a:gdLst>
                <a:gd name="T0" fmla="*/ 4214892 w 21166"/>
                <a:gd name="T1" fmla="*/ 2493835 h 20765"/>
                <a:gd name="T2" fmla="*/ 4214892 w 21166"/>
                <a:gd name="T3" fmla="*/ 2493835 h 20765"/>
                <a:gd name="T4" fmla="*/ 4214892 w 21166"/>
                <a:gd name="T5" fmla="*/ 2493835 h 20765"/>
                <a:gd name="T6" fmla="*/ 4214892 w 21166"/>
                <a:gd name="T7" fmla="*/ 2493835 h 2076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66" h="20765">
                  <a:moveTo>
                    <a:pt x="11460" y="320"/>
                  </a:moveTo>
                  <a:lnTo>
                    <a:pt x="528" y="9699"/>
                  </a:lnTo>
                  <a:cubicBezTo>
                    <a:pt x="528" y="9699"/>
                    <a:pt x="-198" y="10218"/>
                    <a:pt x="52" y="10827"/>
                  </a:cubicBezTo>
                  <a:lnTo>
                    <a:pt x="7604" y="20432"/>
                  </a:lnTo>
                  <a:cubicBezTo>
                    <a:pt x="7604" y="20432"/>
                    <a:pt x="8106" y="21288"/>
                    <a:pt x="9057" y="20251"/>
                  </a:cubicBezTo>
                  <a:lnTo>
                    <a:pt x="21045" y="5551"/>
                  </a:lnTo>
                  <a:cubicBezTo>
                    <a:pt x="21045" y="5551"/>
                    <a:pt x="21402" y="5010"/>
                    <a:pt x="20887" y="4649"/>
                  </a:cubicBezTo>
                  <a:lnTo>
                    <a:pt x="12806" y="185"/>
                  </a:lnTo>
                  <a:cubicBezTo>
                    <a:pt x="12806" y="185"/>
                    <a:pt x="12252" y="-311"/>
                    <a:pt x="11460" y="320"/>
                  </a:cubicBez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8102" tIns="38102" rIns="38102" bIns="38102" anchor="ctr"/>
            <a:lstStyle/>
            <a:p>
              <a:pPr algn="r" eaLnBrk="1">
                <a:lnSpc>
                  <a:spcPct val="120000"/>
                </a:lnSpc>
                <a:defRPr/>
              </a:pPr>
              <a:endParaRPr lang="id-ID" sz="18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endParaRPr>
            </a:p>
          </p:txBody>
        </p:sp>
        <p:pic>
          <p:nvPicPr>
            <p:cNvPr id="17" name="Picture 15" descr="shutte3rstock_87028472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693" y="249208"/>
              <a:ext cx="7003879" cy="40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AutoShape 16"/>
            <p:cNvSpPr>
              <a:spLocks/>
            </p:cNvSpPr>
            <p:nvPr/>
          </p:nvSpPr>
          <p:spPr bwMode="auto">
            <a:xfrm>
              <a:off x="725468" y="257144"/>
              <a:ext cx="7089602" cy="4066698"/>
            </a:xfrm>
            <a:custGeom>
              <a:avLst/>
              <a:gdLst>
                <a:gd name="T0" fmla="*/ 3544719 w 21600"/>
                <a:gd name="T1" fmla="*/ 2033324 h 21600"/>
                <a:gd name="T2" fmla="*/ 3544719 w 21600"/>
                <a:gd name="T3" fmla="*/ 2033324 h 21600"/>
                <a:gd name="T4" fmla="*/ 3544719 w 21600"/>
                <a:gd name="T5" fmla="*/ 2033324 h 21600"/>
                <a:gd name="T6" fmla="*/ 3544719 w 21600"/>
                <a:gd name="T7" fmla="*/ 2033324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11364"/>
                  </a:moveTo>
                  <a:lnTo>
                    <a:pt x="12545" y="0"/>
                  </a:lnTo>
                  <a:lnTo>
                    <a:pt x="21600" y="5721"/>
                  </a:lnTo>
                  <a:lnTo>
                    <a:pt x="8562" y="21599"/>
                  </a:lnTo>
                  <a:lnTo>
                    <a:pt x="0" y="113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r" eaLnBrk="1">
                <a:lnSpc>
                  <a:spcPct val="120000"/>
                </a:lnSpc>
                <a:defRPr/>
              </a:pPr>
              <a:endParaRPr lang="id-ID" sz="18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endParaRPr>
            </a:p>
          </p:txBody>
        </p:sp>
      </p:grpSp>
      <p:sp>
        <p:nvSpPr>
          <p:cNvPr id="19" name="AutoShape 17"/>
          <p:cNvSpPr>
            <a:spLocks/>
          </p:cNvSpPr>
          <p:nvPr/>
        </p:nvSpPr>
        <p:spPr bwMode="auto">
          <a:xfrm rot="-368024">
            <a:off x="20496214" y="3908429"/>
            <a:ext cx="2805112" cy="2428874"/>
          </a:xfrm>
          <a:custGeom>
            <a:avLst/>
            <a:gdLst>
              <a:gd name="T0" fmla="*/ 1402480 w 18559"/>
              <a:gd name="T1" fmla="*/ 1280217 h 19570"/>
              <a:gd name="T2" fmla="*/ 1402480 w 18559"/>
              <a:gd name="T3" fmla="*/ 1280217 h 19570"/>
              <a:gd name="T4" fmla="*/ 1402480 w 18559"/>
              <a:gd name="T5" fmla="*/ 1280217 h 19570"/>
              <a:gd name="T6" fmla="*/ 1402480 w 18559"/>
              <a:gd name="T7" fmla="*/ 1280217 h 1957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8559" h="19570">
                <a:moveTo>
                  <a:pt x="12386" y="18458"/>
                </a:moveTo>
                <a:cubicBezTo>
                  <a:pt x="12386" y="18458"/>
                  <a:pt x="16653" y="17188"/>
                  <a:pt x="18101" y="12617"/>
                </a:cubicBezTo>
                <a:cubicBezTo>
                  <a:pt x="19547" y="8045"/>
                  <a:pt x="17893" y="565"/>
                  <a:pt x="8357" y="18"/>
                </a:cubicBezTo>
                <a:cubicBezTo>
                  <a:pt x="-1180" y="-530"/>
                  <a:pt x="-2052" y="11715"/>
                  <a:pt x="3201" y="16145"/>
                </a:cubicBezTo>
                <a:cubicBezTo>
                  <a:pt x="3201" y="16145"/>
                  <a:pt x="2334" y="18065"/>
                  <a:pt x="1013" y="18264"/>
                </a:cubicBezTo>
                <a:cubicBezTo>
                  <a:pt x="1013" y="18264"/>
                  <a:pt x="6452" y="21069"/>
                  <a:pt x="12386" y="18458"/>
                </a:cubicBezTo>
                <a:close/>
              </a:path>
            </a:pathLst>
          </a:custGeom>
          <a:solidFill>
            <a:srgbClr val="FFA295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algn="r" eaLnBrk="1">
              <a:lnSpc>
                <a:spcPct val="120000"/>
              </a:lnSpc>
              <a:defRPr/>
            </a:pPr>
            <a:endParaRPr lang="id-ID" sz="1800" dirty="0">
              <a:latin typeface="Gen Jyuu GothicX Medium" panose="020B0402020203020207" pitchFamily="34" charset="-120"/>
              <a:ea typeface="Gen Jyuu GothicX Medium" panose="020B0402020203020207" pitchFamily="34" charset="-120"/>
              <a:cs typeface="Gen Jyuu GothicX Medium" panose="020B0402020203020207" pitchFamily="34" charset="-120"/>
            </a:endParaRPr>
          </a:p>
        </p:txBody>
      </p:sp>
      <p:sp>
        <p:nvSpPr>
          <p:cNvPr id="20" name="AutoShape 18"/>
          <p:cNvSpPr>
            <a:spLocks/>
          </p:cNvSpPr>
          <p:nvPr/>
        </p:nvSpPr>
        <p:spPr bwMode="auto">
          <a:xfrm>
            <a:off x="15954377" y="2657477"/>
            <a:ext cx="4300538" cy="4333874"/>
          </a:xfrm>
          <a:custGeom>
            <a:avLst/>
            <a:gdLst>
              <a:gd name="T0" fmla="*/ 2150158 w 19415"/>
              <a:gd name="T1" fmla="*/ 2490022 h 20101"/>
              <a:gd name="T2" fmla="*/ 2150158 w 19415"/>
              <a:gd name="T3" fmla="*/ 2490022 h 20101"/>
              <a:gd name="T4" fmla="*/ 2150158 w 19415"/>
              <a:gd name="T5" fmla="*/ 2490022 h 20101"/>
              <a:gd name="T6" fmla="*/ 2150158 w 19415"/>
              <a:gd name="T7" fmla="*/ 2490022 h 2010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415" h="20101">
                <a:moveTo>
                  <a:pt x="437" y="10901"/>
                </a:moveTo>
                <a:cubicBezTo>
                  <a:pt x="437" y="10901"/>
                  <a:pt x="-1790" y="4367"/>
                  <a:pt x="3812" y="1434"/>
                </a:cubicBezTo>
                <a:cubicBezTo>
                  <a:pt x="9414" y="-1499"/>
                  <a:pt x="19000" y="-233"/>
                  <a:pt x="19405" y="8034"/>
                </a:cubicBezTo>
                <a:cubicBezTo>
                  <a:pt x="19809" y="16300"/>
                  <a:pt x="8267" y="20100"/>
                  <a:pt x="7254" y="20100"/>
                </a:cubicBezTo>
                <a:cubicBezTo>
                  <a:pt x="7254" y="20100"/>
                  <a:pt x="8537" y="18434"/>
                  <a:pt x="8807" y="17100"/>
                </a:cubicBezTo>
                <a:cubicBezTo>
                  <a:pt x="8807" y="17100"/>
                  <a:pt x="1584" y="17300"/>
                  <a:pt x="437" y="10901"/>
                </a:cubicBezTo>
                <a:close/>
              </a:path>
            </a:pathLst>
          </a:custGeom>
          <a:solidFill>
            <a:srgbClr val="2F5597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algn="r" eaLnBrk="1">
              <a:lnSpc>
                <a:spcPct val="120000"/>
              </a:lnSpc>
              <a:defRPr/>
            </a:pPr>
            <a:endParaRPr lang="id-ID" sz="1800" dirty="0">
              <a:latin typeface="Gen Jyuu GothicX Medium" panose="020B0402020203020207" pitchFamily="34" charset="-120"/>
              <a:ea typeface="Gen Jyuu GothicX Medium" panose="020B0402020203020207" pitchFamily="34" charset="-120"/>
              <a:cs typeface="Gen Jyuu GothicX Medium" panose="020B0402020203020207" pitchFamily="34" charset="-120"/>
            </a:endParaRPr>
          </a:p>
        </p:txBody>
      </p:sp>
      <p:sp>
        <p:nvSpPr>
          <p:cNvPr id="21" name="AutoShape 19"/>
          <p:cNvSpPr>
            <a:spLocks/>
          </p:cNvSpPr>
          <p:nvPr/>
        </p:nvSpPr>
        <p:spPr bwMode="auto">
          <a:xfrm rot="18900000" flipH="1">
            <a:off x="13573919" y="4172747"/>
            <a:ext cx="2436814" cy="2603502"/>
          </a:xfrm>
          <a:custGeom>
            <a:avLst/>
            <a:gdLst>
              <a:gd name="T0" fmla="*/ 1218406 w 17248"/>
              <a:gd name="T1" fmla="*/ 1478102 h 19694"/>
              <a:gd name="T2" fmla="*/ 1218406 w 17248"/>
              <a:gd name="T3" fmla="*/ 1478102 h 19694"/>
              <a:gd name="T4" fmla="*/ 1218406 w 17248"/>
              <a:gd name="T5" fmla="*/ 1478102 h 19694"/>
              <a:gd name="T6" fmla="*/ 1218406 w 17248"/>
              <a:gd name="T7" fmla="*/ 1478102 h 1969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7248" h="19694">
                <a:moveTo>
                  <a:pt x="9295" y="16821"/>
                </a:moveTo>
                <a:cubicBezTo>
                  <a:pt x="9295" y="16821"/>
                  <a:pt x="10944" y="15947"/>
                  <a:pt x="11314" y="19694"/>
                </a:cubicBezTo>
                <a:cubicBezTo>
                  <a:pt x="11314" y="19694"/>
                  <a:pt x="13742" y="16401"/>
                  <a:pt x="13159" y="14664"/>
                </a:cubicBezTo>
                <a:cubicBezTo>
                  <a:pt x="13159" y="14664"/>
                  <a:pt x="18963" y="10435"/>
                  <a:pt x="16740" y="4550"/>
                </a:cubicBezTo>
                <a:cubicBezTo>
                  <a:pt x="14517" y="-1334"/>
                  <a:pt x="8984" y="-470"/>
                  <a:pt x="6006" y="1391"/>
                </a:cubicBezTo>
                <a:cubicBezTo>
                  <a:pt x="3028" y="3252"/>
                  <a:pt x="-2636" y="8390"/>
                  <a:pt x="1403" y="14328"/>
                </a:cubicBezTo>
                <a:cubicBezTo>
                  <a:pt x="5442" y="20266"/>
                  <a:pt x="9295" y="16821"/>
                  <a:pt x="9295" y="16821"/>
                </a:cubicBezTo>
                <a:close/>
              </a:path>
            </a:pathLst>
          </a:custGeom>
          <a:solidFill>
            <a:srgbClr val="FFA295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algn="r" eaLnBrk="1">
              <a:lnSpc>
                <a:spcPct val="120000"/>
              </a:lnSpc>
              <a:defRPr/>
            </a:pPr>
            <a:endParaRPr lang="id-ID" sz="1800" dirty="0">
              <a:latin typeface="Gen Jyuu GothicX Medium" panose="020B0402020203020207" pitchFamily="34" charset="-120"/>
              <a:ea typeface="Gen Jyuu GothicX Medium" panose="020B0402020203020207" pitchFamily="34" charset="-120"/>
              <a:cs typeface="Gen Jyuu GothicX Medium" panose="020B0402020203020207" pitchFamily="34" charset="-120"/>
            </a:endParaRPr>
          </a:p>
        </p:txBody>
      </p:sp>
      <p:sp>
        <p:nvSpPr>
          <p:cNvPr id="22" name="AutoShape 20"/>
          <p:cNvSpPr>
            <a:spLocks/>
          </p:cNvSpPr>
          <p:nvPr/>
        </p:nvSpPr>
        <p:spPr bwMode="auto">
          <a:xfrm>
            <a:off x="19465927" y="6827838"/>
            <a:ext cx="2030414" cy="1882776"/>
          </a:xfrm>
          <a:custGeom>
            <a:avLst/>
            <a:gdLst>
              <a:gd name="T0" fmla="*/ 1015207 w 18178"/>
              <a:gd name="T1" fmla="*/ 1060778 h 17410"/>
              <a:gd name="T2" fmla="*/ 1015207 w 18178"/>
              <a:gd name="T3" fmla="*/ 1060778 h 17410"/>
              <a:gd name="T4" fmla="*/ 1015207 w 18178"/>
              <a:gd name="T5" fmla="*/ 1060778 h 17410"/>
              <a:gd name="T6" fmla="*/ 1015207 w 18178"/>
              <a:gd name="T7" fmla="*/ 1060778 h 1741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8178" h="17410">
                <a:moveTo>
                  <a:pt x="2655" y="12934"/>
                </a:moveTo>
                <a:cubicBezTo>
                  <a:pt x="2655" y="12934"/>
                  <a:pt x="-551" y="9843"/>
                  <a:pt x="1226" y="4932"/>
                </a:cubicBezTo>
                <a:cubicBezTo>
                  <a:pt x="3004" y="20"/>
                  <a:pt x="7866" y="-1104"/>
                  <a:pt x="12856" y="1029"/>
                </a:cubicBezTo>
                <a:cubicBezTo>
                  <a:pt x="17846" y="3162"/>
                  <a:pt x="21049" y="7097"/>
                  <a:pt x="14457" y="15319"/>
                </a:cubicBezTo>
                <a:cubicBezTo>
                  <a:pt x="8193" y="20496"/>
                  <a:pt x="0" y="14427"/>
                  <a:pt x="0" y="14427"/>
                </a:cubicBezTo>
                <a:cubicBezTo>
                  <a:pt x="0" y="14427"/>
                  <a:pt x="2302" y="14369"/>
                  <a:pt x="2655" y="12934"/>
                </a:cubicBezTo>
                <a:close/>
              </a:path>
            </a:pathLst>
          </a:custGeom>
          <a:solidFill>
            <a:srgbClr val="2F5597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algn="r" eaLnBrk="1">
              <a:lnSpc>
                <a:spcPct val="120000"/>
              </a:lnSpc>
              <a:defRPr/>
            </a:pPr>
            <a:endParaRPr lang="id-ID" sz="1800" dirty="0">
              <a:latin typeface="Gen Jyuu GothicX Medium" panose="020B0402020203020207" pitchFamily="34" charset="-120"/>
              <a:ea typeface="Gen Jyuu GothicX Medium" panose="020B0402020203020207" pitchFamily="34" charset="-120"/>
              <a:cs typeface="Gen Jyuu GothicX Medium" panose="020B0402020203020207" pitchFamily="34" charset="-120"/>
            </a:endParaRPr>
          </a:p>
        </p:txBody>
      </p:sp>
      <p:sp>
        <p:nvSpPr>
          <p:cNvPr id="23" name="AutoShape 21"/>
          <p:cNvSpPr>
            <a:spLocks/>
          </p:cNvSpPr>
          <p:nvPr/>
        </p:nvSpPr>
        <p:spPr bwMode="auto">
          <a:xfrm>
            <a:off x="12533316" y="6770690"/>
            <a:ext cx="2878136" cy="2681288"/>
          </a:xfrm>
          <a:custGeom>
            <a:avLst/>
            <a:gdLst>
              <a:gd name="T0" fmla="*/ 1439069 w 18390"/>
              <a:gd name="T1" fmla="*/ 1571938 h 19232"/>
              <a:gd name="T2" fmla="*/ 1439069 w 18390"/>
              <a:gd name="T3" fmla="*/ 1571938 h 19232"/>
              <a:gd name="T4" fmla="*/ 1439069 w 18390"/>
              <a:gd name="T5" fmla="*/ 1571938 h 19232"/>
              <a:gd name="T6" fmla="*/ 1439069 w 18390"/>
              <a:gd name="T7" fmla="*/ 1571938 h 1923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8390" h="19232">
                <a:moveTo>
                  <a:pt x="14685" y="14520"/>
                </a:moveTo>
                <a:cubicBezTo>
                  <a:pt x="14685" y="14520"/>
                  <a:pt x="13425" y="15792"/>
                  <a:pt x="18303" y="19144"/>
                </a:cubicBezTo>
                <a:cubicBezTo>
                  <a:pt x="18303" y="19144"/>
                  <a:pt x="12930" y="19940"/>
                  <a:pt x="9851" y="16725"/>
                </a:cubicBezTo>
                <a:cubicBezTo>
                  <a:pt x="9851" y="16725"/>
                  <a:pt x="3715" y="18516"/>
                  <a:pt x="911" y="12525"/>
                </a:cubicBezTo>
                <a:cubicBezTo>
                  <a:pt x="-1892" y="6535"/>
                  <a:pt x="2364" y="2325"/>
                  <a:pt x="5666" y="1021"/>
                </a:cubicBezTo>
                <a:cubicBezTo>
                  <a:pt x="8968" y="-282"/>
                  <a:pt x="16406" y="-1659"/>
                  <a:pt x="18057" y="5945"/>
                </a:cubicBezTo>
                <a:cubicBezTo>
                  <a:pt x="19708" y="13550"/>
                  <a:pt x="14685" y="14520"/>
                  <a:pt x="14685" y="14520"/>
                </a:cubicBezTo>
                <a:close/>
              </a:path>
            </a:pathLst>
          </a:custGeom>
          <a:solidFill>
            <a:srgbClr val="FFA295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algn="r" eaLnBrk="1">
              <a:lnSpc>
                <a:spcPct val="120000"/>
              </a:lnSpc>
              <a:defRPr/>
            </a:pPr>
            <a:endParaRPr lang="id-ID" sz="1800" dirty="0">
              <a:latin typeface="Gen Jyuu GothicX Medium" panose="020B0402020203020207" pitchFamily="34" charset="-120"/>
              <a:ea typeface="Gen Jyuu GothicX Medium" panose="020B0402020203020207" pitchFamily="34" charset="-120"/>
              <a:cs typeface="Gen Jyuu GothicX Medium" panose="020B0402020203020207" pitchFamily="34" charset="-120"/>
            </a:endParaRP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2816CE19-BEE6-485C-870B-D077B07D2556}"/>
              </a:ext>
            </a:extLst>
          </p:cNvPr>
          <p:cNvGrpSpPr/>
          <p:nvPr/>
        </p:nvGrpSpPr>
        <p:grpSpPr>
          <a:xfrm>
            <a:off x="2645555" y="4227728"/>
            <a:ext cx="1113158" cy="1270084"/>
            <a:chOff x="1276350" y="2250282"/>
            <a:chExt cx="435769" cy="503237"/>
          </a:xfrm>
          <a:solidFill>
            <a:srgbClr val="2F5597"/>
          </a:solidFill>
        </p:grpSpPr>
        <p:sp>
          <p:nvSpPr>
            <p:cNvPr id="25" name="AutoShape 23"/>
            <p:cNvSpPr>
              <a:spLocks/>
            </p:cNvSpPr>
            <p:nvPr/>
          </p:nvSpPr>
          <p:spPr bwMode="auto">
            <a:xfrm>
              <a:off x="1276350" y="2250282"/>
              <a:ext cx="435769" cy="503237"/>
            </a:xfrm>
            <a:custGeom>
              <a:avLst/>
              <a:gdLst>
                <a:gd name="T0" fmla="*/ 435769 w 21600"/>
                <a:gd name="T1" fmla="*/ 503238 h 21600"/>
                <a:gd name="T2" fmla="*/ 435769 w 21600"/>
                <a:gd name="T3" fmla="*/ 503238 h 21600"/>
                <a:gd name="T4" fmla="*/ 435769 w 21600"/>
                <a:gd name="T5" fmla="*/ 503238 h 21600"/>
                <a:gd name="T6" fmla="*/ 435769 w 21600"/>
                <a:gd name="T7" fmla="*/ 503238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599" y="5400"/>
                  </a:lnTo>
                  <a:lnTo>
                    <a:pt x="21599" y="16200"/>
                  </a:lnTo>
                  <a:lnTo>
                    <a:pt x="10799" y="21600"/>
                  </a:lnTo>
                  <a:lnTo>
                    <a:pt x="0" y="16199"/>
                  </a:lnTo>
                  <a:lnTo>
                    <a:pt x="0" y="5400"/>
                  </a:lnTo>
                  <a:lnTo>
                    <a:pt x="10800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algn="r" eaLnBrk="1">
                <a:lnSpc>
                  <a:spcPct val="120000"/>
                </a:lnSpc>
                <a:defRPr/>
              </a:pPr>
              <a:endParaRPr lang="id-ID" sz="1800" dirty="0">
                <a:solidFill>
                  <a:schemeClr val="bg1"/>
                </a:solidFill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endParaRPr>
            </a:p>
          </p:txBody>
        </p:sp>
        <p:sp>
          <p:nvSpPr>
            <p:cNvPr id="29" name="AutoShape 27"/>
            <p:cNvSpPr>
              <a:spLocks/>
            </p:cNvSpPr>
            <p:nvPr/>
          </p:nvSpPr>
          <p:spPr bwMode="auto">
            <a:xfrm>
              <a:off x="1285875" y="2337595"/>
              <a:ext cx="416719" cy="328612"/>
            </a:xfrm>
            <a:custGeom>
              <a:avLst/>
              <a:gdLst>
                <a:gd name="T0" fmla="*/ 416719 w 21600"/>
                <a:gd name="T1" fmla="*/ 328613 h 21600"/>
                <a:gd name="T2" fmla="*/ 416719 w 21600"/>
                <a:gd name="T3" fmla="*/ 328613 h 21600"/>
                <a:gd name="T4" fmla="*/ 416719 w 21600"/>
                <a:gd name="T5" fmla="*/ 328613 h 21600"/>
                <a:gd name="T6" fmla="*/ 416719 w 21600"/>
                <a:gd name="T7" fmla="*/ 328613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r" defTabSz="547688">
                <a:lnSpc>
                  <a:spcPct val="120000"/>
                </a:lnSpc>
                <a:defRPr sz="2200">
                  <a:solidFill>
                    <a:srgbClr val="777776"/>
                  </a:solidFill>
                  <a:latin typeface="Roboto" panose="02000000000000000000" pitchFamily="2" charset="0"/>
                  <a:ea typeface="MS PGothic" panose="020B0600070205080204" pitchFamily="34" charset="-128"/>
                  <a:sym typeface="Roboto" panose="02000000000000000000" pitchFamily="2" charset="0"/>
                </a:defRPr>
              </a:lvl1pPr>
              <a:lvl2pPr algn="r" defTabSz="547688">
                <a:lnSpc>
                  <a:spcPct val="120000"/>
                </a:lnSpc>
                <a:defRPr sz="2200">
                  <a:solidFill>
                    <a:srgbClr val="777776"/>
                  </a:solidFill>
                  <a:latin typeface="Roboto" panose="02000000000000000000" pitchFamily="2" charset="0"/>
                  <a:ea typeface="MS PGothic" panose="020B0600070205080204" pitchFamily="34" charset="-128"/>
                  <a:sym typeface="Roboto" panose="02000000000000000000" pitchFamily="2" charset="0"/>
                </a:defRPr>
              </a:lvl2pPr>
              <a:lvl3pPr algn="r" defTabSz="547688">
                <a:lnSpc>
                  <a:spcPct val="120000"/>
                </a:lnSpc>
                <a:defRPr sz="2200">
                  <a:solidFill>
                    <a:srgbClr val="777776"/>
                  </a:solidFill>
                  <a:latin typeface="Roboto" panose="02000000000000000000" pitchFamily="2" charset="0"/>
                  <a:ea typeface="MS PGothic" panose="020B0600070205080204" pitchFamily="34" charset="-128"/>
                  <a:sym typeface="Roboto" panose="02000000000000000000" pitchFamily="2" charset="0"/>
                </a:defRPr>
              </a:lvl3pPr>
              <a:lvl4pPr algn="r" defTabSz="547688">
                <a:lnSpc>
                  <a:spcPct val="120000"/>
                </a:lnSpc>
                <a:defRPr sz="2200">
                  <a:solidFill>
                    <a:srgbClr val="777776"/>
                  </a:solidFill>
                  <a:latin typeface="Roboto" panose="02000000000000000000" pitchFamily="2" charset="0"/>
                  <a:ea typeface="MS PGothic" panose="020B0600070205080204" pitchFamily="34" charset="-128"/>
                  <a:sym typeface="Roboto" panose="02000000000000000000" pitchFamily="2" charset="0"/>
                </a:defRPr>
              </a:lvl4pPr>
              <a:lvl5pPr algn="r" defTabSz="547688">
                <a:lnSpc>
                  <a:spcPct val="120000"/>
                </a:lnSpc>
                <a:defRPr sz="2200">
                  <a:solidFill>
                    <a:srgbClr val="777776"/>
                  </a:solidFill>
                  <a:latin typeface="Roboto" panose="02000000000000000000" pitchFamily="2" charset="0"/>
                  <a:ea typeface="MS PGothic" panose="020B0600070205080204" pitchFamily="34" charset="-128"/>
                  <a:sym typeface="Roboto" panose="02000000000000000000" pitchFamily="2" charset="0"/>
                </a:defRPr>
              </a:lvl5pPr>
              <a:lvl6pPr marL="1371600" indent="914400" algn="r" defTabSz="547688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rgbClr val="777776"/>
                  </a:solidFill>
                  <a:latin typeface="Roboto" panose="02000000000000000000" pitchFamily="2" charset="0"/>
                  <a:ea typeface="MS PGothic" panose="020B0600070205080204" pitchFamily="34" charset="-128"/>
                  <a:sym typeface="Roboto" panose="02000000000000000000" pitchFamily="2" charset="0"/>
                </a:defRPr>
              </a:lvl6pPr>
              <a:lvl7pPr marL="1828800" indent="914400" algn="r" defTabSz="547688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rgbClr val="777776"/>
                  </a:solidFill>
                  <a:latin typeface="Roboto" panose="02000000000000000000" pitchFamily="2" charset="0"/>
                  <a:ea typeface="MS PGothic" panose="020B0600070205080204" pitchFamily="34" charset="-128"/>
                  <a:sym typeface="Roboto" panose="02000000000000000000" pitchFamily="2" charset="0"/>
                </a:defRPr>
              </a:lvl7pPr>
              <a:lvl8pPr marL="2286000" indent="914400" algn="r" defTabSz="547688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rgbClr val="777776"/>
                  </a:solidFill>
                  <a:latin typeface="Roboto" panose="02000000000000000000" pitchFamily="2" charset="0"/>
                  <a:ea typeface="MS PGothic" panose="020B0600070205080204" pitchFamily="34" charset="-128"/>
                  <a:sym typeface="Roboto" panose="02000000000000000000" pitchFamily="2" charset="0"/>
                </a:defRPr>
              </a:lvl8pPr>
              <a:lvl9pPr marL="2743200" indent="914400" algn="r" defTabSz="547688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rgbClr val="777776"/>
                  </a:solidFill>
                  <a:latin typeface="Roboto" panose="02000000000000000000" pitchFamily="2" charset="0"/>
                  <a:ea typeface="MS PGothic" panose="020B0600070205080204" pitchFamily="34" charset="-128"/>
                  <a:sym typeface="Roboto" panose="02000000000000000000" pitchFamily="2" charset="0"/>
                </a:defRPr>
              </a:lvl9pPr>
            </a:lstStyle>
            <a:p>
              <a:pPr algn="ctr" eaLnBrk="1">
                <a:lnSpc>
                  <a:spcPct val="90000"/>
                </a:lnSpc>
              </a:pPr>
              <a:r>
                <a:rPr lang="en-US" sz="3302" b="1" dirty="0">
                  <a:solidFill>
                    <a:schemeClr val="bg1"/>
                  </a:solidFill>
                  <a:latin typeface="Gen Jyuu GothicX Medium" panose="020B0402020203020207" pitchFamily="34" charset="-120"/>
                  <a:ea typeface="Gen Jyuu GothicX Medium" panose="020B0402020203020207" pitchFamily="34" charset="-120"/>
                  <a:cs typeface="Gen Jyuu GothicX Medium" panose="020B0402020203020207" pitchFamily="34" charset="-120"/>
                </a:rPr>
                <a:t>01</a:t>
              </a:r>
              <a:endParaRPr lang="en-US" dirty="0">
                <a:solidFill>
                  <a:schemeClr val="bg1"/>
                </a:solidFill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endParaRPr>
            </a:p>
          </p:txBody>
        </p:sp>
      </p:grpSp>
      <p:grpSp>
        <p:nvGrpSpPr>
          <p:cNvPr id="4" name="群組 3">
            <a:extLst>
              <a:ext uri="{FF2B5EF4-FFF2-40B4-BE49-F238E27FC236}">
                <a16:creationId xmlns:a16="http://schemas.microsoft.com/office/drawing/2014/main" id="{56140DDD-AEF4-4994-A80A-9D1D6001E0D4}"/>
              </a:ext>
            </a:extLst>
          </p:cNvPr>
          <p:cNvGrpSpPr/>
          <p:nvPr/>
        </p:nvGrpSpPr>
        <p:grpSpPr>
          <a:xfrm>
            <a:off x="2642577" y="7102730"/>
            <a:ext cx="1113158" cy="1270084"/>
            <a:chOff x="1276350" y="3252789"/>
            <a:chExt cx="435769" cy="502444"/>
          </a:xfrm>
          <a:solidFill>
            <a:srgbClr val="FFA295"/>
          </a:solidFill>
        </p:grpSpPr>
        <p:sp>
          <p:nvSpPr>
            <p:cNvPr id="26" name="AutoShape 24"/>
            <p:cNvSpPr>
              <a:spLocks/>
            </p:cNvSpPr>
            <p:nvPr/>
          </p:nvSpPr>
          <p:spPr bwMode="auto">
            <a:xfrm>
              <a:off x="1276350" y="3252789"/>
              <a:ext cx="435769" cy="502444"/>
            </a:xfrm>
            <a:custGeom>
              <a:avLst/>
              <a:gdLst>
                <a:gd name="T0" fmla="*/ 435769 w 21600"/>
                <a:gd name="T1" fmla="*/ 502444 h 21600"/>
                <a:gd name="T2" fmla="*/ 435769 w 21600"/>
                <a:gd name="T3" fmla="*/ 502444 h 21600"/>
                <a:gd name="T4" fmla="*/ 435769 w 21600"/>
                <a:gd name="T5" fmla="*/ 502444 h 21600"/>
                <a:gd name="T6" fmla="*/ 435769 w 21600"/>
                <a:gd name="T7" fmla="*/ 502444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599" y="5400"/>
                  </a:lnTo>
                  <a:lnTo>
                    <a:pt x="21599" y="16200"/>
                  </a:lnTo>
                  <a:lnTo>
                    <a:pt x="10799" y="21600"/>
                  </a:lnTo>
                  <a:lnTo>
                    <a:pt x="0" y="16199"/>
                  </a:lnTo>
                  <a:lnTo>
                    <a:pt x="0" y="5400"/>
                  </a:lnTo>
                  <a:lnTo>
                    <a:pt x="10800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algn="r" eaLnBrk="1">
                <a:lnSpc>
                  <a:spcPct val="120000"/>
                </a:lnSpc>
                <a:defRPr/>
              </a:pPr>
              <a:endParaRPr lang="id-ID" sz="1800" dirty="0">
                <a:solidFill>
                  <a:schemeClr val="bg1"/>
                </a:solidFill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endParaRPr>
            </a:p>
          </p:txBody>
        </p:sp>
        <p:sp>
          <p:nvSpPr>
            <p:cNvPr id="30" name="AutoShape 28"/>
            <p:cNvSpPr>
              <a:spLocks/>
            </p:cNvSpPr>
            <p:nvPr/>
          </p:nvSpPr>
          <p:spPr bwMode="auto">
            <a:xfrm>
              <a:off x="1285875" y="3330575"/>
              <a:ext cx="416719" cy="329407"/>
            </a:xfrm>
            <a:custGeom>
              <a:avLst/>
              <a:gdLst>
                <a:gd name="T0" fmla="*/ 416719 w 21600"/>
                <a:gd name="T1" fmla="*/ 329407 h 21600"/>
                <a:gd name="T2" fmla="*/ 416719 w 21600"/>
                <a:gd name="T3" fmla="*/ 329407 h 21600"/>
                <a:gd name="T4" fmla="*/ 416719 w 21600"/>
                <a:gd name="T5" fmla="*/ 329407 h 21600"/>
                <a:gd name="T6" fmla="*/ 416719 w 21600"/>
                <a:gd name="T7" fmla="*/ 32940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r" defTabSz="547688">
                <a:lnSpc>
                  <a:spcPct val="120000"/>
                </a:lnSpc>
                <a:defRPr sz="2200">
                  <a:solidFill>
                    <a:srgbClr val="777776"/>
                  </a:solidFill>
                  <a:latin typeface="Roboto" panose="02000000000000000000" pitchFamily="2" charset="0"/>
                  <a:ea typeface="MS PGothic" panose="020B0600070205080204" pitchFamily="34" charset="-128"/>
                  <a:sym typeface="Roboto" panose="02000000000000000000" pitchFamily="2" charset="0"/>
                </a:defRPr>
              </a:lvl1pPr>
              <a:lvl2pPr algn="r" defTabSz="547688">
                <a:lnSpc>
                  <a:spcPct val="120000"/>
                </a:lnSpc>
                <a:defRPr sz="2200">
                  <a:solidFill>
                    <a:srgbClr val="777776"/>
                  </a:solidFill>
                  <a:latin typeface="Roboto" panose="02000000000000000000" pitchFamily="2" charset="0"/>
                  <a:ea typeface="MS PGothic" panose="020B0600070205080204" pitchFamily="34" charset="-128"/>
                  <a:sym typeface="Roboto" panose="02000000000000000000" pitchFamily="2" charset="0"/>
                </a:defRPr>
              </a:lvl2pPr>
              <a:lvl3pPr algn="r" defTabSz="547688">
                <a:lnSpc>
                  <a:spcPct val="120000"/>
                </a:lnSpc>
                <a:defRPr sz="2200">
                  <a:solidFill>
                    <a:srgbClr val="777776"/>
                  </a:solidFill>
                  <a:latin typeface="Roboto" panose="02000000000000000000" pitchFamily="2" charset="0"/>
                  <a:ea typeface="MS PGothic" panose="020B0600070205080204" pitchFamily="34" charset="-128"/>
                  <a:sym typeface="Roboto" panose="02000000000000000000" pitchFamily="2" charset="0"/>
                </a:defRPr>
              </a:lvl3pPr>
              <a:lvl4pPr algn="r" defTabSz="547688">
                <a:lnSpc>
                  <a:spcPct val="120000"/>
                </a:lnSpc>
                <a:defRPr sz="2200">
                  <a:solidFill>
                    <a:srgbClr val="777776"/>
                  </a:solidFill>
                  <a:latin typeface="Roboto" panose="02000000000000000000" pitchFamily="2" charset="0"/>
                  <a:ea typeface="MS PGothic" panose="020B0600070205080204" pitchFamily="34" charset="-128"/>
                  <a:sym typeface="Roboto" panose="02000000000000000000" pitchFamily="2" charset="0"/>
                </a:defRPr>
              </a:lvl4pPr>
              <a:lvl5pPr algn="r" defTabSz="547688">
                <a:lnSpc>
                  <a:spcPct val="120000"/>
                </a:lnSpc>
                <a:defRPr sz="2200">
                  <a:solidFill>
                    <a:srgbClr val="777776"/>
                  </a:solidFill>
                  <a:latin typeface="Roboto" panose="02000000000000000000" pitchFamily="2" charset="0"/>
                  <a:ea typeface="MS PGothic" panose="020B0600070205080204" pitchFamily="34" charset="-128"/>
                  <a:sym typeface="Roboto" panose="02000000000000000000" pitchFamily="2" charset="0"/>
                </a:defRPr>
              </a:lvl5pPr>
              <a:lvl6pPr marL="1371600" indent="914400" algn="r" defTabSz="547688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rgbClr val="777776"/>
                  </a:solidFill>
                  <a:latin typeface="Roboto" panose="02000000000000000000" pitchFamily="2" charset="0"/>
                  <a:ea typeface="MS PGothic" panose="020B0600070205080204" pitchFamily="34" charset="-128"/>
                  <a:sym typeface="Roboto" panose="02000000000000000000" pitchFamily="2" charset="0"/>
                </a:defRPr>
              </a:lvl6pPr>
              <a:lvl7pPr marL="1828800" indent="914400" algn="r" defTabSz="547688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rgbClr val="777776"/>
                  </a:solidFill>
                  <a:latin typeface="Roboto" panose="02000000000000000000" pitchFamily="2" charset="0"/>
                  <a:ea typeface="MS PGothic" panose="020B0600070205080204" pitchFamily="34" charset="-128"/>
                  <a:sym typeface="Roboto" panose="02000000000000000000" pitchFamily="2" charset="0"/>
                </a:defRPr>
              </a:lvl7pPr>
              <a:lvl8pPr marL="2286000" indent="914400" algn="r" defTabSz="547688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rgbClr val="777776"/>
                  </a:solidFill>
                  <a:latin typeface="Roboto" panose="02000000000000000000" pitchFamily="2" charset="0"/>
                  <a:ea typeface="MS PGothic" panose="020B0600070205080204" pitchFamily="34" charset="-128"/>
                  <a:sym typeface="Roboto" panose="02000000000000000000" pitchFamily="2" charset="0"/>
                </a:defRPr>
              </a:lvl8pPr>
              <a:lvl9pPr marL="2743200" indent="914400" algn="r" defTabSz="547688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rgbClr val="777776"/>
                  </a:solidFill>
                  <a:latin typeface="Roboto" panose="02000000000000000000" pitchFamily="2" charset="0"/>
                  <a:ea typeface="MS PGothic" panose="020B0600070205080204" pitchFamily="34" charset="-128"/>
                  <a:sym typeface="Roboto" panose="02000000000000000000" pitchFamily="2" charset="0"/>
                </a:defRPr>
              </a:lvl9pPr>
            </a:lstStyle>
            <a:p>
              <a:pPr algn="ctr" eaLnBrk="1">
                <a:lnSpc>
                  <a:spcPct val="90000"/>
                </a:lnSpc>
              </a:pPr>
              <a:r>
                <a:rPr lang="en-US" sz="3302" b="1" dirty="0">
                  <a:solidFill>
                    <a:schemeClr val="bg1"/>
                  </a:solidFill>
                  <a:latin typeface="Gen Jyuu GothicX Medium" panose="020B0402020203020207" pitchFamily="34" charset="-120"/>
                  <a:ea typeface="Gen Jyuu GothicX Medium" panose="020B0402020203020207" pitchFamily="34" charset="-120"/>
                  <a:cs typeface="Gen Jyuu GothicX Medium" panose="020B0402020203020207" pitchFamily="34" charset="-120"/>
                </a:rPr>
                <a:t>02</a:t>
              </a:r>
              <a:endParaRPr lang="en-US" dirty="0">
                <a:solidFill>
                  <a:schemeClr val="bg1"/>
                </a:solidFill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endParaRPr>
            </a:p>
          </p:txBody>
        </p:sp>
      </p:grpSp>
      <p:grpSp>
        <p:nvGrpSpPr>
          <p:cNvPr id="5" name="群組 4">
            <a:extLst>
              <a:ext uri="{FF2B5EF4-FFF2-40B4-BE49-F238E27FC236}">
                <a16:creationId xmlns:a16="http://schemas.microsoft.com/office/drawing/2014/main" id="{3B7772B4-9D57-414F-AB6F-2B7F574FB515}"/>
              </a:ext>
            </a:extLst>
          </p:cNvPr>
          <p:cNvGrpSpPr/>
          <p:nvPr/>
        </p:nvGrpSpPr>
        <p:grpSpPr>
          <a:xfrm>
            <a:off x="2666908" y="9977732"/>
            <a:ext cx="1064496" cy="1270084"/>
            <a:chOff x="1276350" y="4254500"/>
            <a:chExt cx="435769" cy="503237"/>
          </a:xfrm>
          <a:solidFill>
            <a:srgbClr val="2F5597"/>
          </a:solidFill>
        </p:grpSpPr>
        <p:sp>
          <p:nvSpPr>
            <p:cNvPr id="27" name="AutoShape 25"/>
            <p:cNvSpPr>
              <a:spLocks/>
            </p:cNvSpPr>
            <p:nvPr/>
          </p:nvSpPr>
          <p:spPr bwMode="auto">
            <a:xfrm>
              <a:off x="1276350" y="4254500"/>
              <a:ext cx="435769" cy="503237"/>
            </a:xfrm>
            <a:custGeom>
              <a:avLst/>
              <a:gdLst>
                <a:gd name="T0" fmla="*/ 435769 w 21600"/>
                <a:gd name="T1" fmla="*/ 503238 h 21600"/>
                <a:gd name="T2" fmla="*/ 435769 w 21600"/>
                <a:gd name="T3" fmla="*/ 503238 h 21600"/>
                <a:gd name="T4" fmla="*/ 435769 w 21600"/>
                <a:gd name="T5" fmla="*/ 503238 h 21600"/>
                <a:gd name="T6" fmla="*/ 435769 w 21600"/>
                <a:gd name="T7" fmla="*/ 503238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599" y="5400"/>
                  </a:lnTo>
                  <a:lnTo>
                    <a:pt x="21599" y="16200"/>
                  </a:lnTo>
                  <a:lnTo>
                    <a:pt x="10799" y="21600"/>
                  </a:lnTo>
                  <a:lnTo>
                    <a:pt x="0" y="16199"/>
                  </a:lnTo>
                  <a:lnTo>
                    <a:pt x="0" y="5400"/>
                  </a:lnTo>
                  <a:lnTo>
                    <a:pt x="10800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algn="r" eaLnBrk="1">
                <a:lnSpc>
                  <a:spcPct val="120000"/>
                </a:lnSpc>
                <a:defRPr/>
              </a:pPr>
              <a:endParaRPr lang="id-ID" sz="1800" dirty="0">
                <a:solidFill>
                  <a:schemeClr val="bg1"/>
                </a:solidFill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endParaRPr>
            </a:p>
          </p:txBody>
        </p:sp>
        <p:sp>
          <p:nvSpPr>
            <p:cNvPr id="31" name="AutoShape 29"/>
            <p:cNvSpPr>
              <a:spLocks/>
            </p:cNvSpPr>
            <p:nvPr/>
          </p:nvSpPr>
          <p:spPr bwMode="auto">
            <a:xfrm>
              <a:off x="1285875" y="4341814"/>
              <a:ext cx="416719" cy="328612"/>
            </a:xfrm>
            <a:custGeom>
              <a:avLst/>
              <a:gdLst>
                <a:gd name="T0" fmla="*/ 416719 w 21600"/>
                <a:gd name="T1" fmla="*/ 328613 h 21600"/>
                <a:gd name="T2" fmla="*/ 416719 w 21600"/>
                <a:gd name="T3" fmla="*/ 328613 h 21600"/>
                <a:gd name="T4" fmla="*/ 416719 w 21600"/>
                <a:gd name="T5" fmla="*/ 328613 h 21600"/>
                <a:gd name="T6" fmla="*/ 416719 w 21600"/>
                <a:gd name="T7" fmla="*/ 328613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r" defTabSz="547688">
                <a:lnSpc>
                  <a:spcPct val="120000"/>
                </a:lnSpc>
                <a:defRPr sz="2200">
                  <a:solidFill>
                    <a:srgbClr val="777776"/>
                  </a:solidFill>
                  <a:latin typeface="Roboto" panose="02000000000000000000" pitchFamily="2" charset="0"/>
                  <a:ea typeface="MS PGothic" panose="020B0600070205080204" pitchFamily="34" charset="-128"/>
                  <a:sym typeface="Roboto" panose="02000000000000000000" pitchFamily="2" charset="0"/>
                </a:defRPr>
              </a:lvl1pPr>
              <a:lvl2pPr algn="r" defTabSz="547688">
                <a:lnSpc>
                  <a:spcPct val="120000"/>
                </a:lnSpc>
                <a:defRPr sz="2200">
                  <a:solidFill>
                    <a:srgbClr val="777776"/>
                  </a:solidFill>
                  <a:latin typeface="Roboto" panose="02000000000000000000" pitchFamily="2" charset="0"/>
                  <a:ea typeface="MS PGothic" panose="020B0600070205080204" pitchFamily="34" charset="-128"/>
                  <a:sym typeface="Roboto" panose="02000000000000000000" pitchFamily="2" charset="0"/>
                </a:defRPr>
              </a:lvl2pPr>
              <a:lvl3pPr algn="r" defTabSz="547688">
                <a:lnSpc>
                  <a:spcPct val="120000"/>
                </a:lnSpc>
                <a:defRPr sz="2200">
                  <a:solidFill>
                    <a:srgbClr val="777776"/>
                  </a:solidFill>
                  <a:latin typeface="Roboto" panose="02000000000000000000" pitchFamily="2" charset="0"/>
                  <a:ea typeface="MS PGothic" panose="020B0600070205080204" pitchFamily="34" charset="-128"/>
                  <a:sym typeface="Roboto" panose="02000000000000000000" pitchFamily="2" charset="0"/>
                </a:defRPr>
              </a:lvl3pPr>
              <a:lvl4pPr algn="r" defTabSz="547688">
                <a:lnSpc>
                  <a:spcPct val="120000"/>
                </a:lnSpc>
                <a:defRPr sz="2200">
                  <a:solidFill>
                    <a:srgbClr val="777776"/>
                  </a:solidFill>
                  <a:latin typeface="Roboto" panose="02000000000000000000" pitchFamily="2" charset="0"/>
                  <a:ea typeface="MS PGothic" panose="020B0600070205080204" pitchFamily="34" charset="-128"/>
                  <a:sym typeface="Roboto" panose="02000000000000000000" pitchFamily="2" charset="0"/>
                </a:defRPr>
              </a:lvl4pPr>
              <a:lvl5pPr algn="r" defTabSz="547688">
                <a:lnSpc>
                  <a:spcPct val="120000"/>
                </a:lnSpc>
                <a:defRPr sz="2200">
                  <a:solidFill>
                    <a:srgbClr val="777776"/>
                  </a:solidFill>
                  <a:latin typeface="Roboto" panose="02000000000000000000" pitchFamily="2" charset="0"/>
                  <a:ea typeface="MS PGothic" panose="020B0600070205080204" pitchFamily="34" charset="-128"/>
                  <a:sym typeface="Roboto" panose="02000000000000000000" pitchFamily="2" charset="0"/>
                </a:defRPr>
              </a:lvl5pPr>
              <a:lvl6pPr marL="1371600" indent="914400" algn="r" defTabSz="547688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rgbClr val="777776"/>
                  </a:solidFill>
                  <a:latin typeface="Roboto" panose="02000000000000000000" pitchFamily="2" charset="0"/>
                  <a:ea typeface="MS PGothic" panose="020B0600070205080204" pitchFamily="34" charset="-128"/>
                  <a:sym typeface="Roboto" panose="02000000000000000000" pitchFamily="2" charset="0"/>
                </a:defRPr>
              </a:lvl6pPr>
              <a:lvl7pPr marL="1828800" indent="914400" algn="r" defTabSz="547688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rgbClr val="777776"/>
                  </a:solidFill>
                  <a:latin typeface="Roboto" panose="02000000000000000000" pitchFamily="2" charset="0"/>
                  <a:ea typeface="MS PGothic" panose="020B0600070205080204" pitchFamily="34" charset="-128"/>
                  <a:sym typeface="Roboto" panose="02000000000000000000" pitchFamily="2" charset="0"/>
                </a:defRPr>
              </a:lvl7pPr>
              <a:lvl8pPr marL="2286000" indent="914400" algn="r" defTabSz="547688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rgbClr val="777776"/>
                  </a:solidFill>
                  <a:latin typeface="Roboto" panose="02000000000000000000" pitchFamily="2" charset="0"/>
                  <a:ea typeface="MS PGothic" panose="020B0600070205080204" pitchFamily="34" charset="-128"/>
                  <a:sym typeface="Roboto" panose="02000000000000000000" pitchFamily="2" charset="0"/>
                </a:defRPr>
              </a:lvl8pPr>
              <a:lvl9pPr marL="2743200" indent="914400" algn="r" defTabSz="547688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rgbClr val="777776"/>
                  </a:solidFill>
                  <a:latin typeface="Roboto" panose="02000000000000000000" pitchFamily="2" charset="0"/>
                  <a:ea typeface="MS PGothic" panose="020B0600070205080204" pitchFamily="34" charset="-128"/>
                  <a:sym typeface="Roboto" panose="02000000000000000000" pitchFamily="2" charset="0"/>
                </a:defRPr>
              </a:lvl9pPr>
            </a:lstStyle>
            <a:p>
              <a:pPr algn="ctr" eaLnBrk="1">
                <a:lnSpc>
                  <a:spcPct val="90000"/>
                </a:lnSpc>
              </a:pPr>
              <a:r>
                <a:rPr lang="en-US" sz="3302" b="1" dirty="0">
                  <a:solidFill>
                    <a:schemeClr val="bg1"/>
                  </a:solidFill>
                  <a:latin typeface="Gen Jyuu GothicX Medium" panose="020B0402020203020207" pitchFamily="34" charset="-120"/>
                  <a:ea typeface="Gen Jyuu GothicX Medium" panose="020B0402020203020207" pitchFamily="34" charset="-120"/>
                  <a:cs typeface="Gen Jyuu GothicX Medium" panose="020B0402020203020207" pitchFamily="34" charset="-120"/>
                </a:rPr>
                <a:t>03</a:t>
              </a:r>
              <a:endParaRPr lang="en-US" dirty="0">
                <a:solidFill>
                  <a:schemeClr val="bg1"/>
                </a:solidFill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endParaRPr>
            </a:p>
          </p:txBody>
        </p:sp>
      </p:grpSp>
      <p:sp>
        <p:nvSpPr>
          <p:cNvPr id="33" name="AutoShape 31"/>
          <p:cNvSpPr>
            <a:spLocks/>
          </p:cNvSpPr>
          <p:nvPr/>
        </p:nvSpPr>
        <p:spPr bwMode="auto">
          <a:xfrm>
            <a:off x="14157327" y="5041902"/>
            <a:ext cx="1035050" cy="657224"/>
          </a:xfrm>
          <a:custGeom>
            <a:avLst/>
            <a:gdLst>
              <a:gd name="T0" fmla="*/ 517495 w 17329"/>
              <a:gd name="T1" fmla="*/ 328613 h 20266"/>
              <a:gd name="T2" fmla="*/ 517495 w 17329"/>
              <a:gd name="T3" fmla="*/ 328613 h 20266"/>
              <a:gd name="T4" fmla="*/ 517495 w 17329"/>
              <a:gd name="T5" fmla="*/ 328613 h 20266"/>
              <a:gd name="T6" fmla="*/ 517495 w 17329"/>
              <a:gd name="T7" fmla="*/ 328613 h 2026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7329" h="20266">
                <a:moveTo>
                  <a:pt x="14435" y="6544"/>
                </a:moveTo>
                <a:cubicBezTo>
                  <a:pt x="14157" y="6544"/>
                  <a:pt x="13931" y="6128"/>
                  <a:pt x="13931" y="5614"/>
                </a:cubicBezTo>
                <a:cubicBezTo>
                  <a:pt x="13931" y="5100"/>
                  <a:pt x="14157" y="4683"/>
                  <a:pt x="14435" y="4683"/>
                </a:cubicBezTo>
                <a:cubicBezTo>
                  <a:pt x="14715" y="4683"/>
                  <a:pt x="14940" y="5100"/>
                  <a:pt x="14940" y="5614"/>
                </a:cubicBezTo>
                <a:cubicBezTo>
                  <a:pt x="14940" y="6128"/>
                  <a:pt x="14715" y="6544"/>
                  <a:pt x="14435" y="6544"/>
                </a:cubicBezTo>
                <a:close/>
                <a:moveTo>
                  <a:pt x="13189" y="4248"/>
                </a:moveTo>
                <a:cubicBezTo>
                  <a:pt x="12911" y="4248"/>
                  <a:pt x="12684" y="3832"/>
                  <a:pt x="12684" y="3318"/>
                </a:cubicBezTo>
                <a:cubicBezTo>
                  <a:pt x="12684" y="2805"/>
                  <a:pt x="12911" y="2390"/>
                  <a:pt x="13189" y="2390"/>
                </a:cubicBezTo>
                <a:cubicBezTo>
                  <a:pt x="13468" y="2390"/>
                  <a:pt x="13695" y="2805"/>
                  <a:pt x="13695" y="3318"/>
                </a:cubicBezTo>
                <a:cubicBezTo>
                  <a:pt x="13695" y="3832"/>
                  <a:pt x="13468" y="4248"/>
                  <a:pt x="13189" y="4248"/>
                </a:cubicBezTo>
                <a:close/>
                <a:moveTo>
                  <a:pt x="13189" y="8836"/>
                </a:moveTo>
                <a:cubicBezTo>
                  <a:pt x="12911" y="8836"/>
                  <a:pt x="12684" y="8421"/>
                  <a:pt x="12684" y="7909"/>
                </a:cubicBezTo>
                <a:cubicBezTo>
                  <a:pt x="12684" y="7395"/>
                  <a:pt x="12911" y="6978"/>
                  <a:pt x="13189" y="6978"/>
                </a:cubicBezTo>
                <a:cubicBezTo>
                  <a:pt x="13468" y="6978"/>
                  <a:pt x="13695" y="7395"/>
                  <a:pt x="13695" y="7909"/>
                </a:cubicBezTo>
                <a:cubicBezTo>
                  <a:pt x="13695" y="8421"/>
                  <a:pt x="13468" y="8836"/>
                  <a:pt x="13189" y="8836"/>
                </a:cubicBezTo>
                <a:close/>
                <a:moveTo>
                  <a:pt x="11943" y="6544"/>
                </a:moveTo>
                <a:cubicBezTo>
                  <a:pt x="11665" y="6544"/>
                  <a:pt x="11438" y="6128"/>
                  <a:pt x="11438" y="5614"/>
                </a:cubicBezTo>
                <a:cubicBezTo>
                  <a:pt x="11438" y="5100"/>
                  <a:pt x="11665" y="4683"/>
                  <a:pt x="11943" y="4683"/>
                </a:cubicBezTo>
                <a:cubicBezTo>
                  <a:pt x="12222" y="4683"/>
                  <a:pt x="12448" y="5100"/>
                  <a:pt x="12448" y="5614"/>
                </a:cubicBezTo>
                <a:cubicBezTo>
                  <a:pt x="12448" y="6128"/>
                  <a:pt x="12222" y="6544"/>
                  <a:pt x="11943" y="6544"/>
                </a:cubicBezTo>
                <a:close/>
                <a:moveTo>
                  <a:pt x="10739" y="12987"/>
                </a:moveTo>
                <a:cubicBezTo>
                  <a:pt x="10068" y="12987"/>
                  <a:pt x="9525" y="11985"/>
                  <a:pt x="9525" y="10750"/>
                </a:cubicBezTo>
                <a:cubicBezTo>
                  <a:pt x="9525" y="9516"/>
                  <a:pt x="10068" y="8517"/>
                  <a:pt x="10739" y="8517"/>
                </a:cubicBezTo>
                <a:cubicBezTo>
                  <a:pt x="11409" y="8517"/>
                  <a:pt x="11953" y="9516"/>
                  <a:pt x="11953" y="10750"/>
                </a:cubicBezTo>
                <a:cubicBezTo>
                  <a:pt x="11953" y="11985"/>
                  <a:pt x="11409" y="12987"/>
                  <a:pt x="10739" y="12987"/>
                </a:cubicBezTo>
                <a:close/>
                <a:moveTo>
                  <a:pt x="7151" y="11082"/>
                </a:moveTo>
                <a:cubicBezTo>
                  <a:pt x="7151" y="11263"/>
                  <a:pt x="7072" y="11409"/>
                  <a:pt x="6975" y="11409"/>
                </a:cubicBezTo>
                <a:lnTo>
                  <a:pt x="6219" y="11409"/>
                </a:lnTo>
                <a:cubicBezTo>
                  <a:pt x="6123" y="11409"/>
                  <a:pt x="6044" y="11551"/>
                  <a:pt x="6044" y="11728"/>
                </a:cubicBezTo>
                <a:lnTo>
                  <a:pt x="6044" y="13122"/>
                </a:lnTo>
                <a:cubicBezTo>
                  <a:pt x="6044" y="13301"/>
                  <a:pt x="5964" y="13447"/>
                  <a:pt x="5869" y="13447"/>
                </a:cubicBezTo>
                <a:lnTo>
                  <a:pt x="5560" y="13447"/>
                </a:lnTo>
                <a:cubicBezTo>
                  <a:pt x="5464" y="13447"/>
                  <a:pt x="5384" y="13301"/>
                  <a:pt x="5384" y="13122"/>
                </a:cubicBezTo>
                <a:lnTo>
                  <a:pt x="5384" y="11728"/>
                </a:lnTo>
                <a:cubicBezTo>
                  <a:pt x="5384" y="11551"/>
                  <a:pt x="5306" y="11409"/>
                  <a:pt x="5210" y="11409"/>
                </a:cubicBezTo>
                <a:lnTo>
                  <a:pt x="4453" y="11409"/>
                </a:lnTo>
                <a:cubicBezTo>
                  <a:pt x="4357" y="11409"/>
                  <a:pt x="4278" y="11263"/>
                  <a:pt x="4278" y="11082"/>
                </a:cubicBezTo>
                <a:lnTo>
                  <a:pt x="4278" y="10515"/>
                </a:lnTo>
                <a:cubicBezTo>
                  <a:pt x="4278" y="10339"/>
                  <a:pt x="4357" y="10192"/>
                  <a:pt x="4453" y="10192"/>
                </a:cubicBezTo>
                <a:lnTo>
                  <a:pt x="5210" y="10192"/>
                </a:lnTo>
                <a:cubicBezTo>
                  <a:pt x="5306" y="10192"/>
                  <a:pt x="5384" y="10048"/>
                  <a:pt x="5384" y="9869"/>
                </a:cubicBezTo>
                <a:lnTo>
                  <a:pt x="5384" y="8478"/>
                </a:lnTo>
                <a:cubicBezTo>
                  <a:pt x="5384" y="8298"/>
                  <a:pt x="5464" y="8154"/>
                  <a:pt x="5560" y="8154"/>
                </a:cubicBezTo>
                <a:lnTo>
                  <a:pt x="5869" y="8154"/>
                </a:lnTo>
                <a:cubicBezTo>
                  <a:pt x="5964" y="8154"/>
                  <a:pt x="6044" y="8298"/>
                  <a:pt x="6044" y="8478"/>
                </a:cubicBezTo>
                <a:lnTo>
                  <a:pt x="6044" y="9869"/>
                </a:lnTo>
                <a:cubicBezTo>
                  <a:pt x="6044" y="10048"/>
                  <a:pt x="6123" y="10192"/>
                  <a:pt x="6219" y="10192"/>
                </a:cubicBezTo>
                <a:lnTo>
                  <a:pt x="6975" y="10192"/>
                </a:lnTo>
                <a:cubicBezTo>
                  <a:pt x="7072" y="10192"/>
                  <a:pt x="7151" y="10339"/>
                  <a:pt x="7151" y="10515"/>
                </a:cubicBezTo>
                <a:cubicBezTo>
                  <a:pt x="7151" y="10515"/>
                  <a:pt x="7151" y="11082"/>
                  <a:pt x="7151" y="11082"/>
                </a:cubicBezTo>
                <a:close/>
                <a:moveTo>
                  <a:pt x="3296" y="7440"/>
                </a:moveTo>
                <a:cubicBezTo>
                  <a:pt x="2626" y="7440"/>
                  <a:pt x="2082" y="6440"/>
                  <a:pt x="2082" y="5206"/>
                </a:cubicBezTo>
                <a:cubicBezTo>
                  <a:pt x="2082" y="3972"/>
                  <a:pt x="2626" y="2969"/>
                  <a:pt x="3296" y="2969"/>
                </a:cubicBezTo>
                <a:cubicBezTo>
                  <a:pt x="3967" y="2969"/>
                  <a:pt x="4510" y="3972"/>
                  <a:pt x="4510" y="5206"/>
                </a:cubicBezTo>
                <a:cubicBezTo>
                  <a:pt x="4510" y="6440"/>
                  <a:pt x="3967" y="7440"/>
                  <a:pt x="3296" y="7440"/>
                </a:cubicBezTo>
                <a:close/>
                <a:moveTo>
                  <a:pt x="16021" y="4086"/>
                </a:moveTo>
                <a:cubicBezTo>
                  <a:pt x="15646" y="1687"/>
                  <a:pt x="14438" y="45"/>
                  <a:pt x="13204" y="0"/>
                </a:cubicBezTo>
                <a:lnTo>
                  <a:pt x="13202" y="0"/>
                </a:lnTo>
                <a:cubicBezTo>
                  <a:pt x="13187" y="0"/>
                  <a:pt x="13174" y="0"/>
                  <a:pt x="13161" y="0"/>
                </a:cubicBezTo>
                <a:cubicBezTo>
                  <a:pt x="13156" y="0"/>
                  <a:pt x="13151" y="0"/>
                  <a:pt x="13145" y="0"/>
                </a:cubicBezTo>
                <a:cubicBezTo>
                  <a:pt x="13135" y="0"/>
                  <a:pt x="13124" y="0"/>
                  <a:pt x="13112" y="0"/>
                </a:cubicBezTo>
                <a:cubicBezTo>
                  <a:pt x="13092" y="0"/>
                  <a:pt x="13074" y="0"/>
                  <a:pt x="13055" y="3"/>
                </a:cubicBezTo>
                <a:cubicBezTo>
                  <a:pt x="13029" y="3"/>
                  <a:pt x="13002" y="3"/>
                  <a:pt x="12974" y="8"/>
                </a:cubicBezTo>
                <a:cubicBezTo>
                  <a:pt x="11112" y="162"/>
                  <a:pt x="11291" y="2249"/>
                  <a:pt x="9028" y="2381"/>
                </a:cubicBezTo>
                <a:cubicBezTo>
                  <a:pt x="9006" y="2381"/>
                  <a:pt x="8984" y="2386"/>
                  <a:pt x="8962" y="2391"/>
                </a:cubicBezTo>
                <a:cubicBezTo>
                  <a:pt x="8781" y="2409"/>
                  <a:pt x="8466" y="2371"/>
                  <a:pt x="8300" y="2381"/>
                </a:cubicBezTo>
                <a:cubicBezTo>
                  <a:pt x="6036" y="2249"/>
                  <a:pt x="6216" y="162"/>
                  <a:pt x="4353" y="8"/>
                </a:cubicBezTo>
                <a:cubicBezTo>
                  <a:pt x="4327" y="3"/>
                  <a:pt x="4299" y="3"/>
                  <a:pt x="4272" y="3"/>
                </a:cubicBezTo>
                <a:cubicBezTo>
                  <a:pt x="4254" y="0"/>
                  <a:pt x="4235" y="0"/>
                  <a:pt x="4216" y="0"/>
                </a:cubicBezTo>
                <a:cubicBezTo>
                  <a:pt x="4205" y="0"/>
                  <a:pt x="4194" y="0"/>
                  <a:pt x="4183" y="0"/>
                </a:cubicBezTo>
                <a:cubicBezTo>
                  <a:pt x="4178" y="0"/>
                  <a:pt x="4172" y="0"/>
                  <a:pt x="4167" y="0"/>
                </a:cubicBezTo>
                <a:cubicBezTo>
                  <a:pt x="4154" y="0"/>
                  <a:pt x="4140" y="0"/>
                  <a:pt x="4126" y="0"/>
                </a:cubicBezTo>
                <a:lnTo>
                  <a:pt x="4124" y="0"/>
                </a:lnTo>
                <a:cubicBezTo>
                  <a:pt x="2890" y="45"/>
                  <a:pt x="1682" y="1687"/>
                  <a:pt x="1307" y="4086"/>
                </a:cubicBezTo>
                <a:cubicBezTo>
                  <a:pt x="962" y="6105"/>
                  <a:pt x="-2136" y="21599"/>
                  <a:pt x="2630" y="20172"/>
                </a:cubicBezTo>
                <a:cubicBezTo>
                  <a:pt x="4492" y="18983"/>
                  <a:pt x="3416" y="15625"/>
                  <a:pt x="8664" y="15608"/>
                </a:cubicBezTo>
                <a:cubicBezTo>
                  <a:pt x="13912" y="15625"/>
                  <a:pt x="12835" y="18983"/>
                  <a:pt x="14698" y="20172"/>
                </a:cubicBezTo>
                <a:lnTo>
                  <a:pt x="14699" y="20172"/>
                </a:lnTo>
                <a:cubicBezTo>
                  <a:pt x="19464" y="21599"/>
                  <a:pt x="16366" y="6105"/>
                  <a:pt x="16021" y="40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algn="r" eaLnBrk="1">
              <a:lnSpc>
                <a:spcPct val="120000"/>
              </a:lnSpc>
              <a:defRPr/>
            </a:pPr>
            <a:endParaRPr lang="id-ID" sz="1800" dirty="0">
              <a:latin typeface="Gen Jyuu GothicX Medium" panose="020B0402020203020207" pitchFamily="34" charset="-120"/>
              <a:ea typeface="Gen Jyuu GothicX Medium" panose="020B0402020203020207" pitchFamily="34" charset="-120"/>
              <a:cs typeface="Gen Jyuu GothicX Medium" panose="020B0402020203020207" pitchFamily="34" charset="-120"/>
            </a:endParaRPr>
          </a:p>
        </p:txBody>
      </p:sp>
      <p:sp>
        <p:nvSpPr>
          <p:cNvPr id="34" name="AutoShape 32"/>
          <p:cNvSpPr>
            <a:spLocks/>
          </p:cNvSpPr>
          <p:nvPr/>
        </p:nvSpPr>
        <p:spPr bwMode="auto">
          <a:xfrm>
            <a:off x="17483138" y="3873503"/>
            <a:ext cx="1241424" cy="1163638"/>
          </a:xfrm>
          <a:custGeom>
            <a:avLst/>
            <a:gdLst>
              <a:gd name="T0" fmla="*/ 620684 w 21405"/>
              <a:gd name="T1" fmla="*/ 581819 h 21600"/>
              <a:gd name="T2" fmla="*/ 620684 w 21405"/>
              <a:gd name="T3" fmla="*/ 581819 h 21600"/>
              <a:gd name="T4" fmla="*/ 620684 w 21405"/>
              <a:gd name="T5" fmla="*/ 581819 h 21600"/>
              <a:gd name="T6" fmla="*/ 620684 w 21405"/>
              <a:gd name="T7" fmla="*/ 581819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405" h="21600">
                <a:moveTo>
                  <a:pt x="21198" y="21482"/>
                </a:moveTo>
                <a:cubicBezTo>
                  <a:pt x="21166" y="21538"/>
                  <a:pt x="21114" y="21571"/>
                  <a:pt x="21062" y="21599"/>
                </a:cubicBezTo>
                <a:lnTo>
                  <a:pt x="415" y="21599"/>
                </a:lnTo>
                <a:cubicBezTo>
                  <a:pt x="387" y="21583"/>
                  <a:pt x="349" y="21566"/>
                  <a:pt x="326" y="21549"/>
                </a:cubicBezTo>
                <a:cubicBezTo>
                  <a:pt x="-20" y="21118"/>
                  <a:pt x="-106" y="19154"/>
                  <a:pt x="140" y="18503"/>
                </a:cubicBezTo>
                <a:cubicBezTo>
                  <a:pt x="318" y="18031"/>
                  <a:pt x="283" y="17664"/>
                  <a:pt x="516" y="17286"/>
                </a:cubicBezTo>
                <a:cubicBezTo>
                  <a:pt x="1479" y="15696"/>
                  <a:pt x="3610" y="15258"/>
                  <a:pt x="5480" y="14644"/>
                </a:cubicBezTo>
                <a:cubicBezTo>
                  <a:pt x="6336" y="14363"/>
                  <a:pt x="7166" y="14182"/>
                  <a:pt x="7935" y="13358"/>
                </a:cubicBezTo>
                <a:cubicBezTo>
                  <a:pt x="8034" y="13189"/>
                  <a:pt x="8210" y="12721"/>
                  <a:pt x="8203" y="12442"/>
                </a:cubicBezTo>
                <a:cubicBezTo>
                  <a:pt x="7705" y="11087"/>
                  <a:pt x="6874" y="10505"/>
                  <a:pt x="6610" y="9565"/>
                </a:cubicBezTo>
                <a:cubicBezTo>
                  <a:pt x="6589" y="9363"/>
                  <a:pt x="6572" y="9160"/>
                  <a:pt x="6549" y="8956"/>
                </a:cubicBezTo>
                <a:cubicBezTo>
                  <a:pt x="6377" y="8501"/>
                  <a:pt x="5799" y="8275"/>
                  <a:pt x="5609" y="7805"/>
                </a:cubicBezTo>
                <a:cubicBezTo>
                  <a:pt x="5444" y="7402"/>
                  <a:pt x="5270" y="6492"/>
                  <a:pt x="5480" y="6184"/>
                </a:cubicBezTo>
                <a:cubicBezTo>
                  <a:pt x="5665" y="6052"/>
                  <a:pt x="5758" y="6157"/>
                  <a:pt x="5859" y="5912"/>
                </a:cubicBezTo>
                <a:cubicBezTo>
                  <a:pt x="5585" y="5442"/>
                  <a:pt x="5746" y="4272"/>
                  <a:pt x="5859" y="3806"/>
                </a:cubicBezTo>
                <a:cubicBezTo>
                  <a:pt x="5859" y="3806"/>
                  <a:pt x="5800" y="2297"/>
                  <a:pt x="6857" y="1245"/>
                </a:cubicBezTo>
                <a:cubicBezTo>
                  <a:pt x="6860" y="1237"/>
                  <a:pt x="6871" y="1230"/>
                  <a:pt x="6874" y="1222"/>
                </a:cubicBezTo>
                <a:cubicBezTo>
                  <a:pt x="7008" y="1095"/>
                  <a:pt x="7145" y="975"/>
                  <a:pt x="7316" y="866"/>
                </a:cubicBezTo>
                <a:cubicBezTo>
                  <a:pt x="8074" y="335"/>
                  <a:pt x="9138" y="0"/>
                  <a:pt x="10314" y="0"/>
                </a:cubicBezTo>
                <a:cubicBezTo>
                  <a:pt x="12341" y="0"/>
                  <a:pt x="14041" y="990"/>
                  <a:pt x="14405" y="2285"/>
                </a:cubicBezTo>
                <a:cubicBezTo>
                  <a:pt x="14898" y="3545"/>
                  <a:pt x="14801" y="6112"/>
                  <a:pt x="14801" y="6112"/>
                </a:cubicBezTo>
                <a:cubicBezTo>
                  <a:pt x="15240" y="6071"/>
                  <a:pt x="15222" y="6386"/>
                  <a:pt x="15183" y="6994"/>
                </a:cubicBezTo>
                <a:cubicBezTo>
                  <a:pt x="14992" y="7309"/>
                  <a:pt x="15055" y="7839"/>
                  <a:pt x="14864" y="8144"/>
                </a:cubicBezTo>
                <a:cubicBezTo>
                  <a:pt x="14703" y="8408"/>
                  <a:pt x="14255" y="8565"/>
                  <a:pt x="14111" y="8820"/>
                </a:cubicBezTo>
                <a:cubicBezTo>
                  <a:pt x="14093" y="8999"/>
                  <a:pt x="14073" y="9179"/>
                  <a:pt x="14048" y="9363"/>
                </a:cubicBezTo>
                <a:cubicBezTo>
                  <a:pt x="13935" y="9767"/>
                  <a:pt x="13834" y="10235"/>
                  <a:pt x="13671" y="10647"/>
                </a:cubicBezTo>
                <a:cubicBezTo>
                  <a:pt x="13477" y="11160"/>
                  <a:pt x="12924" y="11856"/>
                  <a:pt x="12792" y="12276"/>
                </a:cubicBezTo>
                <a:cubicBezTo>
                  <a:pt x="12600" y="12881"/>
                  <a:pt x="13532" y="13704"/>
                  <a:pt x="13779" y="13897"/>
                </a:cubicBezTo>
                <a:cubicBezTo>
                  <a:pt x="14484" y="14455"/>
                  <a:pt x="15549" y="14455"/>
                  <a:pt x="16483" y="14777"/>
                </a:cubicBezTo>
                <a:cubicBezTo>
                  <a:pt x="18635" y="15522"/>
                  <a:pt x="20593" y="16007"/>
                  <a:pt x="21261" y="18368"/>
                </a:cubicBezTo>
                <a:cubicBezTo>
                  <a:pt x="21432" y="18969"/>
                  <a:pt x="21493" y="20965"/>
                  <a:pt x="21198" y="214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algn="r" eaLnBrk="1">
              <a:lnSpc>
                <a:spcPct val="120000"/>
              </a:lnSpc>
              <a:defRPr/>
            </a:pPr>
            <a:endParaRPr lang="id-ID" sz="1800" dirty="0">
              <a:latin typeface="Gen Jyuu GothicX Medium" panose="020B0402020203020207" pitchFamily="34" charset="-120"/>
              <a:ea typeface="Gen Jyuu GothicX Medium" panose="020B0402020203020207" pitchFamily="34" charset="-120"/>
              <a:cs typeface="Gen Jyuu GothicX Medium" panose="020B0402020203020207" pitchFamily="34" charset="-120"/>
            </a:endParaRPr>
          </a:p>
        </p:txBody>
      </p:sp>
      <p:sp>
        <p:nvSpPr>
          <p:cNvPr id="35" name="AutoShape 33"/>
          <p:cNvSpPr>
            <a:spLocks/>
          </p:cNvSpPr>
          <p:nvPr/>
        </p:nvSpPr>
        <p:spPr bwMode="auto">
          <a:xfrm>
            <a:off x="21385215" y="4781550"/>
            <a:ext cx="1006474" cy="917576"/>
          </a:xfrm>
          <a:custGeom>
            <a:avLst/>
            <a:gdLst>
              <a:gd name="T0" fmla="*/ 503214 w 21405"/>
              <a:gd name="T1" fmla="*/ 466995 h 21354"/>
              <a:gd name="T2" fmla="*/ 503214 w 21405"/>
              <a:gd name="T3" fmla="*/ 466995 h 21354"/>
              <a:gd name="T4" fmla="*/ 503214 w 21405"/>
              <a:gd name="T5" fmla="*/ 466995 h 21354"/>
              <a:gd name="T6" fmla="*/ 503214 w 21405"/>
              <a:gd name="T7" fmla="*/ 466995 h 2135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405" h="21354">
                <a:moveTo>
                  <a:pt x="14424" y="10166"/>
                </a:moveTo>
                <a:cubicBezTo>
                  <a:pt x="14421" y="10170"/>
                  <a:pt x="14419" y="10176"/>
                  <a:pt x="14416" y="10178"/>
                </a:cubicBezTo>
                <a:cubicBezTo>
                  <a:pt x="15181" y="10077"/>
                  <a:pt x="15886" y="10185"/>
                  <a:pt x="16415" y="10486"/>
                </a:cubicBezTo>
                <a:cubicBezTo>
                  <a:pt x="16750" y="10675"/>
                  <a:pt x="17023" y="10929"/>
                  <a:pt x="17234" y="11259"/>
                </a:cubicBezTo>
                <a:cubicBezTo>
                  <a:pt x="17748" y="12071"/>
                  <a:pt x="17748" y="13239"/>
                  <a:pt x="17190" y="14452"/>
                </a:cubicBezTo>
                <a:cubicBezTo>
                  <a:pt x="17165" y="14503"/>
                  <a:pt x="17139" y="14559"/>
                  <a:pt x="17109" y="14616"/>
                </a:cubicBezTo>
                <a:lnTo>
                  <a:pt x="17067" y="14703"/>
                </a:lnTo>
                <a:cubicBezTo>
                  <a:pt x="17028" y="14775"/>
                  <a:pt x="16988" y="14853"/>
                  <a:pt x="16954" y="14933"/>
                </a:cubicBezTo>
                <a:cubicBezTo>
                  <a:pt x="16460" y="15989"/>
                  <a:pt x="16247" y="17163"/>
                  <a:pt x="16481" y="18287"/>
                </a:cubicBezTo>
                <a:cubicBezTo>
                  <a:pt x="16714" y="19441"/>
                  <a:pt x="17405" y="20345"/>
                  <a:pt x="18313" y="20843"/>
                </a:cubicBezTo>
                <a:cubicBezTo>
                  <a:pt x="19036" y="21245"/>
                  <a:pt x="19888" y="21409"/>
                  <a:pt x="20788" y="21338"/>
                </a:cubicBezTo>
                <a:cubicBezTo>
                  <a:pt x="21028" y="21318"/>
                  <a:pt x="21229" y="21160"/>
                  <a:pt x="21331" y="20943"/>
                </a:cubicBezTo>
                <a:cubicBezTo>
                  <a:pt x="21384" y="20827"/>
                  <a:pt x="21413" y="20698"/>
                  <a:pt x="21402" y="20559"/>
                </a:cubicBezTo>
                <a:cubicBezTo>
                  <a:pt x="21376" y="20159"/>
                  <a:pt x="21057" y="19860"/>
                  <a:pt x="20690" y="19888"/>
                </a:cubicBezTo>
                <a:cubicBezTo>
                  <a:pt x="19999" y="19945"/>
                  <a:pt x="19388" y="19812"/>
                  <a:pt x="18913" y="19550"/>
                </a:cubicBezTo>
                <a:cubicBezTo>
                  <a:pt x="18321" y="19211"/>
                  <a:pt x="17932" y="18700"/>
                  <a:pt x="17776" y="17967"/>
                </a:cubicBezTo>
                <a:cubicBezTo>
                  <a:pt x="17627" y="17251"/>
                  <a:pt x="17750" y="16417"/>
                  <a:pt x="18135" y="15593"/>
                </a:cubicBezTo>
                <a:cubicBezTo>
                  <a:pt x="18163" y="15532"/>
                  <a:pt x="18191" y="15473"/>
                  <a:pt x="18222" y="15414"/>
                </a:cubicBezTo>
                <a:lnTo>
                  <a:pt x="18274" y="15315"/>
                </a:lnTo>
                <a:cubicBezTo>
                  <a:pt x="18308" y="15246"/>
                  <a:pt x="18339" y="15181"/>
                  <a:pt x="18372" y="15112"/>
                </a:cubicBezTo>
                <a:cubicBezTo>
                  <a:pt x="19089" y="13580"/>
                  <a:pt x="19190" y="11812"/>
                  <a:pt x="18326" y="10434"/>
                </a:cubicBezTo>
                <a:cubicBezTo>
                  <a:pt x="17985" y="9898"/>
                  <a:pt x="17533" y="9479"/>
                  <a:pt x="17015" y="9191"/>
                </a:cubicBezTo>
                <a:cubicBezTo>
                  <a:pt x="16373" y="8838"/>
                  <a:pt x="15646" y="8672"/>
                  <a:pt x="14886" y="8680"/>
                </a:cubicBezTo>
                <a:cubicBezTo>
                  <a:pt x="14798" y="9186"/>
                  <a:pt x="14648" y="9687"/>
                  <a:pt x="14424" y="10166"/>
                </a:cubicBezTo>
                <a:close/>
                <a:moveTo>
                  <a:pt x="7944" y="607"/>
                </a:moveTo>
                <a:lnTo>
                  <a:pt x="3347" y="10477"/>
                </a:lnTo>
                <a:lnTo>
                  <a:pt x="6409" y="12184"/>
                </a:lnTo>
                <a:lnTo>
                  <a:pt x="6425" y="12153"/>
                </a:lnTo>
                <a:cubicBezTo>
                  <a:pt x="6580" y="12263"/>
                  <a:pt x="6742" y="12370"/>
                  <a:pt x="6910" y="12463"/>
                </a:cubicBezTo>
                <a:cubicBezTo>
                  <a:pt x="9393" y="13847"/>
                  <a:pt x="12456" y="12755"/>
                  <a:pt x="13720" y="10041"/>
                </a:cubicBezTo>
                <a:cubicBezTo>
                  <a:pt x="14983" y="7328"/>
                  <a:pt x="13988" y="3975"/>
                  <a:pt x="11507" y="2593"/>
                </a:cubicBezTo>
                <a:cubicBezTo>
                  <a:pt x="11337" y="2497"/>
                  <a:pt x="11164" y="2416"/>
                  <a:pt x="10992" y="2345"/>
                </a:cubicBezTo>
                <a:lnTo>
                  <a:pt x="11007" y="2313"/>
                </a:lnTo>
                <a:cubicBezTo>
                  <a:pt x="11007" y="2313"/>
                  <a:pt x="7944" y="607"/>
                  <a:pt x="7944" y="607"/>
                </a:cubicBezTo>
                <a:close/>
                <a:moveTo>
                  <a:pt x="4176" y="195"/>
                </a:moveTo>
                <a:cubicBezTo>
                  <a:pt x="3485" y="-191"/>
                  <a:pt x="2675" y="14"/>
                  <a:pt x="2378" y="652"/>
                </a:cubicBezTo>
                <a:cubicBezTo>
                  <a:pt x="2084" y="1289"/>
                  <a:pt x="2404" y="2124"/>
                  <a:pt x="3098" y="2511"/>
                </a:cubicBezTo>
                <a:lnTo>
                  <a:pt x="5766" y="3996"/>
                </a:lnTo>
                <a:lnTo>
                  <a:pt x="6845" y="1682"/>
                </a:lnTo>
                <a:cubicBezTo>
                  <a:pt x="6845" y="1682"/>
                  <a:pt x="4176" y="195"/>
                  <a:pt x="4176" y="195"/>
                </a:cubicBezTo>
                <a:close/>
                <a:moveTo>
                  <a:pt x="1907" y="5070"/>
                </a:moveTo>
                <a:cubicBezTo>
                  <a:pt x="1213" y="4686"/>
                  <a:pt x="406" y="4889"/>
                  <a:pt x="109" y="5527"/>
                </a:cubicBezTo>
                <a:cubicBezTo>
                  <a:pt x="-187" y="6163"/>
                  <a:pt x="136" y="7001"/>
                  <a:pt x="829" y="7386"/>
                </a:cubicBezTo>
                <a:lnTo>
                  <a:pt x="3495" y="8872"/>
                </a:lnTo>
                <a:lnTo>
                  <a:pt x="4574" y="6556"/>
                </a:lnTo>
                <a:cubicBezTo>
                  <a:pt x="4574" y="6556"/>
                  <a:pt x="1907" y="5070"/>
                  <a:pt x="1907" y="507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algn="r" eaLnBrk="1">
              <a:lnSpc>
                <a:spcPct val="120000"/>
              </a:lnSpc>
              <a:defRPr/>
            </a:pPr>
            <a:endParaRPr lang="id-ID" sz="1800" dirty="0">
              <a:latin typeface="Gen Jyuu GothicX Medium" panose="020B0402020203020207" pitchFamily="34" charset="-120"/>
              <a:ea typeface="Gen Jyuu GothicX Medium" panose="020B0402020203020207" pitchFamily="34" charset="-120"/>
              <a:cs typeface="Gen Jyuu GothicX Medium" panose="020B0402020203020207" pitchFamily="34" charset="-120"/>
            </a:endParaRPr>
          </a:p>
        </p:txBody>
      </p:sp>
      <p:sp>
        <p:nvSpPr>
          <p:cNvPr id="36" name="AutoShape 34"/>
          <p:cNvSpPr>
            <a:spLocks/>
          </p:cNvSpPr>
          <p:nvPr/>
        </p:nvSpPr>
        <p:spPr bwMode="auto">
          <a:xfrm>
            <a:off x="20150140" y="7370763"/>
            <a:ext cx="620712" cy="808038"/>
          </a:xfrm>
          <a:custGeom>
            <a:avLst/>
            <a:gdLst>
              <a:gd name="T0" fmla="*/ 310356 w 20814"/>
              <a:gd name="T1" fmla="*/ 404018 h 21600"/>
              <a:gd name="T2" fmla="*/ 310356 w 20814"/>
              <a:gd name="T3" fmla="*/ 404018 h 21600"/>
              <a:gd name="T4" fmla="*/ 310356 w 20814"/>
              <a:gd name="T5" fmla="*/ 404018 h 21600"/>
              <a:gd name="T6" fmla="*/ 310356 w 20814"/>
              <a:gd name="T7" fmla="*/ 404018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814" h="21600">
                <a:moveTo>
                  <a:pt x="20814" y="11418"/>
                </a:moveTo>
                <a:cubicBezTo>
                  <a:pt x="20818" y="6383"/>
                  <a:pt x="16970" y="2035"/>
                  <a:pt x="11393" y="0"/>
                </a:cubicBezTo>
                <a:cubicBezTo>
                  <a:pt x="8588" y="2306"/>
                  <a:pt x="6772" y="5324"/>
                  <a:pt x="6444" y="8654"/>
                </a:cubicBezTo>
                <a:cubicBezTo>
                  <a:pt x="7997" y="9417"/>
                  <a:pt x="9391" y="10393"/>
                  <a:pt x="10552" y="11547"/>
                </a:cubicBezTo>
                <a:cubicBezTo>
                  <a:pt x="12426" y="13420"/>
                  <a:pt x="13535" y="15609"/>
                  <a:pt x="13801" y="17851"/>
                </a:cubicBezTo>
                <a:cubicBezTo>
                  <a:pt x="14408" y="12435"/>
                  <a:pt x="13588" y="6706"/>
                  <a:pt x="13588" y="6706"/>
                </a:cubicBezTo>
                <a:cubicBezTo>
                  <a:pt x="15090" y="13489"/>
                  <a:pt x="15676" y="17755"/>
                  <a:pt x="15833" y="20439"/>
                </a:cubicBezTo>
                <a:cubicBezTo>
                  <a:pt x="18901" y="18148"/>
                  <a:pt x="20810" y="14954"/>
                  <a:pt x="20814" y="11418"/>
                </a:cubicBezTo>
                <a:close/>
                <a:moveTo>
                  <a:pt x="1138" y="7601"/>
                </a:moveTo>
                <a:cubicBezTo>
                  <a:pt x="-781" y="10697"/>
                  <a:pt x="-301" y="14639"/>
                  <a:pt x="2791" y="17722"/>
                </a:cubicBezTo>
                <a:cubicBezTo>
                  <a:pt x="4963" y="19886"/>
                  <a:pt x="8007" y="21211"/>
                  <a:pt x="11156" y="21599"/>
                </a:cubicBezTo>
                <a:cubicBezTo>
                  <a:pt x="9600" y="19902"/>
                  <a:pt x="7312" y="17092"/>
                  <a:pt x="4004" y="12437"/>
                </a:cubicBezTo>
                <a:cubicBezTo>
                  <a:pt x="4004" y="12437"/>
                  <a:pt x="8306" y="17778"/>
                  <a:pt x="12842" y="20996"/>
                </a:cubicBezTo>
                <a:cubicBezTo>
                  <a:pt x="13624" y="17985"/>
                  <a:pt x="12700" y="14644"/>
                  <a:pt x="9951" y="11899"/>
                </a:cubicBezTo>
                <a:cubicBezTo>
                  <a:pt x="7640" y="9597"/>
                  <a:pt x="4465" y="8134"/>
                  <a:pt x="1138" y="76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algn="r" eaLnBrk="1">
              <a:lnSpc>
                <a:spcPct val="120000"/>
              </a:lnSpc>
              <a:defRPr/>
            </a:pPr>
            <a:endParaRPr lang="id-ID" sz="1800" dirty="0">
              <a:latin typeface="Gen Jyuu GothicX Medium" panose="020B0402020203020207" pitchFamily="34" charset="-120"/>
              <a:ea typeface="Gen Jyuu GothicX Medium" panose="020B0402020203020207" pitchFamily="34" charset="-120"/>
              <a:cs typeface="Gen Jyuu GothicX Medium" panose="020B0402020203020207" pitchFamily="34" charset="-120"/>
            </a:endParaRPr>
          </a:p>
        </p:txBody>
      </p:sp>
      <p:sp>
        <p:nvSpPr>
          <p:cNvPr id="37" name="AutoShape 35"/>
          <p:cNvSpPr>
            <a:spLocks/>
          </p:cNvSpPr>
          <p:nvPr/>
        </p:nvSpPr>
        <p:spPr bwMode="auto">
          <a:xfrm>
            <a:off x="13469940" y="7507289"/>
            <a:ext cx="1004888" cy="955674"/>
          </a:xfrm>
          <a:custGeom>
            <a:avLst/>
            <a:gdLst>
              <a:gd name="T0" fmla="*/ 502444 w 21600"/>
              <a:gd name="T1" fmla="*/ 477838 h 21600"/>
              <a:gd name="T2" fmla="*/ 502444 w 21600"/>
              <a:gd name="T3" fmla="*/ 477838 h 21600"/>
              <a:gd name="T4" fmla="*/ 502444 w 21600"/>
              <a:gd name="T5" fmla="*/ 477838 h 21600"/>
              <a:gd name="T6" fmla="*/ 502444 w 21600"/>
              <a:gd name="T7" fmla="*/ 477838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8122" y="13771"/>
                </a:moveTo>
                <a:lnTo>
                  <a:pt x="17543" y="19386"/>
                </a:lnTo>
                <a:cubicBezTo>
                  <a:pt x="17504" y="19768"/>
                  <a:pt x="17183" y="20039"/>
                  <a:pt x="16821" y="20000"/>
                </a:cubicBezTo>
                <a:cubicBezTo>
                  <a:pt x="16781" y="19995"/>
                  <a:pt x="16740" y="19984"/>
                  <a:pt x="16702" y="19972"/>
                </a:cubicBezTo>
                <a:cubicBezTo>
                  <a:pt x="16687" y="19969"/>
                  <a:pt x="16674" y="19960"/>
                  <a:pt x="16661" y="19956"/>
                </a:cubicBezTo>
                <a:cubicBezTo>
                  <a:pt x="16639" y="19945"/>
                  <a:pt x="16614" y="19937"/>
                  <a:pt x="16592" y="19924"/>
                </a:cubicBezTo>
                <a:cubicBezTo>
                  <a:pt x="16573" y="19916"/>
                  <a:pt x="16559" y="19905"/>
                  <a:pt x="16546" y="19895"/>
                </a:cubicBezTo>
                <a:cubicBezTo>
                  <a:pt x="16529" y="19885"/>
                  <a:pt x="16511" y="19872"/>
                  <a:pt x="16498" y="19862"/>
                </a:cubicBezTo>
                <a:cubicBezTo>
                  <a:pt x="16480" y="19846"/>
                  <a:pt x="16463" y="19833"/>
                  <a:pt x="16449" y="19819"/>
                </a:cubicBezTo>
                <a:cubicBezTo>
                  <a:pt x="16437" y="19807"/>
                  <a:pt x="16427" y="19797"/>
                  <a:pt x="16417" y="19784"/>
                </a:cubicBezTo>
                <a:cubicBezTo>
                  <a:pt x="16399" y="19765"/>
                  <a:pt x="16382" y="19745"/>
                  <a:pt x="16369" y="19726"/>
                </a:cubicBezTo>
                <a:cubicBezTo>
                  <a:pt x="16365" y="19723"/>
                  <a:pt x="16363" y="19720"/>
                  <a:pt x="16361" y="19715"/>
                </a:cubicBezTo>
                <a:cubicBezTo>
                  <a:pt x="16303" y="19629"/>
                  <a:pt x="16264" y="19528"/>
                  <a:pt x="16244" y="19422"/>
                </a:cubicBezTo>
                <a:cubicBezTo>
                  <a:pt x="16238" y="19363"/>
                  <a:pt x="16233" y="19302"/>
                  <a:pt x="16240" y="19238"/>
                </a:cubicBezTo>
                <a:lnTo>
                  <a:pt x="16826" y="13568"/>
                </a:lnTo>
                <a:cubicBezTo>
                  <a:pt x="16826" y="13565"/>
                  <a:pt x="16826" y="13565"/>
                  <a:pt x="16826" y="13565"/>
                </a:cubicBezTo>
                <a:cubicBezTo>
                  <a:pt x="16831" y="13517"/>
                  <a:pt x="16840" y="13472"/>
                  <a:pt x="16855" y="13429"/>
                </a:cubicBezTo>
                <a:cubicBezTo>
                  <a:pt x="16855" y="13423"/>
                  <a:pt x="16858" y="13420"/>
                  <a:pt x="16860" y="13413"/>
                </a:cubicBezTo>
                <a:cubicBezTo>
                  <a:pt x="16874" y="13377"/>
                  <a:pt x="16887" y="13339"/>
                  <a:pt x="16905" y="13306"/>
                </a:cubicBezTo>
                <a:cubicBezTo>
                  <a:pt x="16911" y="13293"/>
                  <a:pt x="16921" y="13285"/>
                  <a:pt x="16928" y="13275"/>
                </a:cubicBezTo>
                <a:cubicBezTo>
                  <a:pt x="16945" y="13248"/>
                  <a:pt x="16958" y="13221"/>
                  <a:pt x="16977" y="13196"/>
                </a:cubicBezTo>
                <a:cubicBezTo>
                  <a:pt x="16987" y="13185"/>
                  <a:pt x="17001" y="13173"/>
                  <a:pt x="17012" y="13160"/>
                </a:cubicBezTo>
                <a:cubicBezTo>
                  <a:pt x="17030" y="13144"/>
                  <a:pt x="17048" y="13122"/>
                  <a:pt x="17068" y="13105"/>
                </a:cubicBezTo>
                <a:cubicBezTo>
                  <a:pt x="17082" y="13093"/>
                  <a:pt x="17099" y="13084"/>
                  <a:pt x="17113" y="13074"/>
                </a:cubicBezTo>
                <a:cubicBezTo>
                  <a:pt x="17132" y="13058"/>
                  <a:pt x="17152" y="13044"/>
                  <a:pt x="17172" y="13034"/>
                </a:cubicBezTo>
                <a:cubicBezTo>
                  <a:pt x="17189" y="13024"/>
                  <a:pt x="17206" y="13019"/>
                  <a:pt x="17223" y="13011"/>
                </a:cubicBezTo>
                <a:cubicBezTo>
                  <a:pt x="17245" y="13001"/>
                  <a:pt x="17266" y="12988"/>
                  <a:pt x="17290" y="12982"/>
                </a:cubicBezTo>
                <a:cubicBezTo>
                  <a:pt x="17306" y="12979"/>
                  <a:pt x="17321" y="12975"/>
                  <a:pt x="17337" y="12972"/>
                </a:cubicBezTo>
                <a:cubicBezTo>
                  <a:pt x="17360" y="12966"/>
                  <a:pt x="17390" y="12959"/>
                  <a:pt x="17417" y="12956"/>
                </a:cubicBezTo>
                <a:cubicBezTo>
                  <a:pt x="17458" y="12953"/>
                  <a:pt x="17504" y="12953"/>
                  <a:pt x="17547" y="12956"/>
                </a:cubicBezTo>
                <a:cubicBezTo>
                  <a:pt x="17591" y="12962"/>
                  <a:pt x="17630" y="12972"/>
                  <a:pt x="17666" y="12984"/>
                </a:cubicBezTo>
                <a:cubicBezTo>
                  <a:pt x="17677" y="12988"/>
                  <a:pt x="17686" y="12988"/>
                  <a:pt x="17695" y="12995"/>
                </a:cubicBezTo>
                <a:cubicBezTo>
                  <a:pt x="17699" y="12997"/>
                  <a:pt x="17706" y="12998"/>
                  <a:pt x="17708" y="13001"/>
                </a:cubicBezTo>
                <a:cubicBezTo>
                  <a:pt x="17730" y="13011"/>
                  <a:pt x="17753" y="13019"/>
                  <a:pt x="17775" y="13031"/>
                </a:cubicBezTo>
                <a:cubicBezTo>
                  <a:pt x="17785" y="13035"/>
                  <a:pt x="17793" y="13044"/>
                  <a:pt x="17804" y="13047"/>
                </a:cubicBezTo>
                <a:cubicBezTo>
                  <a:pt x="17811" y="13054"/>
                  <a:pt x="17818" y="13057"/>
                  <a:pt x="17826" y="13060"/>
                </a:cubicBezTo>
                <a:cubicBezTo>
                  <a:pt x="17839" y="13070"/>
                  <a:pt x="17852" y="13083"/>
                  <a:pt x="17866" y="13091"/>
                </a:cubicBezTo>
                <a:cubicBezTo>
                  <a:pt x="17877" y="13099"/>
                  <a:pt x="17885" y="13107"/>
                  <a:pt x="17897" y="13115"/>
                </a:cubicBezTo>
                <a:cubicBezTo>
                  <a:pt x="17906" y="13124"/>
                  <a:pt x="17914" y="13131"/>
                  <a:pt x="17923" y="13141"/>
                </a:cubicBezTo>
                <a:cubicBezTo>
                  <a:pt x="17926" y="13144"/>
                  <a:pt x="17928" y="13144"/>
                  <a:pt x="17930" y="13147"/>
                </a:cubicBezTo>
                <a:cubicBezTo>
                  <a:pt x="17944" y="13163"/>
                  <a:pt x="17960" y="13180"/>
                  <a:pt x="17973" y="13196"/>
                </a:cubicBezTo>
                <a:cubicBezTo>
                  <a:pt x="17980" y="13206"/>
                  <a:pt x="17986" y="13212"/>
                  <a:pt x="17990" y="13217"/>
                </a:cubicBezTo>
                <a:cubicBezTo>
                  <a:pt x="18008" y="13239"/>
                  <a:pt x="18022" y="13267"/>
                  <a:pt x="18034" y="13288"/>
                </a:cubicBezTo>
                <a:cubicBezTo>
                  <a:pt x="18040" y="13293"/>
                  <a:pt x="18043" y="13300"/>
                  <a:pt x="18044" y="13306"/>
                </a:cubicBezTo>
                <a:cubicBezTo>
                  <a:pt x="18058" y="13330"/>
                  <a:pt x="18074" y="13358"/>
                  <a:pt x="18082" y="13387"/>
                </a:cubicBezTo>
                <a:cubicBezTo>
                  <a:pt x="18084" y="13392"/>
                  <a:pt x="18088" y="13397"/>
                  <a:pt x="18088" y="13400"/>
                </a:cubicBezTo>
                <a:cubicBezTo>
                  <a:pt x="18098" y="13429"/>
                  <a:pt x="18107" y="13462"/>
                  <a:pt x="18115" y="13492"/>
                </a:cubicBezTo>
                <a:cubicBezTo>
                  <a:pt x="18118" y="13514"/>
                  <a:pt x="18124" y="13537"/>
                  <a:pt x="18127" y="13559"/>
                </a:cubicBezTo>
                <a:cubicBezTo>
                  <a:pt x="18132" y="13611"/>
                  <a:pt x="18136" y="13663"/>
                  <a:pt x="18129" y="13718"/>
                </a:cubicBezTo>
                <a:cubicBezTo>
                  <a:pt x="18129" y="13718"/>
                  <a:pt x="18122" y="13771"/>
                  <a:pt x="18122" y="13771"/>
                </a:cubicBezTo>
                <a:close/>
                <a:moveTo>
                  <a:pt x="14602" y="13805"/>
                </a:moveTo>
                <a:cubicBezTo>
                  <a:pt x="14602" y="13802"/>
                  <a:pt x="14602" y="13802"/>
                  <a:pt x="14602" y="13802"/>
                </a:cubicBezTo>
                <a:lnTo>
                  <a:pt x="14366" y="19373"/>
                </a:lnTo>
                <a:cubicBezTo>
                  <a:pt x="14349" y="19752"/>
                  <a:pt x="14043" y="20046"/>
                  <a:pt x="13680" y="20031"/>
                </a:cubicBezTo>
                <a:cubicBezTo>
                  <a:pt x="13635" y="20027"/>
                  <a:pt x="13594" y="20021"/>
                  <a:pt x="13554" y="20011"/>
                </a:cubicBezTo>
                <a:cubicBezTo>
                  <a:pt x="13539" y="20007"/>
                  <a:pt x="13522" y="20000"/>
                  <a:pt x="13506" y="19995"/>
                </a:cubicBezTo>
                <a:cubicBezTo>
                  <a:pt x="13484" y="19984"/>
                  <a:pt x="13462" y="19979"/>
                  <a:pt x="13439" y="19969"/>
                </a:cubicBezTo>
                <a:cubicBezTo>
                  <a:pt x="13422" y="19960"/>
                  <a:pt x="13402" y="19947"/>
                  <a:pt x="13384" y="19937"/>
                </a:cubicBezTo>
                <a:cubicBezTo>
                  <a:pt x="13369" y="19927"/>
                  <a:pt x="13352" y="19918"/>
                  <a:pt x="13338" y="19905"/>
                </a:cubicBezTo>
                <a:cubicBezTo>
                  <a:pt x="13317" y="19893"/>
                  <a:pt x="13298" y="19877"/>
                  <a:pt x="13281" y="19859"/>
                </a:cubicBezTo>
                <a:cubicBezTo>
                  <a:pt x="13271" y="19849"/>
                  <a:pt x="13259" y="19840"/>
                  <a:pt x="13248" y="19830"/>
                </a:cubicBezTo>
                <a:cubicBezTo>
                  <a:pt x="13231" y="19810"/>
                  <a:pt x="13211" y="19788"/>
                  <a:pt x="13194" y="19765"/>
                </a:cubicBezTo>
                <a:cubicBezTo>
                  <a:pt x="13188" y="19755"/>
                  <a:pt x="13183" y="19749"/>
                  <a:pt x="13176" y="19739"/>
                </a:cubicBezTo>
                <a:cubicBezTo>
                  <a:pt x="13159" y="19713"/>
                  <a:pt x="13144" y="19686"/>
                  <a:pt x="13128" y="19656"/>
                </a:cubicBezTo>
                <a:cubicBezTo>
                  <a:pt x="13124" y="19650"/>
                  <a:pt x="13121" y="19642"/>
                  <a:pt x="13120" y="19639"/>
                </a:cubicBezTo>
                <a:cubicBezTo>
                  <a:pt x="13106" y="19606"/>
                  <a:pt x="13094" y="19574"/>
                  <a:pt x="13083" y="19541"/>
                </a:cubicBezTo>
                <a:cubicBezTo>
                  <a:pt x="13082" y="19535"/>
                  <a:pt x="13082" y="19528"/>
                  <a:pt x="13080" y="19522"/>
                </a:cubicBezTo>
                <a:cubicBezTo>
                  <a:pt x="13071" y="19490"/>
                  <a:pt x="13063" y="19454"/>
                  <a:pt x="13060" y="19415"/>
                </a:cubicBezTo>
                <a:cubicBezTo>
                  <a:pt x="13056" y="19383"/>
                  <a:pt x="13050" y="19347"/>
                  <a:pt x="13054" y="19311"/>
                </a:cubicBezTo>
                <a:lnTo>
                  <a:pt x="13063" y="19096"/>
                </a:lnTo>
                <a:lnTo>
                  <a:pt x="13297" y="13613"/>
                </a:lnTo>
                <a:cubicBezTo>
                  <a:pt x="13298" y="13594"/>
                  <a:pt x="13302" y="13578"/>
                  <a:pt x="13304" y="13557"/>
                </a:cubicBezTo>
                <a:cubicBezTo>
                  <a:pt x="13307" y="13517"/>
                  <a:pt x="13315" y="13475"/>
                  <a:pt x="13328" y="13439"/>
                </a:cubicBezTo>
                <a:cubicBezTo>
                  <a:pt x="13328" y="13436"/>
                  <a:pt x="13329" y="13436"/>
                  <a:pt x="13329" y="13433"/>
                </a:cubicBezTo>
                <a:cubicBezTo>
                  <a:pt x="13343" y="13394"/>
                  <a:pt x="13355" y="13355"/>
                  <a:pt x="13375" y="13319"/>
                </a:cubicBezTo>
                <a:cubicBezTo>
                  <a:pt x="13375" y="13316"/>
                  <a:pt x="13378" y="13314"/>
                  <a:pt x="13378" y="13314"/>
                </a:cubicBezTo>
                <a:cubicBezTo>
                  <a:pt x="13396" y="13280"/>
                  <a:pt x="13417" y="13245"/>
                  <a:pt x="13441" y="13215"/>
                </a:cubicBezTo>
                <a:cubicBezTo>
                  <a:pt x="13445" y="13209"/>
                  <a:pt x="13448" y="13206"/>
                  <a:pt x="13452" y="13202"/>
                </a:cubicBezTo>
                <a:cubicBezTo>
                  <a:pt x="13473" y="13173"/>
                  <a:pt x="13498" y="13147"/>
                  <a:pt x="13522" y="13124"/>
                </a:cubicBezTo>
                <a:cubicBezTo>
                  <a:pt x="13530" y="13115"/>
                  <a:pt x="13541" y="13111"/>
                  <a:pt x="13546" y="13102"/>
                </a:cubicBezTo>
                <a:cubicBezTo>
                  <a:pt x="13570" y="13084"/>
                  <a:pt x="13594" y="13067"/>
                  <a:pt x="13620" y="13050"/>
                </a:cubicBezTo>
                <a:cubicBezTo>
                  <a:pt x="13633" y="13041"/>
                  <a:pt x="13650" y="13034"/>
                  <a:pt x="13666" y="13026"/>
                </a:cubicBezTo>
                <a:cubicBezTo>
                  <a:pt x="13685" y="13015"/>
                  <a:pt x="13707" y="13001"/>
                  <a:pt x="13730" y="12995"/>
                </a:cubicBezTo>
                <a:cubicBezTo>
                  <a:pt x="13754" y="12987"/>
                  <a:pt x="13780" y="12979"/>
                  <a:pt x="13804" y="12972"/>
                </a:cubicBezTo>
                <a:cubicBezTo>
                  <a:pt x="13819" y="12972"/>
                  <a:pt x="13834" y="12964"/>
                  <a:pt x="13850" y="12962"/>
                </a:cubicBezTo>
                <a:cubicBezTo>
                  <a:pt x="13891" y="12956"/>
                  <a:pt x="13936" y="12953"/>
                  <a:pt x="13979" y="12956"/>
                </a:cubicBezTo>
                <a:cubicBezTo>
                  <a:pt x="14022" y="12956"/>
                  <a:pt x="14063" y="12962"/>
                  <a:pt x="14103" y="12972"/>
                </a:cubicBezTo>
                <a:cubicBezTo>
                  <a:pt x="14113" y="12975"/>
                  <a:pt x="14123" y="12979"/>
                  <a:pt x="14132" y="12982"/>
                </a:cubicBezTo>
                <a:cubicBezTo>
                  <a:pt x="14139" y="12984"/>
                  <a:pt x="14144" y="12988"/>
                  <a:pt x="14150" y="12988"/>
                </a:cubicBezTo>
                <a:cubicBezTo>
                  <a:pt x="14173" y="12997"/>
                  <a:pt x="14196" y="13005"/>
                  <a:pt x="14218" y="13015"/>
                </a:cubicBezTo>
                <a:cubicBezTo>
                  <a:pt x="14226" y="13019"/>
                  <a:pt x="14234" y="13024"/>
                  <a:pt x="14239" y="13028"/>
                </a:cubicBezTo>
                <a:cubicBezTo>
                  <a:pt x="14253" y="13034"/>
                  <a:pt x="14261" y="13037"/>
                  <a:pt x="14273" y="13044"/>
                </a:cubicBezTo>
                <a:cubicBezTo>
                  <a:pt x="14287" y="13055"/>
                  <a:pt x="14306" y="13063"/>
                  <a:pt x="14323" y="13076"/>
                </a:cubicBezTo>
                <a:cubicBezTo>
                  <a:pt x="14327" y="13080"/>
                  <a:pt x="14330" y="13083"/>
                  <a:pt x="14333" y="13086"/>
                </a:cubicBezTo>
                <a:cubicBezTo>
                  <a:pt x="14349" y="13097"/>
                  <a:pt x="14362" y="13109"/>
                  <a:pt x="14374" y="13122"/>
                </a:cubicBezTo>
                <a:cubicBezTo>
                  <a:pt x="14388" y="13131"/>
                  <a:pt x="14398" y="13144"/>
                  <a:pt x="14412" y="13154"/>
                </a:cubicBezTo>
                <a:cubicBezTo>
                  <a:pt x="14414" y="13154"/>
                  <a:pt x="14414" y="13157"/>
                  <a:pt x="14414" y="13160"/>
                </a:cubicBezTo>
                <a:cubicBezTo>
                  <a:pt x="14431" y="13178"/>
                  <a:pt x="14447" y="13193"/>
                  <a:pt x="14461" y="13215"/>
                </a:cubicBezTo>
                <a:cubicBezTo>
                  <a:pt x="14469" y="13225"/>
                  <a:pt x="14478" y="13235"/>
                  <a:pt x="14484" y="13245"/>
                </a:cubicBezTo>
                <a:cubicBezTo>
                  <a:pt x="14501" y="13271"/>
                  <a:pt x="14514" y="13295"/>
                  <a:pt x="14529" y="13322"/>
                </a:cubicBezTo>
                <a:cubicBezTo>
                  <a:pt x="14532" y="13330"/>
                  <a:pt x="14536" y="13339"/>
                  <a:pt x="14542" y="13348"/>
                </a:cubicBezTo>
                <a:cubicBezTo>
                  <a:pt x="14553" y="13377"/>
                  <a:pt x="14567" y="13408"/>
                  <a:pt x="14575" y="13439"/>
                </a:cubicBezTo>
                <a:cubicBezTo>
                  <a:pt x="14579" y="13444"/>
                  <a:pt x="14579" y="13449"/>
                  <a:pt x="14581" y="13455"/>
                </a:cubicBezTo>
                <a:cubicBezTo>
                  <a:pt x="14589" y="13492"/>
                  <a:pt x="14596" y="13527"/>
                  <a:pt x="14602" y="13565"/>
                </a:cubicBezTo>
                <a:cubicBezTo>
                  <a:pt x="14605" y="13601"/>
                  <a:pt x="14608" y="13637"/>
                  <a:pt x="14608" y="13674"/>
                </a:cubicBezTo>
                <a:cubicBezTo>
                  <a:pt x="14608" y="13674"/>
                  <a:pt x="14602" y="13805"/>
                  <a:pt x="14602" y="13805"/>
                </a:cubicBezTo>
                <a:close/>
                <a:moveTo>
                  <a:pt x="11426" y="19347"/>
                </a:moveTo>
                <a:cubicBezTo>
                  <a:pt x="11426" y="19728"/>
                  <a:pt x="11130" y="20037"/>
                  <a:pt x="10770" y="20037"/>
                </a:cubicBezTo>
                <a:cubicBezTo>
                  <a:pt x="10405" y="20037"/>
                  <a:pt x="10113" y="19728"/>
                  <a:pt x="10113" y="19347"/>
                </a:cubicBezTo>
                <a:lnTo>
                  <a:pt x="10113" y="13644"/>
                </a:lnTo>
                <a:cubicBezTo>
                  <a:pt x="10113" y="13614"/>
                  <a:pt x="10118" y="13588"/>
                  <a:pt x="10122" y="13561"/>
                </a:cubicBezTo>
                <a:cubicBezTo>
                  <a:pt x="10125" y="13520"/>
                  <a:pt x="10134" y="13481"/>
                  <a:pt x="10142" y="13444"/>
                </a:cubicBezTo>
                <a:cubicBezTo>
                  <a:pt x="10144" y="13442"/>
                  <a:pt x="10144" y="13439"/>
                  <a:pt x="10144" y="13436"/>
                </a:cubicBezTo>
                <a:cubicBezTo>
                  <a:pt x="10158" y="13397"/>
                  <a:pt x="10172" y="13361"/>
                  <a:pt x="10189" y="13329"/>
                </a:cubicBezTo>
                <a:cubicBezTo>
                  <a:pt x="10189" y="13326"/>
                  <a:pt x="10190" y="13322"/>
                  <a:pt x="10192" y="13319"/>
                </a:cubicBezTo>
                <a:cubicBezTo>
                  <a:pt x="10211" y="13287"/>
                  <a:pt x="10228" y="13256"/>
                  <a:pt x="10251" y="13225"/>
                </a:cubicBezTo>
                <a:cubicBezTo>
                  <a:pt x="10254" y="13221"/>
                  <a:pt x="10259" y="13215"/>
                  <a:pt x="10262" y="13212"/>
                </a:cubicBezTo>
                <a:cubicBezTo>
                  <a:pt x="10282" y="13185"/>
                  <a:pt x="10304" y="13160"/>
                  <a:pt x="10326" y="13137"/>
                </a:cubicBezTo>
                <a:cubicBezTo>
                  <a:pt x="10335" y="13131"/>
                  <a:pt x="10343" y="13122"/>
                  <a:pt x="10352" y="13115"/>
                </a:cubicBezTo>
                <a:cubicBezTo>
                  <a:pt x="10374" y="13094"/>
                  <a:pt x="10393" y="13080"/>
                  <a:pt x="10417" y="13060"/>
                </a:cubicBezTo>
                <a:cubicBezTo>
                  <a:pt x="10431" y="13054"/>
                  <a:pt x="10446" y="13044"/>
                  <a:pt x="10463" y="13035"/>
                </a:cubicBezTo>
                <a:cubicBezTo>
                  <a:pt x="10484" y="13026"/>
                  <a:pt x="10501" y="13011"/>
                  <a:pt x="10524" y="13005"/>
                </a:cubicBezTo>
                <a:cubicBezTo>
                  <a:pt x="10544" y="12997"/>
                  <a:pt x="10568" y="12988"/>
                  <a:pt x="10593" y="12982"/>
                </a:cubicBezTo>
                <a:cubicBezTo>
                  <a:pt x="10610" y="12979"/>
                  <a:pt x="10624" y="12972"/>
                  <a:pt x="10640" y="12966"/>
                </a:cubicBezTo>
                <a:cubicBezTo>
                  <a:pt x="10682" y="12959"/>
                  <a:pt x="10725" y="12953"/>
                  <a:pt x="10770" y="12953"/>
                </a:cubicBezTo>
                <a:cubicBezTo>
                  <a:pt x="10811" y="12953"/>
                  <a:pt x="10855" y="12959"/>
                  <a:pt x="10896" y="12966"/>
                </a:cubicBezTo>
                <a:cubicBezTo>
                  <a:pt x="10914" y="12972"/>
                  <a:pt x="10929" y="12979"/>
                  <a:pt x="10947" y="12982"/>
                </a:cubicBezTo>
                <a:cubicBezTo>
                  <a:pt x="10969" y="12988"/>
                  <a:pt x="10992" y="12997"/>
                  <a:pt x="11014" y="13005"/>
                </a:cubicBezTo>
                <a:cubicBezTo>
                  <a:pt x="11034" y="13011"/>
                  <a:pt x="11056" y="13028"/>
                  <a:pt x="11077" y="13037"/>
                </a:cubicBezTo>
                <a:cubicBezTo>
                  <a:pt x="11091" y="13047"/>
                  <a:pt x="11105" y="13054"/>
                  <a:pt x="11119" y="13060"/>
                </a:cubicBezTo>
                <a:cubicBezTo>
                  <a:pt x="11144" y="13080"/>
                  <a:pt x="11167" y="13099"/>
                  <a:pt x="11189" y="13118"/>
                </a:cubicBezTo>
                <a:cubicBezTo>
                  <a:pt x="11194" y="13124"/>
                  <a:pt x="11203" y="13131"/>
                  <a:pt x="11210" y="13134"/>
                </a:cubicBezTo>
                <a:cubicBezTo>
                  <a:pt x="11234" y="13160"/>
                  <a:pt x="11258" y="13186"/>
                  <a:pt x="11280" y="13215"/>
                </a:cubicBezTo>
                <a:cubicBezTo>
                  <a:pt x="11280" y="13215"/>
                  <a:pt x="11284" y="13221"/>
                  <a:pt x="11287" y="13222"/>
                </a:cubicBezTo>
                <a:cubicBezTo>
                  <a:pt x="11356" y="13322"/>
                  <a:pt x="11402" y="13439"/>
                  <a:pt x="11418" y="13565"/>
                </a:cubicBezTo>
                <a:cubicBezTo>
                  <a:pt x="11419" y="13591"/>
                  <a:pt x="11426" y="13617"/>
                  <a:pt x="11426" y="13644"/>
                </a:cubicBezTo>
                <a:cubicBezTo>
                  <a:pt x="11426" y="13644"/>
                  <a:pt x="11426" y="19347"/>
                  <a:pt x="11426" y="19347"/>
                </a:cubicBezTo>
                <a:close/>
                <a:moveTo>
                  <a:pt x="8478" y="19415"/>
                </a:moveTo>
                <a:lnTo>
                  <a:pt x="8478" y="19414"/>
                </a:lnTo>
                <a:cubicBezTo>
                  <a:pt x="8475" y="19454"/>
                  <a:pt x="8468" y="19493"/>
                  <a:pt x="8456" y="19532"/>
                </a:cubicBezTo>
                <a:lnTo>
                  <a:pt x="8456" y="19535"/>
                </a:lnTo>
                <a:cubicBezTo>
                  <a:pt x="8445" y="19570"/>
                  <a:pt x="8432" y="19606"/>
                  <a:pt x="8416" y="19639"/>
                </a:cubicBezTo>
                <a:cubicBezTo>
                  <a:pt x="8415" y="19645"/>
                  <a:pt x="8411" y="19650"/>
                  <a:pt x="8409" y="19655"/>
                </a:cubicBezTo>
                <a:cubicBezTo>
                  <a:pt x="8398" y="19684"/>
                  <a:pt x="8377" y="19713"/>
                  <a:pt x="8363" y="19739"/>
                </a:cubicBezTo>
                <a:cubicBezTo>
                  <a:pt x="8355" y="19749"/>
                  <a:pt x="8349" y="19755"/>
                  <a:pt x="8342" y="19765"/>
                </a:cubicBezTo>
                <a:cubicBezTo>
                  <a:pt x="8327" y="19788"/>
                  <a:pt x="8306" y="19810"/>
                  <a:pt x="8288" y="19830"/>
                </a:cubicBezTo>
                <a:cubicBezTo>
                  <a:pt x="8278" y="19840"/>
                  <a:pt x="8267" y="19849"/>
                  <a:pt x="8256" y="19859"/>
                </a:cubicBezTo>
                <a:cubicBezTo>
                  <a:pt x="8237" y="19877"/>
                  <a:pt x="8222" y="19893"/>
                  <a:pt x="8200" y="19905"/>
                </a:cubicBezTo>
                <a:cubicBezTo>
                  <a:pt x="8186" y="19918"/>
                  <a:pt x="8167" y="19927"/>
                  <a:pt x="8151" y="19937"/>
                </a:cubicBezTo>
                <a:cubicBezTo>
                  <a:pt x="8134" y="19949"/>
                  <a:pt x="8115" y="19960"/>
                  <a:pt x="8097" y="19969"/>
                </a:cubicBezTo>
                <a:cubicBezTo>
                  <a:pt x="8076" y="19979"/>
                  <a:pt x="8052" y="19987"/>
                  <a:pt x="8028" y="19995"/>
                </a:cubicBezTo>
                <a:cubicBezTo>
                  <a:pt x="8014" y="20000"/>
                  <a:pt x="7999" y="20007"/>
                  <a:pt x="7981" y="20011"/>
                </a:cubicBezTo>
                <a:cubicBezTo>
                  <a:pt x="7942" y="20021"/>
                  <a:pt x="7900" y="20027"/>
                  <a:pt x="7858" y="20031"/>
                </a:cubicBezTo>
                <a:cubicBezTo>
                  <a:pt x="7495" y="20046"/>
                  <a:pt x="7189" y="19752"/>
                  <a:pt x="7173" y="19373"/>
                </a:cubicBezTo>
                <a:lnTo>
                  <a:pt x="6936" y="13802"/>
                </a:lnTo>
                <a:lnTo>
                  <a:pt x="6931" y="13674"/>
                </a:lnTo>
                <a:cubicBezTo>
                  <a:pt x="6931" y="13637"/>
                  <a:pt x="6933" y="13601"/>
                  <a:pt x="6936" y="13562"/>
                </a:cubicBezTo>
                <a:cubicBezTo>
                  <a:pt x="6940" y="13527"/>
                  <a:pt x="6948" y="13492"/>
                  <a:pt x="6957" y="13459"/>
                </a:cubicBezTo>
                <a:cubicBezTo>
                  <a:pt x="6958" y="13452"/>
                  <a:pt x="6961" y="13447"/>
                  <a:pt x="6962" y="13439"/>
                </a:cubicBezTo>
                <a:cubicBezTo>
                  <a:pt x="6971" y="13407"/>
                  <a:pt x="6984" y="13377"/>
                  <a:pt x="6996" y="13348"/>
                </a:cubicBezTo>
                <a:cubicBezTo>
                  <a:pt x="7001" y="13339"/>
                  <a:pt x="7003" y="13330"/>
                  <a:pt x="7008" y="13322"/>
                </a:cubicBezTo>
                <a:cubicBezTo>
                  <a:pt x="7024" y="13295"/>
                  <a:pt x="7038" y="13271"/>
                  <a:pt x="7055" y="13245"/>
                </a:cubicBezTo>
                <a:cubicBezTo>
                  <a:pt x="7060" y="13235"/>
                  <a:pt x="7068" y="13225"/>
                  <a:pt x="7075" y="13215"/>
                </a:cubicBezTo>
                <a:cubicBezTo>
                  <a:pt x="7089" y="13193"/>
                  <a:pt x="7106" y="13176"/>
                  <a:pt x="7124" y="13157"/>
                </a:cubicBezTo>
                <a:cubicBezTo>
                  <a:pt x="7124" y="13157"/>
                  <a:pt x="7125" y="13154"/>
                  <a:pt x="7127" y="13154"/>
                </a:cubicBezTo>
                <a:cubicBezTo>
                  <a:pt x="7137" y="13144"/>
                  <a:pt x="7149" y="13131"/>
                  <a:pt x="7161" y="13122"/>
                </a:cubicBezTo>
                <a:cubicBezTo>
                  <a:pt x="7175" y="13109"/>
                  <a:pt x="7189" y="13097"/>
                  <a:pt x="7206" y="13086"/>
                </a:cubicBezTo>
                <a:cubicBezTo>
                  <a:pt x="7209" y="13083"/>
                  <a:pt x="7213" y="13080"/>
                  <a:pt x="7216" y="13076"/>
                </a:cubicBezTo>
                <a:cubicBezTo>
                  <a:pt x="7232" y="13063"/>
                  <a:pt x="7249" y="13055"/>
                  <a:pt x="7265" y="13044"/>
                </a:cubicBezTo>
                <a:cubicBezTo>
                  <a:pt x="7275" y="13037"/>
                  <a:pt x="7287" y="13034"/>
                  <a:pt x="7296" y="13028"/>
                </a:cubicBezTo>
                <a:cubicBezTo>
                  <a:pt x="7304" y="13024"/>
                  <a:pt x="7313" y="13019"/>
                  <a:pt x="7321" y="13015"/>
                </a:cubicBezTo>
                <a:cubicBezTo>
                  <a:pt x="7342" y="13005"/>
                  <a:pt x="7364" y="12997"/>
                  <a:pt x="7386" y="12988"/>
                </a:cubicBezTo>
                <a:cubicBezTo>
                  <a:pt x="7392" y="12988"/>
                  <a:pt x="7400" y="12984"/>
                  <a:pt x="7403" y="12982"/>
                </a:cubicBezTo>
                <a:cubicBezTo>
                  <a:pt x="7416" y="12979"/>
                  <a:pt x="7424" y="12975"/>
                  <a:pt x="7433" y="12972"/>
                </a:cubicBezTo>
                <a:cubicBezTo>
                  <a:pt x="7474" y="12962"/>
                  <a:pt x="7515" y="12956"/>
                  <a:pt x="7557" y="12956"/>
                </a:cubicBezTo>
                <a:cubicBezTo>
                  <a:pt x="7601" y="12953"/>
                  <a:pt x="7644" y="12956"/>
                  <a:pt x="7685" y="12962"/>
                </a:cubicBezTo>
                <a:cubicBezTo>
                  <a:pt x="7703" y="12964"/>
                  <a:pt x="7720" y="12972"/>
                  <a:pt x="7737" y="12975"/>
                </a:cubicBezTo>
                <a:cubicBezTo>
                  <a:pt x="7759" y="12982"/>
                  <a:pt x="7784" y="12987"/>
                  <a:pt x="7808" y="12995"/>
                </a:cubicBezTo>
                <a:cubicBezTo>
                  <a:pt x="7830" y="13005"/>
                  <a:pt x="7854" y="13015"/>
                  <a:pt x="7876" y="13028"/>
                </a:cubicBezTo>
                <a:cubicBezTo>
                  <a:pt x="7889" y="13035"/>
                  <a:pt x="7906" y="13044"/>
                  <a:pt x="7918" y="13050"/>
                </a:cubicBezTo>
                <a:cubicBezTo>
                  <a:pt x="7945" y="13067"/>
                  <a:pt x="7970" y="13086"/>
                  <a:pt x="7996" y="13109"/>
                </a:cubicBezTo>
                <a:cubicBezTo>
                  <a:pt x="8003" y="13113"/>
                  <a:pt x="8007" y="13118"/>
                  <a:pt x="8014" y="13122"/>
                </a:cubicBezTo>
                <a:cubicBezTo>
                  <a:pt x="8043" y="13147"/>
                  <a:pt x="8069" y="13178"/>
                  <a:pt x="8093" y="13209"/>
                </a:cubicBezTo>
                <a:lnTo>
                  <a:pt x="8093" y="13212"/>
                </a:lnTo>
                <a:cubicBezTo>
                  <a:pt x="8169" y="13310"/>
                  <a:pt x="8222" y="13431"/>
                  <a:pt x="8234" y="13565"/>
                </a:cubicBezTo>
                <a:cubicBezTo>
                  <a:pt x="8237" y="13581"/>
                  <a:pt x="8241" y="13598"/>
                  <a:pt x="8241" y="13613"/>
                </a:cubicBezTo>
                <a:lnTo>
                  <a:pt x="8483" y="19311"/>
                </a:lnTo>
                <a:cubicBezTo>
                  <a:pt x="8485" y="19347"/>
                  <a:pt x="8482" y="19383"/>
                  <a:pt x="8478" y="19415"/>
                </a:cubicBezTo>
                <a:close/>
                <a:moveTo>
                  <a:pt x="5291" y="19415"/>
                </a:moveTo>
                <a:cubicBezTo>
                  <a:pt x="5277" y="19522"/>
                  <a:pt x="5236" y="19620"/>
                  <a:pt x="5179" y="19708"/>
                </a:cubicBezTo>
                <a:cubicBezTo>
                  <a:pt x="5178" y="19713"/>
                  <a:pt x="5172" y="19720"/>
                  <a:pt x="5169" y="19726"/>
                </a:cubicBezTo>
                <a:cubicBezTo>
                  <a:pt x="5155" y="19745"/>
                  <a:pt x="5138" y="19765"/>
                  <a:pt x="5123" y="19781"/>
                </a:cubicBezTo>
                <a:cubicBezTo>
                  <a:pt x="5112" y="19794"/>
                  <a:pt x="5100" y="19807"/>
                  <a:pt x="5088" y="19819"/>
                </a:cubicBezTo>
                <a:cubicBezTo>
                  <a:pt x="5074" y="19833"/>
                  <a:pt x="5059" y="19846"/>
                  <a:pt x="5042" y="19859"/>
                </a:cubicBezTo>
                <a:cubicBezTo>
                  <a:pt x="5027" y="19872"/>
                  <a:pt x="5010" y="19885"/>
                  <a:pt x="4992" y="19895"/>
                </a:cubicBezTo>
                <a:cubicBezTo>
                  <a:pt x="4976" y="19905"/>
                  <a:pt x="4963" y="19916"/>
                  <a:pt x="4947" y="19924"/>
                </a:cubicBezTo>
                <a:cubicBezTo>
                  <a:pt x="4925" y="19937"/>
                  <a:pt x="4901" y="19945"/>
                  <a:pt x="4876" y="19956"/>
                </a:cubicBezTo>
                <a:cubicBezTo>
                  <a:pt x="4865" y="19960"/>
                  <a:pt x="4851" y="19969"/>
                  <a:pt x="4837" y="19972"/>
                </a:cubicBezTo>
                <a:cubicBezTo>
                  <a:pt x="4798" y="19984"/>
                  <a:pt x="4760" y="19995"/>
                  <a:pt x="4715" y="20000"/>
                </a:cubicBezTo>
                <a:cubicBezTo>
                  <a:pt x="4357" y="20039"/>
                  <a:pt x="4032" y="19768"/>
                  <a:pt x="3994" y="19386"/>
                </a:cubicBezTo>
                <a:lnTo>
                  <a:pt x="3414" y="13771"/>
                </a:lnTo>
                <a:lnTo>
                  <a:pt x="3409" y="13718"/>
                </a:lnTo>
                <a:cubicBezTo>
                  <a:pt x="3404" y="13666"/>
                  <a:pt x="3404" y="13614"/>
                  <a:pt x="3411" y="13565"/>
                </a:cubicBezTo>
                <a:cubicBezTo>
                  <a:pt x="3412" y="13539"/>
                  <a:pt x="3419" y="13517"/>
                  <a:pt x="3424" y="13492"/>
                </a:cubicBezTo>
                <a:cubicBezTo>
                  <a:pt x="3429" y="13462"/>
                  <a:pt x="3438" y="13429"/>
                  <a:pt x="3450" y="13397"/>
                </a:cubicBezTo>
                <a:cubicBezTo>
                  <a:pt x="3451" y="13397"/>
                  <a:pt x="3451" y="13392"/>
                  <a:pt x="3453" y="13389"/>
                </a:cubicBezTo>
                <a:cubicBezTo>
                  <a:pt x="3467" y="13361"/>
                  <a:pt x="3478" y="13330"/>
                  <a:pt x="3493" y="13306"/>
                </a:cubicBezTo>
                <a:cubicBezTo>
                  <a:pt x="3495" y="13300"/>
                  <a:pt x="3498" y="13293"/>
                  <a:pt x="3502" y="13288"/>
                </a:cubicBezTo>
                <a:cubicBezTo>
                  <a:pt x="3513" y="13267"/>
                  <a:pt x="3532" y="13239"/>
                  <a:pt x="3548" y="13217"/>
                </a:cubicBezTo>
                <a:cubicBezTo>
                  <a:pt x="3552" y="13212"/>
                  <a:pt x="3556" y="13206"/>
                  <a:pt x="3563" y="13196"/>
                </a:cubicBezTo>
                <a:cubicBezTo>
                  <a:pt x="3577" y="13183"/>
                  <a:pt x="3589" y="13167"/>
                  <a:pt x="3603" y="13150"/>
                </a:cubicBezTo>
                <a:cubicBezTo>
                  <a:pt x="3608" y="13147"/>
                  <a:pt x="3612" y="13144"/>
                  <a:pt x="3616" y="13137"/>
                </a:cubicBezTo>
                <a:cubicBezTo>
                  <a:pt x="3626" y="13131"/>
                  <a:pt x="3632" y="13124"/>
                  <a:pt x="3641" y="13115"/>
                </a:cubicBezTo>
                <a:cubicBezTo>
                  <a:pt x="3650" y="13107"/>
                  <a:pt x="3661" y="13100"/>
                  <a:pt x="3670" y="13093"/>
                </a:cubicBezTo>
                <a:cubicBezTo>
                  <a:pt x="3686" y="13083"/>
                  <a:pt x="3697" y="13070"/>
                  <a:pt x="3715" y="13060"/>
                </a:cubicBezTo>
                <a:cubicBezTo>
                  <a:pt x="3720" y="13055"/>
                  <a:pt x="3728" y="13054"/>
                  <a:pt x="3737" y="13047"/>
                </a:cubicBezTo>
                <a:cubicBezTo>
                  <a:pt x="3744" y="13044"/>
                  <a:pt x="3754" y="13035"/>
                  <a:pt x="3764" y="13031"/>
                </a:cubicBezTo>
                <a:cubicBezTo>
                  <a:pt x="3783" y="13019"/>
                  <a:pt x="3806" y="13011"/>
                  <a:pt x="3827" y="13001"/>
                </a:cubicBezTo>
                <a:cubicBezTo>
                  <a:pt x="3833" y="12998"/>
                  <a:pt x="3838" y="12997"/>
                  <a:pt x="3844" y="12995"/>
                </a:cubicBezTo>
                <a:cubicBezTo>
                  <a:pt x="3854" y="12988"/>
                  <a:pt x="3863" y="12988"/>
                  <a:pt x="3869" y="12984"/>
                </a:cubicBezTo>
                <a:cubicBezTo>
                  <a:pt x="3909" y="12972"/>
                  <a:pt x="3950" y="12962"/>
                  <a:pt x="3990" y="12956"/>
                </a:cubicBezTo>
                <a:cubicBezTo>
                  <a:pt x="4035" y="12953"/>
                  <a:pt x="4079" y="12953"/>
                  <a:pt x="4122" y="12956"/>
                </a:cubicBezTo>
                <a:cubicBezTo>
                  <a:pt x="4149" y="12959"/>
                  <a:pt x="4175" y="12966"/>
                  <a:pt x="4201" y="12972"/>
                </a:cubicBezTo>
                <a:cubicBezTo>
                  <a:pt x="4216" y="12975"/>
                  <a:pt x="4232" y="12979"/>
                  <a:pt x="4248" y="12982"/>
                </a:cubicBezTo>
                <a:cubicBezTo>
                  <a:pt x="4273" y="12988"/>
                  <a:pt x="4293" y="13001"/>
                  <a:pt x="4316" y="13011"/>
                </a:cubicBezTo>
                <a:cubicBezTo>
                  <a:pt x="4332" y="13019"/>
                  <a:pt x="4350" y="13024"/>
                  <a:pt x="4363" y="13034"/>
                </a:cubicBezTo>
                <a:cubicBezTo>
                  <a:pt x="4385" y="13044"/>
                  <a:pt x="4404" y="13058"/>
                  <a:pt x="4424" y="13074"/>
                </a:cubicBezTo>
                <a:cubicBezTo>
                  <a:pt x="4440" y="13084"/>
                  <a:pt x="4456" y="13093"/>
                  <a:pt x="4469" y="13105"/>
                </a:cubicBezTo>
                <a:cubicBezTo>
                  <a:pt x="4490" y="13122"/>
                  <a:pt x="4505" y="13144"/>
                  <a:pt x="4526" y="13160"/>
                </a:cubicBezTo>
                <a:cubicBezTo>
                  <a:pt x="4536" y="13173"/>
                  <a:pt x="4548" y="13185"/>
                  <a:pt x="4561" y="13196"/>
                </a:cubicBezTo>
                <a:cubicBezTo>
                  <a:pt x="4579" y="13221"/>
                  <a:pt x="4595" y="13248"/>
                  <a:pt x="4610" y="13275"/>
                </a:cubicBezTo>
                <a:cubicBezTo>
                  <a:pt x="4617" y="13285"/>
                  <a:pt x="4624" y="13293"/>
                  <a:pt x="4632" y="13306"/>
                </a:cubicBezTo>
                <a:cubicBezTo>
                  <a:pt x="4649" y="13339"/>
                  <a:pt x="4665" y="13377"/>
                  <a:pt x="4675" y="13413"/>
                </a:cubicBezTo>
                <a:cubicBezTo>
                  <a:pt x="4678" y="13420"/>
                  <a:pt x="4682" y="13423"/>
                  <a:pt x="4684" y="13429"/>
                </a:cubicBezTo>
                <a:cubicBezTo>
                  <a:pt x="4696" y="13472"/>
                  <a:pt x="4706" y="13517"/>
                  <a:pt x="4712" y="13565"/>
                </a:cubicBezTo>
                <a:cubicBezTo>
                  <a:pt x="4712" y="13565"/>
                  <a:pt x="4712" y="13565"/>
                  <a:pt x="4712" y="13568"/>
                </a:cubicBezTo>
                <a:lnTo>
                  <a:pt x="5282" y="19100"/>
                </a:lnTo>
                <a:lnTo>
                  <a:pt x="5299" y="19238"/>
                </a:lnTo>
                <a:cubicBezTo>
                  <a:pt x="5305" y="19299"/>
                  <a:pt x="5302" y="19358"/>
                  <a:pt x="5291" y="19415"/>
                </a:cubicBezTo>
                <a:close/>
                <a:moveTo>
                  <a:pt x="10173" y="1727"/>
                </a:moveTo>
                <a:cubicBezTo>
                  <a:pt x="10527" y="1707"/>
                  <a:pt x="10818" y="1454"/>
                  <a:pt x="10914" y="1111"/>
                </a:cubicBezTo>
                <a:cubicBezTo>
                  <a:pt x="11009" y="1447"/>
                  <a:pt x="11291" y="1694"/>
                  <a:pt x="11630" y="1727"/>
                </a:cubicBezTo>
                <a:lnTo>
                  <a:pt x="17936" y="9677"/>
                </a:lnTo>
                <a:lnTo>
                  <a:pt x="3869" y="9677"/>
                </a:lnTo>
                <a:cubicBezTo>
                  <a:pt x="3869" y="9677"/>
                  <a:pt x="10173" y="1727"/>
                  <a:pt x="10173" y="1727"/>
                </a:cubicBezTo>
                <a:close/>
                <a:moveTo>
                  <a:pt x="20112" y="9677"/>
                </a:moveTo>
                <a:lnTo>
                  <a:pt x="19435" y="9677"/>
                </a:lnTo>
                <a:lnTo>
                  <a:pt x="12523" y="964"/>
                </a:lnTo>
                <a:cubicBezTo>
                  <a:pt x="12527" y="929"/>
                  <a:pt x="12527" y="899"/>
                  <a:pt x="12527" y="865"/>
                </a:cubicBezTo>
                <a:cubicBezTo>
                  <a:pt x="12527" y="385"/>
                  <a:pt x="12159" y="0"/>
                  <a:pt x="11703" y="0"/>
                </a:cubicBezTo>
                <a:cubicBezTo>
                  <a:pt x="11330" y="0"/>
                  <a:pt x="11015" y="260"/>
                  <a:pt x="10914" y="618"/>
                </a:cubicBezTo>
                <a:cubicBezTo>
                  <a:pt x="10816" y="260"/>
                  <a:pt x="10498" y="0"/>
                  <a:pt x="10125" y="0"/>
                </a:cubicBezTo>
                <a:cubicBezTo>
                  <a:pt x="9671" y="0"/>
                  <a:pt x="9302" y="385"/>
                  <a:pt x="9302" y="865"/>
                </a:cubicBezTo>
                <a:cubicBezTo>
                  <a:pt x="9302" y="888"/>
                  <a:pt x="9305" y="914"/>
                  <a:pt x="9307" y="936"/>
                </a:cubicBezTo>
                <a:lnTo>
                  <a:pt x="2372" y="9677"/>
                </a:lnTo>
                <a:lnTo>
                  <a:pt x="1485" y="9677"/>
                </a:lnTo>
                <a:cubicBezTo>
                  <a:pt x="665" y="9677"/>
                  <a:pt x="0" y="10373"/>
                  <a:pt x="0" y="11238"/>
                </a:cubicBezTo>
                <a:cubicBezTo>
                  <a:pt x="0" y="12074"/>
                  <a:pt x="629" y="12760"/>
                  <a:pt x="1416" y="12801"/>
                </a:cubicBezTo>
                <a:lnTo>
                  <a:pt x="2519" y="20838"/>
                </a:lnTo>
                <a:cubicBezTo>
                  <a:pt x="2577" y="21259"/>
                  <a:pt x="3010" y="21600"/>
                  <a:pt x="3486" y="21600"/>
                </a:cubicBezTo>
                <a:lnTo>
                  <a:pt x="18115" y="21600"/>
                </a:lnTo>
                <a:cubicBezTo>
                  <a:pt x="18590" y="21600"/>
                  <a:pt x="19023" y="21259"/>
                  <a:pt x="19080" y="20838"/>
                </a:cubicBezTo>
                <a:lnTo>
                  <a:pt x="20183" y="12801"/>
                </a:lnTo>
                <a:cubicBezTo>
                  <a:pt x="20969" y="12760"/>
                  <a:pt x="21600" y="12074"/>
                  <a:pt x="21600" y="11238"/>
                </a:cubicBezTo>
                <a:cubicBezTo>
                  <a:pt x="21600" y="10373"/>
                  <a:pt x="20933" y="9677"/>
                  <a:pt x="20112" y="96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algn="r" eaLnBrk="1">
              <a:lnSpc>
                <a:spcPct val="120000"/>
              </a:lnSpc>
              <a:defRPr/>
            </a:pPr>
            <a:endParaRPr lang="id-ID" sz="1800" dirty="0">
              <a:latin typeface="Gen Jyuu GothicX Medium" panose="020B0402020203020207" pitchFamily="34" charset="-120"/>
              <a:ea typeface="Gen Jyuu GothicX Medium" panose="020B0402020203020207" pitchFamily="34" charset="-120"/>
              <a:cs typeface="Gen Jyuu GothicX Medium" panose="020B0402020203020207" pitchFamily="34" charset="-12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2157790" y="1647422"/>
            <a:ext cx="7900610" cy="1390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TW" altLang="en-US" sz="8000" b="1" dirty="0">
                <a:latin typeface="Gen Jyuu Gothic XP Medium" panose="020B0402020203020207" pitchFamily="34" charset="-120"/>
                <a:ea typeface="Gen Jyuu Gothic XP Medium" panose="020B0402020203020207" pitchFamily="34" charset="-120"/>
                <a:cs typeface="Gen Jyuu Gothic XP Medium" panose="020B0402020203020207" pitchFamily="34" charset="-120"/>
              </a:rPr>
              <a:t>所欲傳達的觀念</a:t>
            </a:r>
            <a:endParaRPr kumimoji="1" lang="zh-CN" altLang="en-US" sz="8000" b="1" dirty="0">
              <a:latin typeface="Gen Jyuu Gothic XP Medium" panose="020B0402020203020207" pitchFamily="34" charset="-120"/>
              <a:ea typeface="Gen Jyuu Gothic XP Medium" panose="020B0402020203020207" pitchFamily="34" charset="-120"/>
              <a:cs typeface="Gen Jyuu Gothic XP Medium" panose="020B0402020203020207" pitchFamily="34" charset="-120"/>
            </a:endParaRPr>
          </a:p>
        </p:txBody>
      </p:sp>
      <p:sp>
        <p:nvSpPr>
          <p:cNvPr id="39" name="Subtitle 2"/>
          <p:cNvSpPr txBox="1">
            <a:spLocks/>
          </p:cNvSpPr>
          <p:nvPr/>
        </p:nvSpPr>
        <p:spPr>
          <a:xfrm>
            <a:off x="4425511" y="4309867"/>
            <a:ext cx="8722756" cy="1158206"/>
          </a:xfrm>
          <a:prstGeom prst="rect">
            <a:avLst/>
          </a:prstGeom>
        </p:spPr>
        <p:txBody>
          <a:bodyPr vert="horz" wrap="square" lIns="217490" tIns="108746" rIns="217490" bIns="108746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TW" altLang="en-US" sz="5400" b="1" dirty="0">
                <a:solidFill>
                  <a:schemeClr val="tx1"/>
                </a:solidFill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  <a:sym typeface="时尚中黑简体" charset="0"/>
              </a:rPr>
              <a:t>剩餘醜蔬果再利用</a:t>
            </a:r>
            <a:endParaRPr lang="en-US" altLang="zh-CN" sz="5400" kern="0" dirty="0">
              <a:solidFill>
                <a:schemeClr val="tx1"/>
              </a:solidFill>
              <a:latin typeface="Gen Jyuu GothicX Medium" panose="020B0402020203020207" pitchFamily="34" charset="-120"/>
              <a:ea typeface="Gen Jyuu GothicX Medium" panose="020B0402020203020207" pitchFamily="34" charset="-120"/>
              <a:cs typeface="Gen Jyuu GothicX Medium" panose="020B0402020203020207" pitchFamily="34" charset="-120"/>
            </a:endParaRPr>
          </a:p>
        </p:txBody>
      </p:sp>
      <p:sp>
        <p:nvSpPr>
          <p:cNvPr id="40" name="Subtitle 2"/>
          <p:cNvSpPr txBox="1">
            <a:spLocks/>
          </p:cNvSpPr>
          <p:nvPr/>
        </p:nvSpPr>
        <p:spPr>
          <a:xfrm>
            <a:off x="4451319" y="7231153"/>
            <a:ext cx="8722756" cy="1158206"/>
          </a:xfrm>
          <a:prstGeom prst="rect">
            <a:avLst/>
          </a:prstGeom>
        </p:spPr>
        <p:txBody>
          <a:bodyPr vert="horz" wrap="square" lIns="217490" tIns="108746" rIns="217490" bIns="108746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TW" altLang="en-US" sz="5400" b="1" dirty="0">
                <a:solidFill>
                  <a:schemeClr val="tx1"/>
                </a:solidFill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  <a:sym typeface="时尚中黑简体" charset="0"/>
              </a:rPr>
              <a:t>即期食品再利用</a:t>
            </a:r>
            <a:endParaRPr lang="en-US" altLang="zh-TW" sz="5400" b="1" dirty="0">
              <a:solidFill>
                <a:schemeClr val="tx1"/>
              </a:solidFill>
              <a:latin typeface="Gen Jyuu GothicX Medium" panose="020B0402020203020207" pitchFamily="34" charset="-120"/>
              <a:ea typeface="Gen Jyuu GothicX Medium" panose="020B0402020203020207" pitchFamily="34" charset="-120"/>
              <a:cs typeface="Gen Jyuu GothicX Medium" panose="020B0402020203020207" pitchFamily="34" charset="-120"/>
              <a:sym typeface="时尚中黑简体" charset="0"/>
            </a:endParaRPr>
          </a:p>
        </p:txBody>
      </p:sp>
      <p:sp>
        <p:nvSpPr>
          <p:cNvPr id="41" name="Subtitle 2"/>
          <p:cNvSpPr txBox="1">
            <a:spLocks/>
          </p:cNvSpPr>
          <p:nvPr/>
        </p:nvSpPr>
        <p:spPr>
          <a:xfrm>
            <a:off x="4435443" y="10076245"/>
            <a:ext cx="8722756" cy="1158206"/>
          </a:xfrm>
          <a:prstGeom prst="rect">
            <a:avLst/>
          </a:prstGeom>
        </p:spPr>
        <p:txBody>
          <a:bodyPr vert="horz" wrap="square" lIns="217490" tIns="108746" rIns="217490" bIns="108746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TW" altLang="en-US" sz="5400" b="1" dirty="0">
                <a:solidFill>
                  <a:schemeClr val="tx1"/>
                </a:solidFill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  <a:sym typeface="时尚中黑简体" charset="0"/>
              </a:rPr>
              <a:t>全食物利用</a:t>
            </a:r>
            <a:endParaRPr lang="en-US" altLang="zh-CN" sz="5400" kern="0" dirty="0">
              <a:solidFill>
                <a:schemeClr val="tx1"/>
              </a:solidFill>
              <a:latin typeface="Gen Jyuu GothicX Medium" panose="020B0402020203020207" pitchFamily="34" charset="-120"/>
              <a:ea typeface="Gen Jyuu GothicX Medium" panose="020B0402020203020207" pitchFamily="34" charset="-120"/>
              <a:cs typeface="Gen Jyuu GothicX Medium" panose="020B0402020203020207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57188558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585873" y="1327031"/>
            <a:ext cx="22721600" cy="1527200"/>
          </a:xfrm>
          <a:prstGeom prst="rect">
            <a:avLst/>
          </a:prstGeom>
        </p:spPr>
        <p:txBody>
          <a:bodyPr spcFirstLastPara="1" wrap="square" lIns="243800" tIns="243800" rIns="243800" bIns="243800" anchor="t" anchorCtr="0">
            <a:normAutofit/>
          </a:bodyPr>
          <a:lstStyle/>
          <a:p>
            <a:pPr algn="ctr" rtl="0"/>
            <a:r>
              <a:rPr lang="zh-TW" dirty="0">
                <a:solidFill>
                  <a:srgbClr val="7C7C7C"/>
                </a:solidFill>
                <a:latin typeface="Gen Jyuu Gothic XP Medium" panose="020B0402020203020207" pitchFamily="34" charset="-120"/>
                <a:ea typeface="Gen Jyuu Gothic XP Medium" panose="020B0402020203020207" pitchFamily="34" charset="-120"/>
                <a:cs typeface="Gen Jyuu Gothic XP Medium" panose="020B0402020203020207" pitchFamily="34" charset="-120"/>
              </a:rPr>
              <a:t>解決方案描述</a:t>
            </a:r>
            <a:endParaRPr dirty="0">
              <a:solidFill>
                <a:srgbClr val="7C7C7C"/>
              </a:solidFill>
              <a:latin typeface="Gen Jyuu Gothic XP Medium" panose="020B0402020203020207" pitchFamily="34" charset="-120"/>
              <a:ea typeface="Gen Jyuu Gothic XP Medium" panose="020B0402020203020207" pitchFamily="34" charset="-120"/>
              <a:cs typeface="Gen Jyuu Gothic XP Medium" panose="020B0402020203020207" pitchFamily="34" charset="-120"/>
            </a:endParaRPr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E9D217B8-B14E-4DE5-B0C9-723328070EBE}"/>
              </a:ext>
            </a:extLst>
          </p:cNvPr>
          <p:cNvSpPr/>
          <p:nvPr/>
        </p:nvSpPr>
        <p:spPr>
          <a:xfrm>
            <a:off x="6896494" y="4260765"/>
            <a:ext cx="2993797" cy="546781"/>
          </a:xfrm>
          <a:prstGeom prst="roundRect">
            <a:avLst>
              <a:gd name="adj" fmla="val 50000"/>
            </a:avLst>
          </a:prstGeom>
          <a:solidFill>
            <a:srgbClr val="FFA2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>
              <a:solidFill>
                <a:srgbClr val="2F5597"/>
              </a:solidFill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D2A9605F-7C32-46A7-A628-EE60D8E850BF}"/>
              </a:ext>
            </a:extLst>
          </p:cNvPr>
          <p:cNvSpPr txBox="1"/>
          <p:nvPr/>
        </p:nvSpPr>
        <p:spPr>
          <a:xfrm>
            <a:off x="6440859" y="3859447"/>
            <a:ext cx="34494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6400" b="1" dirty="0">
                <a:solidFill>
                  <a:srgbClr val="2F5597"/>
                </a:solidFill>
                <a:latin typeface="Gen Jyuu Gothic XP Medium" panose="020B0402020203020207" pitchFamily="34" charset="-120"/>
                <a:ea typeface="Gen Jyuu Gothic XP Medium" panose="020B0402020203020207" pitchFamily="34" charset="-120"/>
                <a:cs typeface="Gen Jyuu Gothic XP Medium" panose="020B0402020203020207" pitchFamily="34" charset="-120"/>
              </a:rPr>
              <a:t>STEP</a:t>
            </a:r>
            <a:r>
              <a:rPr lang="zh-TW" altLang="en-US" sz="6400" b="1" dirty="0">
                <a:solidFill>
                  <a:srgbClr val="2F5597"/>
                </a:solidFill>
                <a:latin typeface="Gen Jyuu Gothic XP Medium" panose="020B0402020203020207" pitchFamily="34" charset="-120"/>
                <a:ea typeface="Gen Jyuu Gothic XP Medium" panose="020B0402020203020207" pitchFamily="34" charset="-120"/>
                <a:cs typeface="Gen Jyuu Gothic XP Medium" panose="020B0402020203020207" pitchFamily="34" charset="-120"/>
              </a:rPr>
              <a:t> １</a:t>
            </a:r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0DAF5A29-7FB5-46E5-94FC-F988ADFDDD55}"/>
              </a:ext>
            </a:extLst>
          </p:cNvPr>
          <p:cNvSpPr/>
          <p:nvPr/>
        </p:nvSpPr>
        <p:spPr>
          <a:xfrm>
            <a:off x="6896494" y="6602696"/>
            <a:ext cx="2993797" cy="546781"/>
          </a:xfrm>
          <a:prstGeom prst="roundRect">
            <a:avLst>
              <a:gd name="adj" fmla="val 50000"/>
            </a:avLst>
          </a:prstGeom>
          <a:solidFill>
            <a:srgbClr val="FFA2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>
              <a:solidFill>
                <a:srgbClr val="2F5597"/>
              </a:solidFill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29C6DA7D-2C1E-497E-9082-9CC4BF839821}"/>
              </a:ext>
            </a:extLst>
          </p:cNvPr>
          <p:cNvSpPr txBox="1"/>
          <p:nvPr/>
        </p:nvSpPr>
        <p:spPr>
          <a:xfrm>
            <a:off x="6440859" y="6199332"/>
            <a:ext cx="34494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6400" b="1" dirty="0">
                <a:solidFill>
                  <a:srgbClr val="2F5597"/>
                </a:solidFill>
                <a:latin typeface="Gen Jyuu Gothic XP Medium" panose="020B0402020203020207" pitchFamily="34" charset="-120"/>
                <a:ea typeface="Gen Jyuu Gothic XP Medium" panose="020B0402020203020207" pitchFamily="34" charset="-120"/>
                <a:cs typeface="Gen Jyuu Gothic XP Medium" panose="020B0402020203020207" pitchFamily="34" charset="-120"/>
              </a:rPr>
              <a:t>STEP</a:t>
            </a:r>
            <a:r>
              <a:rPr lang="zh-TW" altLang="en-US" sz="6400" b="1" dirty="0">
                <a:solidFill>
                  <a:srgbClr val="2F5597"/>
                </a:solidFill>
                <a:latin typeface="Gen Jyuu Gothic XP Medium" panose="020B0402020203020207" pitchFamily="34" charset="-120"/>
                <a:ea typeface="Gen Jyuu Gothic XP Medium" panose="020B0402020203020207" pitchFamily="34" charset="-120"/>
                <a:cs typeface="Gen Jyuu Gothic XP Medium" panose="020B0402020203020207" pitchFamily="34" charset="-120"/>
              </a:rPr>
              <a:t> </a:t>
            </a:r>
            <a:r>
              <a:rPr lang="en-US" altLang="zh-TW" sz="6400" b="1" dirty="0">
                <a:solidFill>
                  <a:srgbClr val="2F5597"/>
                </a:solidFill>
                <a:latin typeface="Gen Jyuu Gothic XP Medium" panose="020B0402020203020207" pitchFamily="34" charset="-120"/>
                <a:ea typeface="Gen Jyuu Gothic XP Medium" panose="020B0402020203020207" pitchFamily="34" charset="-120"/>
                <a:cs typeface="Gen Jyuu Gothic XP Medium" panose="020B0402020203020207" pitchFamily="34" charset="-120"/>
              </a:rPr>
              <a:t>2</a:t>
            </a:r>
            <a:endParaRPr lang="zh-TW" altLang="en-US" sz="6400" b="1" dirty="0">
              <a:solidFill>
                <a:srgbClr val="2F5597"/>
              </a:solidFill>
              <a:latin typeface="Gen Jyuu Gothic XP Medium" panose="020B0402020203020207" pitchFamily="34" charset="-120"/>
              <a:ea typeface="Gen Jyuu Gothic XP Medium" panose="020B0402020203020207" pitchFamily="34" charset="-120"/>
              <a:cs typeface="Gen Jyuu Gothic XP Medium" panose="020B0402020203020207" pitchFamily="34" charset="-12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613769FA-ECA7-4D0E-8B59-57E0FCE98053}"/>
              </a:ext>
            </a:extLst>
          </p:cNvPr>
          <p:cNvSpPr txBox="1"/>
          <p:nvPr/>
        </p:nvSpPr>
        <p:spPr>
          <a:xfrm>
            <a:off x="11418848" y="3859447"/>
            <a:ext cx="64053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400" b="1" dirty="0">
                <a:solidFill>
                  <a:srgbClr val="FFA295"/>
                </a:solidFill>
                <a:latin typeface="Gen Jyuu Gothic XP Medium" panose="020B0402020203020207" pitchFamily="34" charset="-120"/>
                <a:ea typeface="Gen Jyuu Gothic XP Medium" panose="020B0402020203020207" pitchFamily="34" charset="-120"/>
                <a:cs typeface="Gen Jyuu Gothic XP Medium" panose="020B0402020203020207" pitchFamily="34" charset="-120"/>
              </a:rPr>
              <a:t>招募活動參與者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8243311B-66CF-40A5-9A7C-76207605B9DD}"/>
              </a:ext>
            </a:extLst>
          </p:cNvPr>
          <p:cNvSpPr txBox="1"/>
          <p:nvPr/>
        </p:nvSpPr>
        <p:spPr>
          <a:xfrm>
            <a:off x="11641872" y="6199332"/>
            <a:ext cx="68212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400" b="1" dirty="0">
                <a:solidFill>
                  <a:srgbClr val="FFA295"/>
                </a:solidFill>
                <a:latin typeface="Gen Jyuu Gothic XP Medium" panose="020B0402020203020207" pitchFamily="34" charset="-120"/>
                <a:ea typeface="Gen Jyuu Gothic XP Medium" panose="020B0402020203020207" pitchFamily="34" charset="-120"/>
                <a:cs typeface="Gen Jyuu Gothic XP Medium" panose="020B0402020203020207" pitchFamily="34" charset="-120"/>
              </a:rPr>
              <a:t>向報名者收取餐盒</a:t>
            </a:r>
          </a:p>
        </p:txBody>
      </p:sp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1862A02D-3835-482C-A7FC-C2855E3346DD}"/>
              </a:ext>
            </a:extLst>
          </p:cNvPr>
          <p:cNvSpPr/>
          <p:nvPr/>
        </p:nvSpPr>
        <p:spPr>
          <a:xfrm>
            <a:off x="6896493" y="9036663"/>
            <a:ext cx="2993797" cy="546781"/>
          </a:xfrm>
          <a:prstGeom prst="roundRect">
            <a:avLst>
              <a:gd name="adj" fmla="val 50000"/>
            </a:avLst>
          </a:prstGeom>
          <a:solidFill>
            <a:srgbClr val="FFA2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>
              <a:solidFill>
                <a:srgbClr val="2F5597"/>
              </a:solidFill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72F73937-D5B5-4A61-BDA3-5C5E3D496509}"/>
              </a:ext>
            </a:extLst>
          </p:cNvPr>
          <p:cNvSpPr txBox="1"/>
          <p:nvPr/>
        </p:nvSpPr>
        <p:spPr>
          <a:xfrm>
            <a:off x="6440859" y="8641601"/>
            <a:ext cx="34494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6400" b="1" dirty="0">
                <a:solidFill>
                  <a:srgbClr val="2F5597"/>
                </a:solidFill>
                <a:latin typeface="Gen Jyuu Gothic XP Medium" panose="020B0402020203020207" pitchFamily="34" charset="-120"/>
                <a:ea typeface="Gen Jyuu Gothic XP Medium" panose="020B0402020203020207" pitchFamily="34" charset="-120"/>
                <a:cs typeface="Gen Jyuu Gothic XP Medium" panose="020B0402020203020207" pitchFamily="34" charset="-120"/>
              </a:rPr>
              <a:t>STEP</a:t>
            </a:r>
            <a:r>
              <a:rPr lang="zh-TW" altLang="en-US" sz="6400" b="1" dirty="0">
                <a:solidFill>
                  <a:srgbClr val="2F5597"/>
                </a:solidFill>
                <a:latin typeface="Gen Jyuu Gothic XP Medium" panose="020B0402020203020207" pitchFamily="34" charset="-120"/>
                <a:ea typeface="Gen Jyuu Gothic XP Medium" panose="020B0402020203020207" pitchFamily="34" charset="-120"/>
                <a:cs typeface="Gen Jyuu Gothic XP Medium" panose="020B0402020203020207" pitchFamily="34" charset="-120"/>
              </a:rPr>
              <a:t> </a:t>
            </a:r>
            <a:r>
              <a:rPr lang="en-US" altLang="zh-TW" sz="6400" b="1" dirty="0">
                <a:solidFill>
                  <a:srgbClr val="2F5597"/>
                </a:solidFill>
                <a:latin typeface="Gen Jyuu Gothic XP Medium" panose="020B0402020203020207" pitchFamily="34" charset="-120"/>
                <a:ea typeface="Gen Jyuu Gothic XP Medium" panose="020B0402020203020207" pitchFamily="34" charset="-120"/>
                <a:cs typeface="Gen Jyuu Gothic XP Medium" panose="020B0402020203020207" pitchFamily="34" charset="-120"/>
              </a:rPr>
              <a:t>3</a:t>
            </a:r>
            <a:endParaRPr lang="zh-TW" altLang="en-US" sz="6400" b="1" dirty="0">
              <a:solidFill>
                <a:srgbClr val="2F5597"/>
              </a:solidFill>
              <a:latin typeface="Gen Jyuu Gothic XP Medium" panose="020B0402020203020207" pitchFamily="34" charset="-120"/>
              <a:ea typeface="Gen Jyuu Gothic XP Medium" panose="020B0402020203020207" pitchFamily="34" charset="-120"/>
              <a:cs typeface="Gen Jyuu Gothic XP Medium" panose="020B0402020203020207" pitchFamily="34" charset="-120"/>
            </a:endParaRPr>
          </a:p>
        </p:txBody>
      </p:sp>
      <p:sp>
        <p:nvSpPr>
          <p:cNvPr id="17" name="矩形: 圓角 16">
            <a:extLst>
              <a:ext uri="{FF2B5EF4-FFF2-40B4-BE49-F238E27FC236}">
                <a16:creationId xmlns:a16="http://schemas.microsoft.com/office/drawing/2014/main" id="{0AD43FC3-1B2B-493B-85EC-392796918AAB}"/>
              </a:ext>
            </a:extLst>
          </p:cNvPr>
          <p:cNvSpPr/>
          <p:nvPr/>
        </p:nvSpPr>
        <p:spPr>
          <a:xfrm>
            <a:off x="6896492" y="11637990"/>
            <a:ext cx="2993797" cy="546781"/>
          </a:xfrm>
          <a:prstGeom prst="roundRect">
            <a:avLst>
              <a:gd name="adj" fmla="val 50000"/>
            </a:avLst>
          </a:prstGeom>
          <a:solidFill>
            <a:srgbClr val="FFA2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>
              <a:solidFill>
                <a:srgbClr val="2F5597"/>
              </a:solidFill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72A60D96-CC24-453E-864E-9F9C267FD0DB}"/>
              </a:ext>
            </a:extLst>
          </p:cNvPr>
          <p:cNvSpPr txBox="1"/>
          <p:nvPr/>
        </p:nvSpPr>
        <p:spPr>
          <a:xfrm>
            <a:off x="6440859" y="11261262"/>
            <a:ext cx="34494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6400" b="1" dirty="0">
                <a:solidFill>
                  <a:srgbClr val="2F5597"/>
                </a:solidFill>
                <a:latin typeface="Gen Jyuu Gothic XP Medium" panose="020B0402020203020207" pitchFamily="34" charset="-120"/>
                <a:ea typeface="Gen Jyuu Gothic XP Medium" panose="020B0402020203020207" pitchFamily="34" charset="-120"/>
                <a:cs typeface="Gen Jyuu Gothic XP Medium" panose="020B0402020203020207" pitchFamily="34" charset="-120"/>
              </a:rPr>
              <a:t>STEP</a:t>
            </a:r>
            <a:r>
              <a:rPr lang="zh-TW" altLang="en-US" sz="6400" b="1" dirty="0">
                <a:solidFill>
                  <a:srgbClr val="2F5597"/>
                </a:solidFill>
                <a:latin typeface="Gen Jyuu Gothic XP Medium" panose="020B0402020203020207" pitchFamily="34" charset="-120"/>
                <a:ea typeface="Gen Jyuu Gothic XP Medium" panose="020B0402020203020207" pitchFamily="34" charset="-120"/>
                <a:cs typeface="Gen Jyuu Gothic XP Medium" panose="020B0402020203020207" pitchFamily="34" charset="-120"/>
              </a:rPr>
              <a:t> </a:t>
            </a:r>
            <a:r>
              <a:rPr lang="en-US" altLang="zh-TW" sz="6400" b="1" dirty="0">
                <a:solidFill>
                  <a:srgbClr val="2F5597"/>
                </a:solidFill>
                <a:latin typeface="Gen Jyuu Gothic XP Medium" panose="020B0402020203020207" pitchFamily="34" charset="-120"/>
                <a:ea typeface="Gen Jyuu Gothic XP Medium" panose="020B0402020203020207" pitchFamily="34" charset="-120"/>
                <a:cs typeface="Gen Jyuu Gothic XP Medium" panose="020B0402020203020207" pitchFamily="34" charset="-120"/>
              </a:rPr>
              <a:t>4</a:t>
            </a:r>
            <a:endParaRPr lang="zh-TW" altLang="en-US" sz="6400" b="1" dirty="0">
              <a:solidFill>
                <a:srgbClr val="2F5597"/>
              </a:solidFill>
              <a:latin typeface="Gen Jyuu Gothic XP Medium" panose="020B0402020203020207" pitchFamily="34" charset="-120"/>
              <a:ea typeface="Gen Jyuu Gothic XP Medium" panose="020B0402020203020207" pitchFamily="34" charset="-120"/>
              <a:cs typeface="Gen Jyuu Gothic XP Medium" panose="020B0402020203020207" pitchFamily="34" charset="-120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7480126D-284E-4298-8732-30C1EA6ADBB7}"/>
              </a:ext>
            </a:extLst>
          </p:cNvPr>
          <p:cNvSpPr txBox="1"/>
          <p:nvPr/>
        </p:nvSpPr>
        <p:spPr>
          <a:xfrm>
            <a:off x="11527996" y="8641601"/>
            <a:ext cx="61870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400" b="1" dirty="0">
                <a:solidFill>
                  <a:srgbClr val="FFA295"/>
                </a:solidFill>
                <a:latin typeface="Gen Jyuu Gothic XP Medium" panose="020B0402020203020207" pitchFamily="34" charset="-120"/>
                <a:ea typeface="Gen Jyuu Gothic XP Medium" panose="020B0402020203020207" pitchFamily="34" charset="-120"/>
                <a:cs typeface="Gen Jyuu Gothic XP Medium" panose="020B0402020203020207" pitchFamily="34" charset="-120"/>
              </a:rPr>
              <a:t>收取剩餘醜蔬果</a:t>
            </a: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AC2E24B5-D261-490D-BD41-7FCB9F62B4AD}"/>
              </a:ext>
            </a:extLst>
          </p:cNvPr>
          <p:cNvSpPr txBox="1"/>
          <p:nvPr/>
        </p:nvSpPr>
        <p:spPr>
          <a:xfrm>
            <a:off x="11418848" y="11261262"/>
            <a:ext cx="55993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400" b="1" dirty="0">
                <a:solidFill>
                  <a:srgbClr val="FFA295"/>
                </a:solidFill>
                <a:latin typeface="Gen Jyuu Gothic XP Medium" panose="020B0402020203020207" pitchFamily="34" charset="-120"/>
                <a:ea typeface="Gen Jyuu Gothic XP Medium" panose="020B0402020203020207" pitchFamily="34" charset="-120"/>
                <a:cs typeface="Gen Jyuu Gothic XP Medium" panose="020B0402020203020207" pitchFamily="34" charset="-120"/>
              </a:rPr>
              <a:t>選購即期食品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: 圓角 8">
            <a:extLst>
              <a:ext uri="{FF2B5EF4-FFF2-40B4-BE49-F238E27FC236}">
                <a16:creationId xmlns:a16="http://schemas.microsoft.com/office/drawing/2014/main" id="{0DAF5A29-7FB5-46E5-94FC-F988ADFDDD55}"/>
              </a:ext>
            </a:extLst>
          </p:cNvPr>
          <p:cNvSpPr/>
          <p:nvPr/>
        </p:nvSpPr>
        <p:spPr>
          <a:xfrm>
            <a:off x="6896494" y="9412797"/>
            <a:ext cx="2993797" cy="546781"/>
          </a:xfrm>
          <a:prstGeom prst="roundRect">
            <a:avLst>
              <a:gd name="adj" fmla="val 50000"/>
            </a:avLst>
          </a:prstGeom>
          <a:solidFill>
            <a:srgbClr val="7C7C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>
              <a:solidFill>
                <a:srgbClr val="2F5597"/>
              </a:solidFill>
            </a:endParaRPr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E9D217B8-B14E-4DE5-B0C9-723328070EBE}"/>
              </a:ext>
            </a:extLst>
          </p:cNvPr>
          <p:cNvSpPr/>
          <p:nvPr/>
        </p:nvSpPr>
        <p:spPr>
          <a:xfrm>
            <a:off x="6896494" y="6334889"/>
            <a:ext cx="2993797" cy="546781"/>
          </a:xfrm>
          <a:prstGeom prst="roundRect">
            <a:avLst>
              <a:gd name="adj" fmla="val 50000"/>
            </a:avLst>
          </a:prstGeom>
          <a:solidFill>
            <a:srgbClr val="7C7C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>
              <a:solidFill>
                <a:srgbClr val="2F5597"/>
              </a:solidFill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D2A9605F-7C32-46A7-A628-EE60D8E850BF}"/>
              </a:ext>
            </a:extLst>
          </p:cNvPr>
          <p:cNvSpPr txBox="1"/>
          <p:nvPr/>
        </p:nvSpPr>
        <p:spPr>
          <a:xfrm>
            <a:off x="6440859" y="5933571"/>
            <a:ext cx="34494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6400" b="1" dirty="0">
                <a:solidFill>
                  <a:srgbClr val="FFA295"/>
                </a:solidFill>
                <a:latin typeface="Gen Jyuu Gothic XP Medium" panose="020B0402020203020207" pitchFamily="34" charset="-120"/>
                <a:ea typeface="Gen Jyuu Gothic XP Medium" panose="020B0402020203020207" pitchFamily="34" charset="-120"/>
                <a:cs typeface="Gen Jyuu Gothic XP Medium" panose="020B0402020203020207" pitchFamily="34" charset="-120"/>
              </a:rPr>
              <a:t>STEP</a:t>
            </a:r>
            <a:r>
              <a:rPr lang="zh-TW" altLang="en-US" sz="6400" b="1" dirty="0">
                <a:solidFill>
                  <a:srgbClr val="FFA295"/>
                </a:solidFill>
                <a:latin typeface="Gen Jyuu Gothic XP Medium" panose="020B0402020203020207" pitchFamily="34" charset="-120"/>
                <a:ea typeface="Gen Jyuu Gothic XP Medium" panose="020B0402020203020207" pitchFamily="34" charset="-120"/>
                <a:cs typeface="Gen Jyuu Gothic XP Medium" panose="020B0402020203020207" pitchFamily="34" charset="-120"/>
              </a:rPr>
              <a:t> </a:t>
            </a:r>
            <a:r>
              <a:rPr lang="en-US" altLang="zh-TW" sz="6400" b="1" dirty="0">
                <a:solidFill>
                  <a:srgbClr val="FFA295"/>
                </a:solidFill>
                <a:latin typeface="Gen Jyuu Gothic XP Medium" panose="020B0402020203020207" pitchFamily="34" charset="-120"/>
                <a:ea typeface="Gen Jyuu Gothic XP Medium" panose="020B0402020203020207" pitchFamily="34" charset="-120"/>
                <a:cs typeface="Gen Jyuu Gothic XP Medium" panose="020B0402020203020207" pitchFamily="34" charset="-120"/>
              </a:rPr>
              <a:t>5</a:t>
            </a:r>
            <a:endParaRPr lang="zh-TW" altLang="en-US" sz="6400" b="1" dirty="0">
              <a:solidFill>
                <a:srgbClr val="FFA295"/>
              </a:solidFill>
              <a:latin typeface="Gen Jyuu Gothic XP Medium" panose="020B0402020203020207" pitchFamily="34" charset="-120"/>
              <a:ea typeface="Gen Jyuu Gothic XP Medium" panose="020B0402020203020207" pitchFamily="34" charset="-120"/>
              <a:cs typeface="Gen Jyuu Gothic XP Medium" panose="020B0402020203020207" pitchFamily="34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29C6DA7D-2C1E-497E-9082-9CC4BF839821}"/>
              </a:ext>
            </a:extLst>
          </p:cNvPr>
          <p:cNvSpPr txBox="1"/>
          <p:nvPr/>
        </p:nvSpPr>
        <p:spPr>
          <a:xfrm>
            <a:off x="6440859" y="9009433"/>
            <a:ext cx="34494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6400" b="1" dirty="0">
                <a:solidFill>
                  <a:srgbClr val="FFA295"/>
                </a:solidFill>
                <a:latin typeface="Gen Jyuu Gothic XP Medium" panose="020B0402020203020207" pitchFamily="34" charset="-120"/>
                <a:ea typeface="Gen Jyuu Gothic XP Medium" panose="020B0402020203020207" pitchFamily="34" charset="-120"/>
                <a:cs typeface="Gen Jyuu Gothic XP Medium" panose="020B0402020203020207" pitchFamily="34" charset="-120"/>
              </a:rPr>
              <a:t>STEP</a:t>
            </a:r>
            <a:r>
              <a:rPr lang="zh-TW" altLang="en-US" sz="6400" b="1" dirty="0">
                <a:solidFill>
                  <a:srgbClr val="FFA295"/>
                </a:solidFill>
                <a:latin typeface="Gen Jyuu Gothic XP Medium" panose="020B0402020203020207" pitchFamily="34" charset="-120"/>
                <a:ea typeface="Gen Jyuu Gothic XP Medium" panose="020B0402020203020207" pitchFamily="34" charset="-120"/>
                <a:cs typeface="Gen Jyuu Gothic XP Medium" panose="020B0402020203020207" pitchFamily="34" charset="-120"/>
              </a:rPr>
              <a:t> </a:t>
            </a:r>
            <a:r>
              <a:rPr lang="en-US" altLang="zh-TW" sz="6400" b="1" dirty="0">
                <a:solidFill>
                  <a:srgbClr val="FFA295"/>
                </a:solidFill>
                <a:latin typeface="Gen Jyuu Gothic XP Medium" panose="020B0402020203020207" pitchFamily="34" charset="-120"/>
                <a:ea typeface="Gen Jyuu Gothic XP Medium" panose="020B0402020203020207" pitchFamily="34" charset="-120"/>
                <a:cs typeface="Gen Jyuu Gothic XP Medium" panose="020B0402020203020207" pitchFamily="34" charset="-120"/>
              </a:rPr>
              <a:t>6</a:t>
            </a:r>
            <a:endParaRPr lang="zh-TW" altLang="en-US" sz="6400" b="1" dirty="0">
              <a:solidFill>
                <a:srgbClr val="FFA295"/>
              </a:solidFill>
              <a:latin typeface="Gen Jyuu Gothic XP Medium" panose="020B0402020203020207" pitchFamily="34" charset="-120"/>
              <a:ea typeface="Gen Jyuu Gothic XP Medium" panose="020B0402020203020207" pitchFamily="34" charset="-120"/>
              <a:cs typeface="Gen Jyuu Gothic XP Medium" panose="020B0402020203020207" pitchFamily="34" charset="-120"/>
            </a:endParaRPr>
          </a:p>
        </p:txBody>
      </p:sp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831200" y="2975695"/>
            <a:ext cx="22721600" cy="1527200"/>
          </a:xfrm>
          <a:prstGeom prst="rect">
            <a:avLst/>
          </a:prstGeom>
        </p:spPr>
        <p:txBody>
          <a:bodyPr spcFirstLastPara="1" wrap="square" lIns="243800" tIns="243800" rIns="243800" bIns="243800" anchor="t" anchorCtr="0">
            <a:normAutofit/>
          </a:bodyPr>
          <a:lstStyle/>
          <a:p>
            <a:pPr algn="ctr" rtl="0"/>
            <a:r>
              <a:rPr lang="zh-TW" dirty="0">
                <a:solidFill>
                  <a:srgbClr val="2F5597"/>
                </a:solidFill>
                <a:latin typeface="Gen Jyuu Gothic XP Medium" panose="020B0402020203020207" pitchFamily="34" charset="-120"/>
                <a:ea typeface="Gen Jyuu Gothic XP Medium" panose="020B0402020203020207" pitchFamily="34" charset="-120"/>
                <a:cs typeface="Gen Jyuu Gothic XP Medium" panose="020B0402020203020207" pitchFamily="34" charset="-120"/>
              </a:rPr>
              <a:t>解決方案描述</a:t>
            </a:r>
            <a:endParaRPr dirty="0">
              <a:solidFill>
                <a:srgbClr val="2F5597"/>
              </a:solidFill>
              <a:latin typeface="Gen Jyuu Gothic XP Medium" panose="020B0402020203020207" pitchFamily="34" charset="-120"/>
              <a:ea typeface="Gen Jyuu Gothic XP Medium" panose="020B0402020203020207" pitchFamily="34" charset="-120"/>
              <a:cs typeface="Gen Jyuu Gothic XP Medium" panose="020B0402020203020207" pitchFamily="34" charset="-12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613769FA-ECA7-4D0E-8B59-57E0FCE98053}"/>
              </a:ext>
            </a:extLst>
          </p:cNvPr>
          <p:cNvSpPr txBox="1"/>
          <p:nvPr/>
        </p:nvSpPr>
        <p:spPr>
          <a:xfrm>
            <a:off x="11463448" y="5933571"/>
            <a:ext cx="70443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400" b="1" dirty="0">
                <a:solidFill>
                  <a:srgbClr val="7C7C7C"/>
                </a:solidFill>
                <a:latin typeface="Gen Jyuu Gothic XP Medium" panose="020B0402020203020207" pitchFamily="34" charset="-120"/>
                <a:ea typeface="Gen Jyuu Gothic XP Medium" panose="020B0402020203020207" pitchFamily="34" charset="-120"/>
                <a:cs typeface="Gen Jyuu Gothic XP Medium" panose="020B0402020203020207" pitchFamily="34" charset="-120"/>
              </a:rPr>
              <a:t>接受烹煮技術指導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8243311B-66CF-40A5-9A7C-76207605B9DD}"/>
              </a:ext>
            </a:extLst>
          </p:cNvPr>
          <p:cNvSpPr txBox="1"/>
          <p:nvPr/>
        </p:nvSpPr>
        <p:spPr>
          <a:xfrm>
            <a:off x="11686472" y="9147578"/>
            <a:ext cx="68212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TW" altLang="en-US" sz="6400" b="1" dirty="0">
                <a:solidFill>
                  <a:srgbClr val="7C7C7C"/>
                </a:solidFill>
                <a:latin typeface="Gen Jyuu Gothic XP Medium" panose="020B0402020203020207" pitchFamily="34" charset="-120"/>
                <a:ea typeface="Gen Jyuu Gothic XP Medium" panose="020B0402020203020207" pitchFamily="34" charset="-120"/>
                <a:cs typeface="Gen Jyuu Gothic XP Medium" panose="020B0402020203020207" pitchFamily="34" charset="-120"/>
              </a:rPr>
              <a:t>菜餚烹調與分送</a:t>
            </a:r>
          </a:p>
        </p:txBody>
      </p:sp>
    </p:spTree>
    <p:extLst>
      <p:ext uri="{BB962C8B-B14F-4D97-AF65-F5344CB8AC3E}">
        <p14:creationId xmlns:p14="http://schemas.microsoft.com/office/powerpoint/2010/main" val="3625235623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1167" y="1040240"/>
            <a:ext cx="9153667" cy="748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379497" y="6561857"/>
            <a:ext cx="10443336" cy="615053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FCE341D9-B07C-7EA4-48BB-497F3CCA8C8E}"/>
              </a:ext>
            </a:extLst>
          </p:cNvPr>
          <p:cNvSpPr/>
          <p:nvPr/>
        </p:nvSpPr>
        <p:spPr>
          <a:xfrm>
            <a:off x="9169400" y="5930900"/>
            <a:ext cx="279400" cy="177800"/>
          </a:xfrm>
          <a:prstGeom prst="rect">
            <a:avLst/>
          </a:prstGeom>
          <a:solidFill>
            <a:schemeClr val="tx1">
              <a:lumMod val="50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2400" b="0" i="0" u="none" strike="noStrike" cap="none" spc="0" normalizeH="0" baseline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D09C56A-C318-A2B6-0564-01D6284BC7B0}"/>
              </a:ext>
            </a:extLst>
          </p:cNvPr>
          <p:cNvSpPr/>
          <p:nvPr/>
        </p:nvSpPr>
        <p:spPr>
          <a:xfrm>
            <a:off x="6210300" y="6115050"/>
            <a:ext cx="279400" cy="177800"/>
          </a:xfrm>
          <a:prstGeom prst="rect">
            <a:avLst/>
          </a:prstGeom>
          <a:solidFill>
            <a:schemeClr val="tx1">
              <a:lumMod val="50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2400" b="0" i="0" u="none" strike="noStrike" cap="none" spc="0" normalizeH="0" baseline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C4440EE-B143-B6C9-FD8C-2B07718F9B71}"/>
              </a:ext>
            </a:extLst>
          </p:cNvPr>
          <p:cNvSpPr/>
          <p:nvPr/>
        </p:nvSpPr>
        <p:spPr>
          <a:xfrm>
            <a:off x="14945783" y="12422039"/>
            <a:ext cx="279400" cy="177800"/>
          </a:xfrm>
          <a:prstGeom prst="rect">
            <a:avLst/>
          </a:prstGeom>
          <a:solidFill>
            <a:schemeClr val="tx1">
              <a:lumMod val="50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2400" b="0" i="0" u="none" strike="noStrike" cap="none" spc="0" normalizeH="0" baseline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780714052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8600" y="6790133"/>
            <a:ext cx="11623400" cy="651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192000" y="415667"/>
            <a:ext cx="11453003" cy="64423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76;p16">
            <a:extLst>
              <a:ext uri="{FF2B5EF4-FFF2-40B4-BE49-F238E27FC236}">
                <a16:creationId xmlns:a16="http://schemas.microsoft.com/office/drawing/2014/main" id="{04D36729-ED21-4EF4-B3ED-39704948C57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6030" y="3637131"/>
            <a:ext cx="8588936" cy="6441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77;p16">
            <a:extLst>
              <a:ext uri="{FF2B5EF4-FFF2-40B4-BE49-F238E27FC236}">
                <a16:creationId xmlns:a16="http://schemas.microsoft.com/office/drawing/2014/main" id="{0E6EEC40-DEBA-4FDE-915B-AF85BE9BF537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361989" y="3291128"/>
            <a:ext cx="8060548" cy="7133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圖形 2" descr="新增 以實心填滿">
            <a:extLst>
              <a:ext uri="{FF2B5EF4-FFF2-40B4-BE49-F238E27FC236}">
                <a16:creationId xmlns:a16="http://schemas.microsoft.com/office/drawing/2014/main" id="{15FF5E42-D49A-4772-8794-C257EB3879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444868" y="5800882"/>
            <a:ext cx="2114236" cy="211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788154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92;p18">
            <a:extLst>
              <a:ext uri="{FF2B5EF4-FFF2-40B4-BE49-F238E27FC236}">
                <a16:creationId xmlns:a16="http://schemas.microsoft.com/office/drawing/2014/main" id="{4C183DDE-0227-40DB-A1F2-89441D2B90F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16080" y="2247856"/>
            <a:ext cx="15151840" cy="92202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5290194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97;p19">
            <a:extLst>
              <a:ext uri="{FF2B5EF4-FFF2-40B4-BE49-F238E27FC236}">
                <a16:creationId xmlns:a16="http://schemas.microsoft.com/office/drawing/2014/main" id="{28A36420-4408-4EF1-B466-683C786C906D}"/>
              </a:ext>
            </a:extLst>
          </p:cNvPr>
          <p:cNvSpPr txBox="1">
            <a:spLocks/>
          </p:cNvSpPr>
          <p:nvPr/>
        </p:nvSpPr>
        <p:spPr>
          <a:xfrm>
            <a:off x="2858440" y="941441"/>
            <a:ext cx="18756351" cy="55955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spcFirstLastPara="1" wrap="square" lIns="243800" tIns="243800" rIns="243800" bIns="243800" anchor="t" anchorCtr="0">
            <a:normAutofit/>
          </a:bodyPr>
          <a:lstStyle>
            <a:lvl1pPr marL="0" marR="0" indent="0" algn="l" defTabSz="2438337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rtl="0" hangingPunct="1">
              <a:lnSpc>
                <a:spcPct val="150000"/>
              </a:lnSpc>
              <a:buClr>
                <a:schemeClr val="dk1"/>
              </a:buClr>
              <a:buSzPct val="39285"/>
            </a:pPr>
            <a:r>
              <a:rPr lang="zh-TW" altLang="en-US" sz="5400" dirty="0">
                <a:solidFill>
                  <a:srgbClr val="7C7C7C"/>
                </a:solidFill>
                <a:latin typeface="Gen Jyuu Gothic XP Medium" panose="020B0402020203020207" pitchFamily="34" charset="-120"/>
                <a:ea typeface="Gen Jyuu Gothic XP Medium" panose="020B0402020203020207" pitchFamily="34" charset="-120"/>
                <a:cs typeface="Gen Jyuu Gothic XP Medium" panose="020B0402020203020207" pitchFamily="34" charset="-120"/>
              </a:rPr>
              <a:t>請問您認為透過此次餐盒活動，是否能有效傳達日常飲食與緩解氣候變遷關聯的理念？</a:t>
            </a:r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EE952641-0A96-4AC0-8894-BB96A7F2995D}"/>
              </a:ext>
            </a:extLst>
          </p:cNvPr>
          <p:cNvSpPr txBox="1"/>
          <p:nvPr/>
        </p:nvSpPr>
        <p:spPr>
          <a:xfrm>
            <a:off x="21603159" y="12758623"/>
            <a:ext cx="3313462" cy="779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TW" sz="4400" b="1" dirty="0">
                <a:solidFill>
                  <a:srgbClr val="7C7C7C"/>
                </a:solidFill>
                <a:latin typeface="Comic Sans MS" panose="030F0702030302020204" pitchFamily="66" charset="0"/>
                <a:ea typeface="Gen Jyuu Gothic XP Medium" panose="020B0402020203020207" pitchFamily="34" charset="-120"/>
                <a:cs typeface="Gen Jyuu Gothic XP Medium" panose="020B0402020203020207" pitchFamily="34" charset="-120"/>
              </a:rPr>
              <a:t>n</a:t>
            </a:r>
            <a:r>
              <a:rPr kumimoji="0" lang="en-US" altLang="zh-TW" sz="4400" b="1" i="0" u="none" strike="noStrike" cap="none" spc="0" normalizeH="0" baseline="0" dirty="0">
                <a:ln>
                  <a:noFill/>
                </a:ln>
                <a:solidFill>
                  <a:srgbClr val="7C7C7C"/>
                </a:solidFill>
                <a:effectLst/>
                <a:uFillTx/>
                <a:latin typeface="Comic Sans MS" panose="030F0702030302020204" pitchFamily="66" charset="0"/>
                <a:ea typeface="Gen Jyuu Gothic XP Medium" panose="020B0402020203020207" pitchFamily="34" charset="-120"/>
                <a:cs typeface="Gen Jyuu Gothic XP Medium" panose="020B0402020203020207" pitchFamily="34" charset="-120"/>
                <a:sym typeface="Helvetica Neue"/>
              </a:rPr>
              <a:t>=21</a:t>
            </a:r>
            <a:endParaRPr kumimoji="0" lang="zh-TW" altLang="en-US" sz="4400" b="1" i="0" u="none" strike="noStrike" cap="none" spc="0" normalizeH="0" baseline="0" dirty="0">
              <a:ln>
                <a:noFill/>
              </a:ln>
              <a:solidFill>
                <a:srgbClr val="7C7C7C"/>
              </a:solidFill>
              <a:effectLst/>
              <a:uFillTx/>
              <a:latin typeface="Comic Sans MS" panose="030F0702030302020204" pitchFamily="66" charset="0"/>
              <a:ea typeface="Gen Jyuu Gothic XP Medium" panose="020B0402020203020207" pitchFamily="34" charset="-120"/>
              <a:cs typeface="Gen Jyuu Gothic XP Medium" panose="020B0402020203020207" pitchFamily="34" charset="-120"/>
              <a:sym typeface="Helvetica Neue"/>
            </a:endParaRPr>
          </a:p>
        </p:txBody>
      </p:sp>
      <p:graphicFrame>
        <p:nvGraphicFramePr>
          <p:cNvPr id="18" name="圖表 17">
            <a:extLst>
              <a:ext uri="{FF2B5EF4-FFF2-40B4-BE49-F238E27FC236}">
                <a16:creationId xmlns:a16="http://schemas.microsoft.com/office/drawing/2014/main" id="{6E3A66DC-4145-46CE-8664-1A1393F1F3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7472709"/>
              </p:ext>
            </p:extLst>
          </p:nvPr>
        </p:nvGraphicFramePr>
        <p:xfrm>
          <a:off x="2657804" y="4206464"/>
          <a:ext cx="10692287" cy="8552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5" name="Google Shape;97;p19">
            <a:extLst>
              <a:ext uri="{FF2B5EF4-FFF2-40B4-BE49-F238E27FC236}">
                <a16:creationId xmlns:a16="http://schemas.microsoft.com/office/drawing/2014/main" id="{687F7CC0-3514-49C7-86B7-44F94BE1F7D1}"/>
              </a:ext>
            </a:extLst>
          </p:cNvPr>
          <p:cNvSpPr txBox="1">
            <a:spLocks/>
          </p:cNvSpPr>
          <p:nvPr/>
        </p:nvSpPr>
        <p:spPr>
          <a:xfrm>
            <a:off x="2858440" y="941440"/>
            <a:ext cx="18756351" cy="55955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spcFirstLastPara="1" wrap="square" lIns="243800" tIns="243800" rIns="243800" bIns="243800" anchor="t" anchorCtr="0">
            <a:normAutofit/>
          </a:bodyPr>
          <a:lstStyle>
            <a:lvl1pPr marL="0" marR="0" indent="0" algn="l" defTabSz="2438337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rtl="0" hangingPunct="1">
              <a:lnSpc>
                <a:spcPct val="150000"/>
              </a:lnSpc>
              <a:buClr>
                <a:schemeClr val="dk1"/>
              </a:buClr>
              <a:buSzPct val="39285"/>
            </a:pPr>
            <a:endParaRPr lang="zh-TW" altLang="en-US" sz="5400" dirty="0">
              <a:solidFill>
                <a:srgbClr val="7C7C7C"/>
              </a:solidFill>
              <a:latin typeface="Gen Jyuu Gothic XP Medium" panose="020B0402020203020207" pitchFamily="34" charset="-120"/>
              <a:ea typeface="Gen Jyuu Gothic XP Medium" panose="020B0402020203020207" pitchFamily="34" charset="-120"/>
              <a:cs typeface="Gen Jyuu Gothic XP Medium" panose="020B0402020203020207" pitchFamily="34" charset="-120"/>
            </a:endParaRPr>
          </a:p>
        </p:txBody>
      </p:sp>
      <p:sp>
        <p:nvSpPr>
          <p:cNvPr id="38" name="Google Shape;97;p19">
            <a:extLst>
              <a:ext uri="{FF2B5EF4-FFF2-40B4-BE49-F238E27FC236}">
                <a16:creationId xmlns:a16="http://schemas.microsoft.com/office/drawing/2014/main" id="{030B44F6-0AC2-4B08-9ADE-3CDFC89B66AE}"/>
              </a:ext>
            </a:extLst>
          </p:cNvPr>
          <p:cNvSpPr txBox="1">
            <a:spLocks/>
          </p:cNvSpPr>
          <p:nvPr/>
        </p:nvSpPr>
        <p:spPr>
          <a:xfrm>
            <a:off x="7025103" y="9401187"/>
            <a:ext cx="5021944" cy="19379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spcFirstLastPara="1" wrap="square" lIns="243800" tIns="243800" rIns="243800" bIns="243800" anchor="t" anchorCtr="0">
            <a:normAutofit/>
          </a:bodyPr>
          <a:lstStyle>
            <a:lvl1pPr marL="0" marR="0" indent="0" algn="l" defTabSz="2438337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rtl="0" hangingPunct="1">
              <a:lnSpc>
                <a:spcPct val="150000"/>
              </a:lnSpc>
              <a:buClr>
                <a:schemeClr val="dk1"/>
              </a:buClr>
              <a:buSzPct val="39285"/>
            </a:pPr>
            <a:r>
              <a:rPr lang="zh-TW" altLang="en-US" sz="6000" dirty="0">
                <a:solidFill>
                  <a:srgbClr val="FFA295"/>
                </a:solidFill>
                <a:latin typeface="Gen Jyuu Gothic XP Medium" panose="020B0402020203020207" pitchFamily="34" charset="-120"/>
                <a:ea typeface="Gen Jyuu Gothic XP Medium" panose="020B0402020203020207" pitchFamily="34" charset="-120"/>
                <a:cs typeface="Gen Jyuu Gothic XP Medium" panose="020B0402020203020207" pitchFamily="34" charset="-120"/>
              </a:rPr>
              <a:t>６６．７％</a:t>
            </a:r>
          </a:p>
        </p:txBody>
      </p:sp>
      <p:sp>
        <p:nvSpPr>
          <p:cNvPr id="39" name="Google Shape;97;p19">
            <a:extLst>
              <a:ext uri="{FF2B5EF4-FFF2-40B4-BE49-F238E27FC236}">
                <a16:creationId xmlns:a16="http://schemas.microsoft.com/office/drawing/2014/main" id="{E8F36215-678D-42F7-843F-DA6C5D70995F}"/>
              </a:ext>
            </a:extLst>
          </p:cNvPr>
          <p:cNvSpPr txBox="1">
            <a:spLocks/>
          </p:cNvSpPr>
          <p:nvPr/>
        </p:nvSpPr>
        <p:spPr>
          <a:xfrm>
            <a:off x="4906585" y="6494247"/>
            <a:ext cx="5021944" cy="19379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spcFirstLastPara="1" wrap="square" lIns="243800" tIns="243800" rIns="243800" bIns="243800" anchor="t" anchorCtr="0">
            <a:normAutofit/>
          </a:bodyPr>
          <a:lstStyle>
            <a:lvl1pPr marL="0" marR="0" indent="0" algn="l" defTabSz="2438337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rtl="0" hangingPunct="1">
              <a:lnSpc>
                <a:spcPct val="150000"/>
              </a:lnSpc>
              <a:buClr>
                <a:schemeClr val="dk1"/>
              </a:buClr>
              <a:buSzPct val="39285"/>
            </a:pPr>
            <a:r>
              <a:rPr lang="zh-TW" altLang="en-US" sz="4800" dirty="0">
                <a:solidFill>
                  <a:srgbClr val="2F5597"/>
                </a:solidFill>
                <a:latin typeface="Gen Jyuu Gothic XP Medium" panose="020B0402020203020207" pitchFamily="34" charset="-120"/>
                <a:ea typeface="Gen Jyuu Gothic XP Medium" panose="020B0402020203020207" pitchFamily="34" charset="-120"/>
                <a:cs typeface="Gen Jyuu Gothic XP Medium" panose="020B0402020203020207" pitchFamily="34" charset="-120"/>
              </a:rPr>
              <a:t>３３．３％</a:t>
            </a:r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0B4FB0CF-5994-4DE1-8044-F4876CD75FE7}"/>
              </a:ext>
            </a:extLst>
          </p:cNvPr>
          <p:cNvGrpSpPr/>
          <p:nvPr/>
        </p:nvGrpSpPr>
        <p:grpSpPr>
          <a:xfrm>
            <a:off x="14455622" y="5007735"/>
            <a:ext cx="7359805" cy="6532972"/>
            <a:chOff x="14879365" y="4920040"/>
            <a:chExt cx="7359805" cy="6532972"/>
          </a:xfrm>
        </p:grpSpPr>
        <p:sp>
          <p:nvSpPr>
            <p:cNvPr id="28" name="橢圓 27">
              <a:extLst>
                <a:ext uri="{FF2B5EF4-FFF2-40B4-BE49-F238E27FC236}">
                  <a16:creationId xmlns:a16="http://schemas.microsoft.com/office/drawing/2014/main" id="{B8F49BCC-04FA-461E-AF49-F87A80F0EC40}"/>
                </a:ext>
              </a:extLst>
            </p:cNvPr>
            <p:cNvSpPr/>
            <p:nvPr/>
          </p:nvSpPr>
          <p:spPr>
            <a:xfrm>
              <a:off x="14879365" y="5224117"/>
              <a:ext cx="892098" cy="860791"/>
            </a:xfrm>
            <a:prstGeom prst="ellipse">
              <a:avLst/>
            </a:prstGeom>
            <a:solidFill>
              <a:srgbClr val="2F5597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TW" altLang="en-US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endParaRPr>
            </a:p>
          </p:txBody>
        </p:sp>
        <p:sp>
          <p:nvSpPr>
            <p:cNvPr id="34" name="橢圓 33">
              <a:extLst>
                <a:ext uri="{FF2B5EF4-FFF2-40B4-BE49-F238E27FC236}">
                  <a16:creationId xmlns:a16="http://schemas.microsoft.com/office/drawing/2014/main" id="{43318512-B360-47D0-B771-F427007B3345}"/>
                </a:ext>
              </a:extLst>
            </p:cNvPr>
            <p:cNvSpPr/>
            <p:nvPr/>
          </p:nvSpPr>
          <p:spPr>
            <a:xfrm>
              <a:off x="14879365" y="7640228"/>
              <a:ext cx="892098" cy="860791"/>
            </a:xfrm>
            <a:prstGeom prst="ellipse">
              <a:avLst/>
            </a:prstGeom>
            <a:solidFill>
              <a:srgbClr val="FFA295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TW" altLang="en-US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endParaRPr>
            </a:p>
          </p:txBody>
        </p:sp>
        <p:sp>
          <p:nvSpPr>
            <p:cNvPr id="36" name="Google Shape;97;p19">
              <a:extLst>
                <a:ext uri="{FF2B5EF4-FFF2-40B4-BE49-F238E27FC236}">
                  <a16:creationId xmlns:a16="http://schemas.microsoft.com/office/drawing/2014/main" id="{EA16918F-0B1A-4BDF-98E9-E214FEE0E71D}"/>
                </a:ext>
              </a:extLst>
            </p:cNvPr>
            <p:cNvSpPr txBox="1">
              <a:spLocks/>
            </p:cNvSpPr>
            <p:nvPr/>
          </p:nvSpPr>
          <p:spPr>
            <a:xfrm>
              <a:off x="16373372" y="4920040"/>
              <a:ext cx="5865798" cy="193796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spcFirstLastPara="1" wrap="square" lIns="243800" tIns="243800" rIns="243800" bIns="243800" anchor="t" anchorCtr="0">
              <a:normAutofit fontScale="77500" lnSpcReduction="20000"/>
            </a:bodyPr>
            <a:lstStyle>
              <a:lvl1pPr marL="0" marR="0" indent="0" algn="l" defTabSz="2438337" latinLnBrk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500" b="1" i="0" u="none" strike="noStrike" cap="none" spc="-170" baseline="0"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"/>
                </a:defRPr>
              </a:lvl1pPr>
              <a:lvl2pPr marL="0" marR="0" indent="0" algn="l" defTabSz="1828800" latinLnBrk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800" b="0" i="0" u="none" strike="noStrike" cap="none" spc="0" baseline="0">
                  <a:solidFill>
                    <a:srgbClr val="000000"/>
                  </a:solidFill>
                  <a:uFillTx/>
                  <a:latin typeface="Calibri Light"/>
                  <a:ea typeface="Calibri Light"/>
                  <a:cs typeface="Calibri Light"/>
                  <a:sym typeface="Calibri Light"/>
                </a:defRPr>
              </a:lvl2pPr>
              <a:lvl3pPr marL="0" marR="0" indent="0" algn="l" defTabSz="1828800" latinLnBrk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800" b="0" i="0" u="none" strike="noStrike" cap="none" spc="0" baseline="0">
                  <a:solidFill>
                    <a:srgbClr val="000000"/>
                  </a:solidFill>
                  <a:uFillTx/>
                  <a:latin typeface="Calibri Light"/>
                  <a:ea typeface="Calibri Light"/>
                  <a:cs typeface="Calibri Light"/>
                  <a:sym typeface="Calibri Light"/>
                </a:defRPr>
              </a:lvl3pPr>
              <a:lvl4pPr marL="0" marR="0" indent="0" algn="l" defTabSz="1828800" latinLnBrk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800" b="0" i="0" u="none" strike="noStrike" cap="none" spc="0" baseline="0">
                  <a:solidFill>
                    <a:srgbClr val="000000"/>
                  </a:solidFill>
                  <a:uFillTx/>
                  <a:latin typeface="Calibri Light"/>
                  <a:ea typeface="Calibri Light"/>
                  <a:cs typeface="Calibri Light"/>
                  <a:sym typeface="Calibri Light"/>
                </a:defRPr>
              </a:lvl4pPr>
              <a:lvl5pPr marL="0" marR="0" indent="0" algn="l" defTabSz="1828800" latinLnBrk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800" b="0" i="0" u="none" strike="noStrike" cap="none" spc="0" baseline="0">
                  <a:solidFill>
                    <a:srgbClr val="000000"/>
                  </a:solidFill>
                  <a:uFillTx/>
                  <a:latin typeface="Calibri Light"/>
                  <a:ea typeface="Calibri Light"/>
                  <a:cs typeface="Calibri Light"/>
                  <a:sym typeface="Calibri Light"/>
                </a:defRPr>
              </a:lvl5pPr>
              <a:lvl6pPr marL="0" marR="0" indent="0" algn="l" defTabSz="1828800" latinLnBrk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800" b="0" i="0" u="none" strike="noStrike" cap="none" spc="0" baseline="0">
                  <a:solidFill>
                    <a:srgbClr val="000000"/>
                  </a:solidFill>
                  <a:uFillTx/>
                  <a:latin typeface="Calibri Light"/>
                  <a:ea typeface="Calibri Light"/>
                  <a:cs typeface="Calibri Light"/>
                  <a:sym typeface="Calibri Light"/>
                </a:defRPr>
              </a:lvl6pPr>
              <a:lvl7pPr marL="0" marR="0" indent="0" algn="l" defTabSz="1828800" latinLnBrk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800" b="0" i="0" u="none" strike="noStrike" cap="none" spc="0" baseline="0">
                  <a:solidFill>
                    <a:srgbClr val="000000"/>
                  </a:solidFill>
                  <a:uFillTx/>
                  <a:latin typeface="Calibri Light"/>
                  <a:ea typeface="Calibri Light"/>
                  <a:cs typeface="Calibri Light"/>
                  <a:sym typeface="Calibri Light"/>
                </a:defRPr>
              </a:lvl7pPr>
              <a:lvl8pPr marL="0" marR="0" indent="0" algn="l" defTabSz="1828800" latinLnBrk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800" b="0" i="0" u="none" strike="noStrike" cap="none" spc="0" baseline="0">
                  <a:solidFill>
                    <a:srgbClr val="000000"/>
                  </a:solidFill>
                  <a:uFillTx/>
                  <a:latin typeface="Calibri Light"/>
                  <a:ea typeface="Calibri Light"/>
                  <a:cs typeface="Calibri Light"/>
                  <a:sym typeface="Calibri Light"/>
                </a:defRPr>
              </a:lvl8pPr>
              <a:lvl9pPr marL="0" marR="0" indent="0" algn="l" defTabSz="1828800" latinLnBrk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800" b="0" i="0" u="none" strike="noStrike" cap="none" spc="0" baseline="0">
                  <a:solidFill>
                    <a:srgbClr val="000000"/>
                  </a:solidFill>
                  <a:uFillTx/>
                  <a:latin typeface="Calibri Light"/>
                  <a:ea typeface="Calibri Light"/>
                  <a:cs typeface="Calibri Light"/>
                  <a:sym typeface="Calibri Light"/>
                </a:defRPr>
              </a:lvl9pPr>
            </a:lstStyle>
            <a:p>
              <a:pPr rtl="0" hangingPunct="1">
                <a:lnSpc>
                  <a:spcPct val="150000"/>
                </a:lnSpc>
                <a:buClr>
                  <a:schemeClr val="dk1"/>
                </a:buClr>
                <a:buSzPct val="39285"/>
              </a:pPr>
              <a:r>
                <a:rPr lang="zh-TW" altLang="en-US" sz="6000" dirty="0">
                  <a:solidFill>
                    <a:srgbClr val="2F5597"/>
                  </a:solidFill>
                  <a:latin typeface="Gen Jyuu Gothic XP Medium" panose="020B0402020203020207" pitchFamily="34" charset="-120"/>
                  <a:ea typeface="Gen Jyuu Gothic XP Medium" panose="020B0402020203020207" pitchFamily="34" charset="-120"/>
                  <a:cs typeface="Gen Jyuu Gothic XP Medium" panose="020B0402020203020207" pitchFamily="34" charset="-120"/>
                </a:rPr>
                <a:t>很有效且有深遠影響！</a:t>
              </a:r>
            </a:p>
          </p:txBody>
        </p:sp>
        <p:sp>
          <p:nvSpPr>
            <p:cNvPr id="37" name="Google Shape;97;p19">
              <a:extLst>
                <a:ext uri="{FF2B5EF4-FFF2-40B4-BE49-F238E27FC236}">
                  <a16:creationId xmlns:a16="http://schemas.microsoft.com/office/drawing/2014/main" id="{88ED9F38-7982-4B64-9D82-2724D2F2249F}"/>
                </a:ext>
              </a:extLst>
            </p:cNvPr>
            <p:cNvSpPr txBox="1">
              <a:spLocks/>
            </p:cNvSpPr>
            <p:nvPr/>
          </p:nvSpPr>
          <p:spPr>
            <a:xfrm>
              <a:off x="16417976" y="7375532"/>
              <a:ext cx="5021944" cy="193796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spcFirstLastPara="1" wrap="square" lIns="243800" tIns="243800" rIns="243800" bIns="243800" anchor="t" anchorCtr="0">
              <a:normAutofit fontScale="77500" lnSpcReduction="20000"/>
            </a:bodyPr>
            <a:lstStyle>
              <a:lvl1pPr marL="0" marR="0" indent="0" algn="l" defTabSz="2438337" latinLnBrk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500" b="1" i="0" u="none" strike="noStrike" cap="none" spc="-170" baseline="0"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"/>
                </a:defRPr>
              </a:lvl1pPr>
              <a:lvl2pPr marL="0" marR="0" indent="0" algn="l" defTabSz="1828800" latinLnBrk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800" b="0" i="0" u="none" strike="noStrike" cap="none" spc="0" baseline="0">
                  <a:solidFill>
                    <a:srgbClr val="000000"/>
                  </a:solidFill>
                  <a:uFillTx/>
                  <a:latin typeface="Calibri Light"/>
                  <a:ea typeface="Calibri Light"/>
                  <a:cs typeface="Calibri Light"/>
                  <a:sym typeface="Calibri Light"/>
                </a:defRPr>
              </a:lvl2pPr>
              <a:lvl3pPr marL="0" marR="0" indent="0" algn="l" defTabSz="1828800" latinLnBrk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800" b="0" i="0" u="none" strike="noStrike" cap="none" spc="0" baseline="0">
                  <a:solidFill>
                    <a:srgbClr val="000000"/>
                  </a:solidFill>
                  <a:uFillTx/>
                  <a:latin typeface="Calibri Light"/>
                  <a:ea typeface="Calibri Light"/>
                  <a:cs typeface="Calibri Light"/>
                  <a:sym typeface="Calibri Light"/>
                </a:defRPr>
              </a:lvl3pPr>
              <a:lvl4pPr marL="0" marR="0" indent="0" algn="l" defTabSz="1828800" latinLnBrk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800" b="0" i="0" u="none" strike="noStrike" cap="none" spc="0" baseline="0">
                  <a:solidFill>
                    <a:srgbClr val="000000"/>
                  </a:solidFill>
                  <a:uFillTx/>
                  <a:latin typeface="Calibri Light"/>
                  <a:ea typeface="Calibri Light"/>
                  <a:cs typeface="Calibri Light"/>
                  <a:sym typeface="Calibri Light"/>
                </a:defRPr>
              </a:lvl4pPr>
              <a:lvl5pPr marL="0" marR="0" indent="0" algn="l" defTabSz="1828800" latinLnBrk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800" b="0" i="0" u="none" strike="noStrike" cap="none" spc="0" baseline="0">
                  <a:solidFill>
                    <a:srgbClr val="000000"/>
                  </a:solidFill>
                  <a:uFillTx/>
                  <a:latin typeface="Calibri Light"/>
                  <a:ea typeface="Calibri Light"/>
                  <a:cs typeface="Calibri Light"/>
                  <a:sym typeface="Calibri Light"/>
                </a:defRPr>
              </a:lvl5pPr>
              <a:lvl6pPr marL="0" marR="0" indent="0" algn="l" defTabSz="1828800" latinLnBrk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800" b="0" i="0" u="none" strike="noStrike" cap="none" spc="0" baseline="0">
                  <a:solidFill>
                    <a:srgbClr val="000000"/>
                  </a:solidFill>
                  <a:uFillTx/>
                  <a:latin typeface="Calibri Light"/>
                  <a:ea typeface="Calibri Light"/>
                  <a:cs typeface="Calibri Light"/>
                  <a:sym typeface="Calibri Light"/>
                </a:defRPr>
              </a:lvl6pPr>
              <a:lvl7pPr marL="0" marR="0" indent="0" algn="l" defTabSz="1828800" latinLnBrk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800" b="0" i="0" u="none" strike="noStrike" cap="none" spc="0" baseline="0">
                  <a:solidFill>
                    <a:srgbClr val="000000"/>
                  </a:solidFill>
                  <a:uFillTx/>
                  <a:latin typeface="Calibri Light"/>
                  <a:ea typeface="Calibri Light"/>
                  <a:cs typeface="Calibri Light"/>
                  <a:sym typeface="Calibri Light"/>
                </a:defRPr>
              </a:lvl7pPr>
              <a:lvl8pPr marL="0" marR="0" indent="0" algn="l" defTabSz="1828800" latinLnBrk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800" b="0" i="0" u="none" strike="noStrike" cap="none" spc="0" baseline="0">
                  <a:solidFill>
                    <a:srgbClr val="000000"/>
                  </a:solidFill>
                  <a:uFillTx/>
                  <a:latin typeface="Calibri Light"/>
                  <a:ea typeface="Calibri Light"/>
                  <a:cs typeface="Calibri Light"/>
                  <a:sym typeface="Calibri Light"/>
                </a:defRPr>
              </a:lvl8pPr>
              <a:lvl9pPr marL="0" marR="0" indent="0" algn="l" defTabSz="1828800" latinLnBrk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800" b="0" i="0" u="none" strike="noStrike" cap="none" spc="0" baseline="0">
                  <a:solidFill>
                    <a:srgbClr val="000000"/>
                  </a:solidFill>
                  <a:uFillTx/>
                  <a:latin typeface="Calibri Light"/>
                  <a:ea typeface="Calibri Light"/>
                  <a:cs typeface="Calibri Light"/>
                  <a:sym typeface="Calibri Light"/>
                </a:defRPr>
              </a:lvl9pPr>
            </a:lstStyle>
            <a:p>
              <a:pPr rtl="0" hangingPunct="1">
                <a:lnSpc>
                  <a:spcPct val="150000"/>
                </a:lnSpc>
                <a:buClr>
                  <a:schemeClr val="dk1"/>
                </a:buClr>
                <a:buSzPct val="39285"/>
              </a:pPr>
              <a:r>
                <a:rPr lang="zh-TW" altLang="en-US" sz="6000" dirty="0">
                  <a:solidFill>
                    <a:srgbClr val="FFA295"/>
                  </a:solidFill>
                  <a:latin typeface="Gen Jyuu Gothic XP Medium" panose="020B0402020203020207" pitchFamily="34" charset="-120"/>
                  <a:ea typeface="Gen Jyuu Gothic XP Medium" panose="020B0402020203020207" pitchFamily="34" charset="-120"/>
                  <a:cs typeface="Gen Jyuu Gothic XP Medium" panose="020B0402020203020207" pitchFamily="34" charset="-120"/>
                </a:rPr>
                <a:t>還行，還算有效果</a:t>
              </a:r>
            </a:p>
          </p:txBody>
        </p:sp>
        <p:sp>
          <p:nvSpPr>
            <p:cNvPr id="13" name="橢圓 12">
              <a:extLst>
                <a:ext uri="{FF2B5EF4-FFF2-40B4-BE49-F238E27FC236}">
                  <a16:creationId xmlns:a16="http://schemas.microsoft.com/office/drawing/2014/main" id="{3734A12B-C935-4765-8526-8E37C94C8C60}"/>
                </a:ext>
              </a:extLst>
            </p:cNvPr>
            <p:cNvSpPr/>
            <p:nvPr/>
          </p:nvSpPr>
          <p:spPr>
            <a:xfrm>
              <a:off x="14879365" y="9975243"/>
              <a:ext cx="892098" cy="860791"/>
            </a:xfrm>
            <a:prstGeom prst="ellipse">
              <a:avLst/>
            </a:prstGeom>
            <a:solidFill>
              <a:srgbClr val="7C7C7C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TW" altLang="en-US" sz="2400" b="0" i="0" u="none" strike="noStrike" cap="none" spc="0" normalizeH="0" baseline="0">
                <a:ln>
                  <a:noFill/>
                </a:ln>
                <a:effectLst/>
                <a:uFillTx/>
                <a:latin typeface="+mn-lt"/>
                <a:ea typeface="+mn-ea"/>
                <a:cs typeface="+mn-cs"/>
                <a:sym typeface="Helvetica Neue"/>
              </a:endParaRPr>
            </a:p>
          </p:txBody>
        </p:sp>
        <p:sp>
          <p:nvSpPr>
            <p:cNvPr id="14" name="Google Shape;97;p19">
              <a:extLst>
                <a:ext uri="{FF2B5EF4-FFF2-40B4-BE49-F238E27FC236}">
                  <a16:creationId xmlns:a16="http://schemas.microsoft.com/office/drawing/2014/main" id="{DB8C7109-A1AB-42E0-BC2D-D3A5F4EA72F0}"/>
                </a:ext>
              </a:extLst>
            </p:cNvPr>
            <p:cNvSpPr txBox="1">
              <a:spLocks/>
            </p:cNvSpPr>
            <p:nvPr/>
          </p:nvSpPr>
          <p:spPr>
            <a:xfrm>
              <a:off x="16373372" y="9515052"/>
              <a:ext cx="5865798" cy="193796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spcFirstLastPara="1" wrap="square" lIns="243800" tIns="243800" rIns="243800" bIns="243800" anchor="t" anchorCtr="0">
              <a:normAutofit/>
            </a:bodyPr>
            <a:lstStyle>
              <a:lvl1pPr marL="0" marR="0" indent="0" algn="l" defTabSz="2438337" latinLnBrk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500" b="1" i="0" u="none" strike="noStrike" cap="none" spc="-170" baseline="0"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"/>
                </a:defRPr>
              </a:lvl1pPr>
              <a:lvl2pPr marL="0" marR="0" indent="0" algn="l" defTabSz="1828800" latinLnBrk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800" b="0" i="0" u="none" strike="noStrike" cap="none" spc="0" baseline="0">
                  <a:solidFill>
                    <a:srgbClr val="000000"/>
                  </a:solidFill>
                  <a:uFillTx/>
                  <a:latin typeface="Calibri Light"/>
                  <a:ea typeface="Calibri Light"/>
                  <a:cs typeface="Calibri Light"/>
                  <a:sym typeface="Calibri Light"/>
                </a:defRPr>
              </a:lvl2pPr>
              <a:lvl3pPr marL="0" marR="0" indent="0" algn="l" defTabSz="1828800" latinLnBrk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800" b="0" i="0" u="none" strike="noStrike" cap="none" spc="0" baseline="0">
                  <a:solidFill>
                    <a:srgbClr val="000000"/>
                  </a:solidFill>
                  <a:uFillTx/>
                  <a:latin typeface="Calibri Light"/>
                  <a:ea typeface="Calibri Light"/>
                  <a:cs typeface="Calibri Light"/>
                  <a:sym typeface="Calibri Light"/>
                </a:defRPr>
              </a:lvl3pPr>
              <a:lvl4pPr marL="0" marR="0" indent="0" algn="l" defTabSz="1828800" latinLnBrk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800" b="0" i="0" u="none" strike="noStrike" cap="none" spc="0" baseline="0">
                  <a:solidFill>
                    <a:srgbClr val="000000"/>
                  </a:solidFill>
                  <a:uFillTx/>
                  <a:latin typeface="Calibri Light"/>
                  <a:ea typeface="Calibri Light"/>
                  <a:cs typeface="Calibri Light"/>
                  <a:sym typeface="Calibri Light"/>
                </a:defRPr>
              </a:lvl4pPr>
              <a:lvl5pPr marL="0" marR="0" indent="0" algn="l" defTabSz="1828800" latinLnBrk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800" b="0" i="0" u="none" strike="noStrike" cap="none" spc="0" baseline="0">
                  <a:solidFill>
                    <a:srgbClr val="000000"/>
                  </a:solidFill>
                  <a:uFillTx/>
                  <a:latin typeface="Calibri Light"/>
                  <a:ea typeface="Calibri Light"/>
                  <a:cs typeface="Calibri Light"/>
                  <a:sym typeface="Calibri Light"/>
                </a:defRPr>
              </a:lvl5pPr>
              <a:lvl6pPr marL="0" marR="0" indent="0" algn="l" defTabSz="1828800" latinLnBrk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800" b="0" i="0" u="none" strike="noStrike" cap="none" spc="0" baseline="0">
                  <a:solidFill>
                    <a:srgbClr val="000000"/>
                  </a:solidFill>
                  <a:uFillTx/>
                  <a:latin typeface="Calibri Light"/>
                  <a:ea typeface="Calibri Light"/>
                  <a:cs typeface="Calibri Light"/>
                  <a:sym typeface="Calibri Light"/>
                </a:defRPr>
              </a:lvl6pPr>
              <a:lvl7pPr marL="0" marR="0" indent="0" algn="l" defTabSz="1828800" latinLnBrk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800" b="0" i="0" u="none" strike="noStrike" cap="none" spc="0" baseline="0">
                  <a:solidFill>
                    <a:srgbClr val="000000"/>
                  </a:solidFill>
                  <a:uFillTx/>
                  <a:latin typeface="Calibri Light"/>
                  <a:ea typeface="Calibri Light"/>
                  <a:cs typeface="Calibri Light"/>
                  <a:sym typeface="Calibri Light"/>
                </a:defRPr>
              </a:lvl7pPr>
              <a:lvl8pPr marL="0" marR="0" indent="0" algn="l" defTabSz="1828800" latinLnBrk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800" b="0" i="0" u="none" strike="noStrike" cap="none" spc="0" baseline="0">
                  <a:solidFill>
                    <a:srgbClr val="000000"/>
                  </a:solidFill>
                  <a:uFillTx/>
                  <a:latin typeface="Calibri Light"/>
                  <a:ea typeface="Calibri Light"/>
                  <a:cs typeface="Calibri Light"/>
                  <a:sym typeface="Calibri Light"/>
                </a:defRPr>
              </a:lvl8pPr>
              <a:lvl9pPr marL="0" marR="0" indent="0" algn="l" defTabSz="1828800" latinLnBrk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800" b="0" i="0" u="none" strike="noStrike" cap="none" spc="0" baseline="0">
                  <a:solidFill>
                    <a:srgbClr val="000000"/>
                  </a:solidFill>
                  <a:uFillTx/>
                  <a:latin typeface="Calibri Light"/>
                  <a:ea typeface="Calibri Light"/>
                  <a:cs typeface="Calibri Light"/>
                  <a:sym typeface="Calibri Light"/>
                </a:defRPr>
              </a:lvl9pPr>
            </a:lstStyle>
            <a:p>
              <a:pPr rtl="0" hangingPunct="1">
                <a:lnSpc>
                  <a:spcPct val="150000"/>
                </a:lnSpc>
                <a:buClr>
                  <a:schemeClr val="dk1"/>
                </a:buClr>
                <a:buSzPct val="39285"/>
              </a:pPr>
              <a:r>
                <a:rPr lang="zh-TW" altLang="en-US" sz="4700" dirty="0">
                  <a:solidFill>
                    <a:srgbClr val="7C7C7C"/>
                  </a:solidFill>
                  <a:latin typeface="Gen Jyuu Gothic XP Medium" panose="020B0402020203020207" pitchFamily="34" charset="-120"/>
                  <a:ea typeface="Gen Jyuu Gothic XP Medium" panose="020B0402020203020207" pitchFamily="34" charset="-120"/>
                  <a:cs typeface="Gen Jyuu Gothic XP Medium" panose="020B0402020203020207" pitchFamily="34" charset="-120"/>
                </a:rPr>
                <a:t>沒有太大的影響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5803613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2A1C4801-7227-4EBE-B24B-2AD1D59034C9}"/>
              </a:ext>
            </a:extLst>
          </p:cNvPr>
          <p:cNvSpPr/>
          <p:nvPr/>
        </p:nvSpPr>
        <p:spPr>
          <a:xfrm>
            <a:off x="9810647" y="1097240"/>
            <a:ext cx="4762705" cy="19266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atinLnBrk="0">
              <a:lnSpc>
                <a:spcPct val="150000"/>
              </a:lnSpc>
              <a:defRPr/>
            </a:pPr>
            <a:r>
              <a:rPr lang="en-US" altLang="ko-KR" sz="8800" b="1" dirty="0">
                <a:ln>
                  <a:solidFill>
                    <a:srgbClr val="7C7C7C"/>
                  </a:solidFill>
                </a:ln>
                <a:solidFill>
                  <a:srgbClr val="2F5597"/>
                </a:solidFill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Outline</a:t>
            </a:r>
            <a:endParaRPr lang="ko-KR" altLang="en-US" sz="19900" b="1" dirty="0">
              <a:ln>
                <a:solidFill>
                  <a:srgbClr val="7C7C7C"/>
                </a:solidFill>
              </a:ln>
              <a:solidFill>
                <a:srgbClr val="2F5597"/>
              </a:solidFill>
              <a:latin typeface="Gen Jyuu GothicX Medium" panose="020B0402020203020207" pitchFamily="34" charset="-120"/>
              <a:cs typeface="Gen Jyuu GothicX Medium" panose="020B0402020203020207" pitchFamily="34" charset="-120"/>
            </a:endParaRPr>
          </a:p>
        </p:txBody>
      </p:sp>
      <p:grpSp>
        <p:nvGrpSpPr>
          <p:cNvPr id="26" name="그룹 25"/>
          <p:cNvGrpSpPr/>
          <p:nvPr/>
        </p:nvGrpSpPr>
        <p:grpSpPr>
          <a:xfrm>
            <a:off x="13834912" y="4592888"/>
            <a:ext cx="7440267" cy="1697349"/>
            <a:chOff x="594610" y="1074057"/>
            <a:chExt cx="11306044" cy="5768084"/>
          </a:xfrm>
        </p:grpSpPr>
        <p:sp>
          <p:nvSpPr>
            <p:cNvPr id="27" name="직사각형 5">
              <a:extLst>
                <a:ext uri="{FF2B5EF4-FFF2-40B4-BE49-F238E27FC236}">
                  <a16:creationId xmlns:a16="http://schemas.microsoft.com/office/drawing/2014/main" id="{D93F3798-6101-43D1-BF61-E8F4C1AC7039}"/>
                </a:ext>
              </a:extLst>
            </p:cNvPr>
            <p:cNvSpPr/>
            <p:nvPr/>
          </p:nvSpPr>
          <p:spPr>
            <a:xfrm>
              <a:off x="717981" y="1204680"/>
              <a:ext cx="11182673" cy="5637461"/>
            </a:xfrm>
            <a:prstGeom prst="roundRect">
              <a:avLst/>
            </a:prstGeom>
            <a:pattFill prst="dkDnDiag">
              <a:fgClr>
                <a:schemeClr val="tx1">
                  <a:lumMod val="75000"/>
                  <a:lumOff val="25000"/>
                </a:schemeClr>
              </a:fgClr>
              <a:bgClr>
                <a:schemeClr val="bg1"/>
              </a:bgClr>
            </a:patt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800">
                <a:solidFill>
                  <a:prstClr val="white"/>
                </a:solidFill>
                <a:latin typeface="Gen Jyuu GothicX Medium" panose="020B0402020203020207" pitchFamily="34" charset="-120"/>
                <a:cs typeface="Gen Jyuu GothicX Medium" panose="020B0402020203020207" pitchFamily="34" charset="-120"/>
              </a:endParaRPr>
            </a:p>
          </p:txBody>
        </p:sp>
        <p:sp>
          <p:nvSpPr>
            <p:cNvPr id="28" name="직사각형 4">
              <a:extLst>
                <a:ext uri="{FF2B5EF4-FFF2-40B4-BE49-F238E27FC236}">
                  <a16:creationId xmlns:a16="http://schemas.microsoft.com/office/drawing/2014/main" id="{A791F0A6-3EED-4831-8EED-94AE3B29294B}"/>
                </a:ext>
              </a:extLst>
            </p:cNvPr>
            <p:cNvSpPr/>
            <p:nvPr/>
          </p:nvSpPr>
          <p:spPr>
            <a:xfrm>
              <a:off x="594610" y="1074057"/>
              <a:ext cx="11002780" cy="5297714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48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Gen Jyuu GothicX Medium" panose="020B0402020203020207" pitchFamily="34" charset="-120"/>
                  <a:ea typeface="Gen Jyuu GothicX Medium" panose="020B0402020203020207" pitchFamily="34" charset="-120"/>
                  <a:cs typeface="Gen Jyuu GothicX Medium" panose="020B0402020203020207" pitchFamily="34" charset="-120"/>
                </a:rPr>
                <a:t>研究各項可行政策</a:t>
              </a:r>
              <a:endParaRPr lang="ko-KR" altLang="en-US" sz="4800" dirty="0">
                <a:solidFill>
                  <a:prstClr val="white"/>
                </a:solidFill>
                <a:latin typeface="Gen Jyuu GothicX Medium" panose="020B0402020203020207" pitchFamily="34" charset="-120"/>
                <a:cs typeface="Gen Jyuu GothicX Medium" panose="020B0402020203020207" pitchFamily="34" charset="-120"/>
              </a:endParaRPr>
            </a:p>
          </p:txBody>
        </p:sp>
      </p:grpSp>
      <p:grpSp>
        <p:nvGrpSpPr>
          <p:cNvPr id="35" name="그룹 25">
            <a:extLst>
              <a:ext uri="{FF2B5EF4-FFF2-40B4-BE49-F238E27FC236}">
                <a16:creationId xmlns:a16="http://schemas.microsoft.com/office/drawing/2014/main" id="{3AF882BB-8BE5-45A3-9F18-468A566DDFDC}"/>
              </a:ext>
            </a:extLst>
          </p:cNvPr>
          <p:cNvGrpSpPr/>
          <p:nvPr/>
        </p:nvGrpSpPr>
        <p:grpSpPr>
          <a:xfrm>
            <a:off x="2816619" y="9362331"/>
            <a:ext cx="7440267" cy="1697349"/>
            <a:chOff x="594610" y="1074057"/>
            <a:chExt cx="11306044" cy="5768084"/>
          </a:xfrm>
        </p:grpSpPr>
        <p:sp>
          <p:nvSpPr>
            <p:cNvPr id="36" name="직사각형 5">
              <a:extLst>
                <a:ext uri="{FF2B5EF4-FFF2-40B4-BE49-F238E27FC236}">
                  <a16:creationId xmlns:a16="http://schemas.microsoft.com/office/drawing/2014/main" id="{4EF11BDF-AFEA-417D-88A1-CE3559F7AE7B}"/>
                </a:ext>
              </a:extLst>
            </p:cNvPr>
            <p:cNvSpPr/>
            <p:nvPr/>
          </p:nvSpPr>
          <p:spPr>
            <a:xfrm>
              <a:off x="717981" y="1204680"/>
              <a:ext cx="11182673" cy="5637461"/>
            </a:xfrm>
            <a:prstGeom prst="roundRect">
              <a:avLst/>
            </a:prstGeom>
            <a:pattFill prst="dkDnDiag">
              <a:fgClr>
                <a:schemeClr val="tx1">
                  <a:lumMod val="75000"/>
                  <a:lumOff val="25000"/>
                </a:schemeClr>
              </a:fgClr>
              <a:bgClr>
                <a:schemeClr val="bg1"/>
              </a:bgClr>
            </a:patt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800">
                <a:solidFill>
                  <a:prstClr val="white"/>
                </a:solidFill>
                <a:latin typeface="Gen Jyuu GothicX Medium" panose="020B0402020203020207" pitchFamily="34" charset="-120"/>
                <a:cs typeface="Gen Jyuu GothicX Medium" panose="020B0402020203020207" pitchFamily="34" charset="-120"/>
              </a:endParaRPr>
            </a:p>
          </p:txBody>
        </p:sp>
        <p:sp>
          <p:nvSpPr>
            <p:cNvPr id="37" name="직사각형 4">
              <a:extLst>
                <a:ext uri="{FF2B5EF4-FFF2-40B4-BE49-F238E27FC236}">
                  <a16:creationId xmlns:a16="http://schemas.microsoft.com/office/drawing/2014/main" id="{0EE9C7EB-FC6E-4979-9D6C-77E88711562E}"/>
                </a:ext>
              </a:extLst>
            </p:cNvPr>
            <p:cNvSpPr/>
            <p:nvPr/>
          </p:nvSpPr>
          <p:spPr>
            <a:xfrm>
              <a:off x="594610" y="1074057"/>
              <a:ext cx="11002780" cy="5297714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48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Gen Jyuu GothicX Medium" panose="020B0402020203020207" pitchFamily="34" charset="-120"/>
                  <a:ea typeface="Gen Jyuu GothicX Medium" panose="020B0402020203020207" pitchFamily="34" charset="-120"/>
                  <a:cs typeface="Gen Jyuu GothicX Medium" panose="020B0402020203020207" pitchFamily="34" charset="-120"/>
                </a:rPr>
                <a:t>提出我方解決方案</a:t>
              </a:r>
              <a:endParaRPr lang="ko-KR" altLang="en-US" sz="4800" dirty="0">
                <a:solidFill>
                  <a:prstClr val="white"/>
                </a:solidFill>
                <a:latin typeface="Gen Jyuu GothicX Medium" panose="020B0402020203020207" pitchFamily="34" charset="-120"/>
                <a:cs typeface="Gen Jyuu GothicX Medium" panose="020B0402020203020207" pitchFamily="34" charset="-120"/>
              </a:endParaRPr>
            </a:p>
          </p:txBody>
        </p:sp>
      </p:grpSp>
      <p:grpSp>
        <p:nvGrpSpPr>
          <p:cNvPr id="41" name="그룹 25">
            <a:extLst>
              <a:ext uri="{FF2B5EF4-FFF2-40B4-BE49-F238E27FC236}">
                <a16:creationId xmlns:a16="http://schemas.microsoft.com/office/drawing/2014/main" id="{3F162A5E-7F76-4BD7-A3F1-29D7CB1851DF}"/>
              </a:ext>
            </a:extLst>
          </p:cNvPr>
          <p:cNvGrpSpPr/>
          <p:nvPr/>
        </p:nvGrpSpPr>
        <p:grpSpPr>
          <a:xfrm>
            <a:off x="13834912" y="9400768"/>
            <a:ext cx="7440267" cy="1697349"/>
            <a:chOff x="594610" y="1074057"/>
            <a:chExt cx="11306044" cy="5768084"/>
          </a:xfrm>
        </p:grpSpPr>
        <p:sp>
          <p:nvSpPr>
            <p:cNvPr id="42" name="직사각형 5">
              <a:extLst>
                <a:ext uri="{FF2B5EF4-FFF2-40B4-BE49-F238E27FC236}">
                  <a16:creationId xmlns:a16="http://schemas.microsoft.com/office/drawing/2014/main" id="{68EBCD1A-C4AC-43E0-9911-97BAED9DCCE1}"/>
                </a:ext>
              </a:extLst>
            </p:cNvPr>
            <p:cNvSpPr/>
            <p:nvPr/>
          </p:nvSpPr>
          <p:spPr>
            <a:xfrm>
              <a:off x="717981" y="1204680"/>
              <a:ext cx="11182673" cy="5637461"/>
            </a:xfrm>
            <a:prstGeom prst="roundRect">
              <a:avLst/>
            </a:prstGeom>
            <a:pattFill prst="dkDnDiag">
              <a:fgClr>
                <a:schemeClr val="tx1">
                  <a:lumMod val="75000"/>
                  <a:lumOff val="25000"/>
                </a:schemeClr>
              </a:fgClr>
              <a:bgClr>
                <a:schemeClr val="bg1"/>
              </a:bgClr>
            </a:patt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800">
                <a:solidFill>
                  <a:prstClr val="white"/>
                </a:solidFill>
                <a:latin typeface="Gen Jyuu GothicX Medium" panose="020B0402020203020207" pitchFamily="34" charset="-120"/>
                <a:cs typeface="Gen Jyuu GothicX Medium" panose="020B0402020203020207" pitchFamily="34" charset="-120"/>
              </a:endParaRPr>
            </a:p>
          </p:txBody>
        </p:sp>
        <p:sp>
          <p:nvSpPr>
            <p:cNvPr id="43" name="직사각형 4">
              <a:extLst>
                <a:ext uri="{FF2B5EF4-FFF2-40B4-BE49-F238E27FC236}">
                  <a16:creationId xmlns:a16="http://schemas.microsoft.com/office/drawing/2014/main" id="{C1201126-2E3D-4356-9FF4-8E104353F2B8}"/>
                </a:ext>
              </a:extLst>
            </p:cNvPr>
            <p:cNvSpPr/>
            <p:nvPr/>
          </p:nvSpPr>
          <p:spPr>
            <a:xfrm>
              <a:off x="594610" y="1074057"/>
              <a:ext cx="11002780" cy="5297714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48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Gen Jyuu GothicX Medium" panose="020B0402020203020207" pitchFamily="34" charset="-120"/>
                  <a:ea typeface="Gen Jyuu GothicX Medium" panose="020B0402020203020207" pitchFamily="34" charset="-120"/>
                  <a:cs typeface="Gen Jyuu GothicX Medium" panose="020B0402020203020207" pitchFamily="34" charset="-120"/>
                </a:rPr>
                <a:t>提出我方行動方案</a:t>
              </a:r>
              <a:endParaRPr lang="ko-KR" altLang="en-US" sz="4800" dirty="0">
                <a:solidFill>
                  <a:prstClr val="white"/>
                </a:solidFill>
                <a:latin typeface="Gen Jyuu GothicX Medium" panose="020B0402020203020207" pitchFamily="34" charset="-120"/>
                <a:cs typeface="Gen Jyuu GothicX Medium" panose="020B0402020203020207" pitchFamily="34" charset="-120"/>
              </a:endParaRPr>
            </a:p>
          </p:txBody>
        </p:sp>
      </p:grpSp>
      <p:grpSp>
        <p:nvGrpSpPr>
          <p:cNvPr id="46" name="그룹 25">
            <a:extLst>
              <a:ext uri="{FF2B5EF4-FFF2-40B4-BE49-F238E27FC236}">
                <a16:creationId xmlns:a16="http://schemas.microsoft.com/office/drawing/2014/main" id="{D0136188-40D4-4AC6-BB07-76000D2E60A1}"/>
              </a:ext>
            </a:extLst>
          </p:cNvPr>
          <p:cNvGrpSpPr/>
          <p:nvPr/>
        </p:nvGrpSpPr>
        <p:grpSpPr>
          <a:xfrm>
            <a:off x="2816619" y="4523680"/>
            <a:ext cx="7440267" cy="1697349"/>
            <a:chOff x="594610" y="1074057"/>
            <a:chExt cx="11306044" cy="5768084"/>
          </a:xfrm>
        </p:grpSpPr>
        <p:sp>
          <p:nvSpPr>
            <p:cNvPr id="47" name="직사각형 5">
              <a:extLst>
                <a:ext uri="{FF2B5EF4-FFF2-40B4-BE49-F238E27FC236}">
                  <a16:creationId xmlns:a16="http://schemas.microsoft.com/office/drawing/2014/main" id="{5493B09A-E53E-4854-AF73-E329D63660CE}"/>
                </a:ext>
              </a:extLst>
            </p:cNvPr>
            <p:cNvSpPr/>
            <p:nvPr/>
          </p:nvSpPr>
          <p:spPr>
            <a:xfrm>
              <a:off x="717981" y="1204680"/>
              <a:ext cx="11182673" cy="5637461"/>
            </a:xfrm>
            <a:prstGeom prst="roundRect">
              <a:avLst/>
            </a:prstGeom>
            <a:pattFill prst="dkDnDiag">
              <a:fgClr>
                <a:schemeClr val="tx1">
                  <a:lumMod val="75000"/>
                  <a:lumOff val="25000"/>
                </a:schemeClr>
              </a:fgClr>
              <a:bgClr>
                <a:schemeClr val="bg1"/>
              </a:bgClr>
            </a:patt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800">
                <a:solidFill>
                  <a:prstClr val="white"/>
                </a:solidFill>
                <a:latin typeface="Gen Jyuu GothicX Medium" panose="020B0402020203020207" pitchFamily="34" charset="-120"/>
                <a:cs typeface="Gen Jyuu GothicX Medium" panose="020B0402020203020207" pitchFamily="34" charset="-120"/>
              </a:endParaRPr>
            </a:p>
          </p:txBody>
        </p:sp>
        <p:sp>
          <p:nvSpPr>
            <p:cNvPr id="48" name="직사각형 4">
              <a:extLst>
                <a:ext uri="{FF2B5EF4-FFF2-40B4-BE49-F238E27FC236}">
                  <a16:creationId xmlns:a16="http://schemas.microsoft.com/office/drawing/2014/main" id="{792D4ECC-D54E-4709-93CE-E4C9D21D964D}"/>
                </a:ext>
              </a:extLst>
            </p:cNvPr>
            <p:cNvSpPr/>
            <p:nvPr/>
          </p:nvSpPr>
          <p:spPr>
            <a:xfrm>
              <a:off x="594610" y="1074057"/>
              <a:ext cx="11002780" cy="5297714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48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Gen Jyuu GothicX Medium" panose="020B0402020203020207" pitchFamily="34" charset="-120"/>
                  <a:ea typeface="Gen Jyuu GothicX Medium" panose="020B0402020203020207" pitchFamily="34" charset="-120"/>
                  <a:cs typeface="Gen Jyuu GothicX Medium" panose="020B0402020203020207" pitchFamily="34" charset="-120"/>
                </a:rPr>
                <a:t>確認公共政策問題</a:t>
              </a:r>
              <a:endParaRPr lang="ko-KR" altLang="en-US" sz="4800" dirty="0">
                <a:solidFill>
                  <a:prstClr val="white"/>
                </a:solidFill>
                <a:latin typeface="Gen Jyuu GothicX Medium" panose="020B0402020203020207" pitchFamily="34" charset="-120"/>
                <a:cs typeface="Gen Jyuu GothicX Medium" panose="020B0402020203020207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66532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97;p19">
            <a:extLst>
              <a:ext uri="{FF2B5EF4-FFF2-40B4-BE49-F238E27FC236}">
                <a16:creationId xmlns:a16="http://schemas.microsoft.com/office/drawing/2014/main" id="{28A36420-4408-4EF1-B466-683C786C906D}"/>
              </a:ext>
            </a:extLst>
          </p:cNvPr>
          <p:cNvSpPr txBox="1">
            <a:spLocks/>
          </p:cNvSpPr>
          <p:nvPr/>
        </p:nvSpPr>
        <p:spPr>
          <a:xfrm>
            <a:off x="3282183" y="876048"/>
            <a:ext cx="18756351" cy="55955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spcFirstLastPara="1" wrap="square" lIns="243800" tIns="243800" rIns="243800" bIns="243800" anchor="t" anchorCtr="0">
            <a:normAutofit/>
          </a:bodyPr>
          <a:lstStyle>
            <a:lvl1pPr marL="0" marR="0" indent="0" algn="l" defTabSz="2438337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rtl="0" hangingPunct="1">
              <a:lnSpc>
                <a:spcPct val="150000"/>
              </a:lnSpc>
              <a:buClr>
                <a:schemeClr val="dk1"/>
              </a:buClr>
              <a:buSzPct val="39285"/>
            </a:pPr>
            <a:r>
              <a:rPr lang="zh-TW" altLang="en-US" sz="5400" dirty="0">
                <a:solidFill>
                  <a:srgbClr val="7C7C7C"/>
                </a:solidFill>
                <a:latin typeface="Gen Jyuu Gothic XP Medium" panose="020B0402020203020207" pitchFamily="34" charset="-120"/>
                <a:ea typeface="Gen Jyuu Gothic XP Medium" panose="020B0402020203020207" pitchFamily="34" charset="-120"/>
                <a:cs typeface="Gen Jyuu Gothic XP Medium" panose="020B0402020203020207" pitchFamily="34" charset="-120"/>
              </a:rPr>
              <a:t>藉由此次餐盒活動，是否有提升您對於日常飲食對減緩氣候變遷影響的認知？</a:t>
            </a:r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EE952641-0A96-4AC0-8894-BB96A7F2995D}"/>
              </a:ext>
            </a:extLst>
          </p:cNvPr>
          <p:cNvSpPr txBox="1"/>
          <p:nvPr/>
        </p:nvSpPr>
        <p:spPr>
          <a:xfrm>
            <a:off x="21603159" y="12758623"/>
            <a:ext cx="3313462" cy="779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TW" sz="4400" b="1" dirty="0">
                <a:solidFill>
                  <a:srgbClr val="7C7C7C"/>
                </a:solidFill>
                <a:latin typeface="Comic Sans MS" panose="030F0702030302020204" pitchFamily="66" charset="0"/>
                <a:ea typeface="Gen Jyuu Gothic XP Medium" panose="020B0402020203020207" pitchFamily="34" charset="-120"/>
                <a:cs typeface="Gen Jyuu Gothic XP Medium" panose="020B0402020203020207" pitchFamily="34" charset="-120"/>
              </a:rPr>
              <a:t>n</a:t>
            </a:r>
            <a:r>
              <a:rPr kumimoji="0" lang="en-US" altLang="zh-TW" sz="4400" b="1" i="0" u="none" strike="noStrike" cap="none" spc="0" normalizeH="0" baseline="0" dirty="0">
                <a:ln>
                  <a:noFill/>
                </a:ln>
                <a:solidFill>
                  <a:srgbClr val="7C7C7C"/>
                </a:solidFill>
                <a:effectLst/>
                <a:uFillTx/>
                <a:latin typeface="Comic Sans MS" panose="030F0702030302020204" pitchFamily="66" charset="0"/>
                <a:ea typeface="Gen Jyuu Gothic XP Medium" panose="020B0402020203020207" pitchFamily="34" charset="-120"/>
                <a:cs typeface="Gen Jyuu Gothic XP Medium" panose="020B0402020203020207" pitchFamily="34" charset="-120"/>
                <a:sym typeface="Helvetica Neue"/>
              </a:rPr>
              <a:t>=21</a:t>
            </a:r>
            <a:endParaRPr kumimoji="0" lang="zh-TW" altLang="en-US" sz="4400" b="1" i="0" u="none" strike="noStrike" cap="none" spc="0" normalizeH="0" baseline="0" dirty="0">
              <a:ln>
                <a:noFill/>
              </a:ln>
              <a:solidFill>
                <a:srgbClr val="7C7C7C"/>
              </a:solidFill>
              <a:effectLst/>
              <a:uFillTx/>
              <a:latin typeface="Comic Sans MS" panose="030F0702030302020204" pitchFamily="66" charset="0"/>
              <a:ea typeface="Gen Jyuu Gothic XP Medium" panose="020B0402020203020207" pitchFamily="34" charset="-120"/>
              <a:cs typeface="Gen Jyuu Gothic XP Medium" panose="020B0402020203020207" pitchFamily="34" charset="-120"/>
              <a:sym typeface="Helvetica Neue"/>
            </a:endParaRPr>
          </a:p>
        </p:txBody>
      </p:sp>
      <p:graphicFrame>
        <p:nvGraphicFramePr>
          <p:cNvPr id="18" name="圖表 17">
            <a:extLst>
              <a:ext uri="{FF2B5EF4-FFF2-40B4-BE49-F238E27FC236}">
                <a16:creationId xmlns:a16="http://schemas.microsoft.com/office/drawing/2014/main" id="{6E3A66DC-4145-46CE-8664-1A1393F1F3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1622369"/>
              </p:ext>
            </p:extLst>
          </p:nvPr>
        </p:nvGraphicFramePr>
        <p:xfrm>
          <a:off x="3081547" y="4141071"/>
          <a:ext cx="10692287" cy="8552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8" name="橢圓 27">
            <a:extLst>
              <a:ext uri="{FF2B5EF4-FFF2-40B4-BE49-F238E27FC236}">
                <a16:creationId xmlns:a16="http://schemas.microsoft.com/office/drawing/2014/main" id="{B8F49BCC-04FA-461E-AF49-F87A80F0EC40}"/>
              </a:ext>
            </a:extLst>
          </p:cNvPr>
          <p:cNvSpPr/>
          <p:nvPr/>
        </p:nvSpPr>
        <p:spPr>
          <a:xfrm>
            <a:off x="15723219" y="6813195"/>
            <a:ext cx="892098" cy="860791"/>
          </a:xfrm>
          <a:prstGeom prst="ellipse">
            <a:avLst/>
          </a:prstGeom>
          <a:solidFill>
            <a:srgbClr val="2F5597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2400" b="0" i="0" u="none" strike="noStrike" cap="none" spc="0" normalizeH="0" baseline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34" name="橢圓 33">
            <a:extLst>
              <a:ext uri="{FF2B5EF4-FFF2-40B4-BE49-F238E27FC236}">
                <a16:creationId xmlns:a16="http://schemas.microsoft.com/office/drawing/2014/main" id="{43318512-B360-47D0-B771-F427007B3345}"/>
              </a:ext>
            </a:extLst>
          </p:cNvPr>
          <p:cNvSpPr/>
          <p:nvPr/>
        </p:nvSpPr>
        <p:spPr>
          <a:xfrm>
            <a:off x="15723219" y="9229306"/>
            <a:ext cx="892098" cy="860791"/>
          </a:xfrm>
          <a:prstGeom prst="ellipse">
            <a:avLst/>
          </a:prstGeom>
          <a:solidFill>
            <a:srgbClr val="FFA295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2400" b="0" i="0" u="none" strike="noStrike" cap="none" spc="0" normalizeH="0" baseline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35" name="Google Shape;97;p19">
            <a:extLst>
              <a:ext uri="{FF2B5EF4-FFF2-40B4-BE49-F238E27FC236}">
                <a16:creationId xmlns:a16="http://schemas.microsoft.com/office/drawing/2014/main" id="{687F7CC0-3514-49C7-86B7-44F94BE1F7D1}"/>
              </a:ext>
            </a:extLst>
          </p:cNvPr>
          <p:cNvSpPr txBox="1">
            <a:spLocks/>
          </p:cNvSpPr>
          <p:nvPr/>
        </p:nvSpPr>
        <p:spPr>
          <a:xfrm>
            <a:off x="3282183" y="876047"/>
            <a:ext cx="18756351" cy="55955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spcFirstLastPara="1" wrap="square" lIns="243800" tIns="243800" rIns="243800" bIns="243800" anchor="t" anchorCtr="0">
            <a:normAutofit/>
          </a:bodyPr>
          <a:lstStyle>
            <a:lvl1pPr marL="0" marR="0" indent="0" algn="l" defTabSz="2438337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rtl="0" hangingPunct="1">
              <a:lnSpc>
                <a:spcPct val="150000"/>
              </a:lnSpc>
              <a:buClr>
                <a:schemeClr val="dk1"/>
              </a:buClr>
              <a:buSzPct val="39285"/>
            </a:pPr>
            <a:r>
              <a:rPr lang="zh-TW" altLang="en-US" sz="5400" dirty="0">
                <a:solidFill>
                  <a:srgbClr val="7C7C7C"/>
                </a:solidFill>
                <a:latin typeface="Gen Jyuu Gothic XP Medium" panose="020B0402020203020207" pitchFamily="34" charset="-120"/>
                <a:ea typeface="Gen Jyuu Gothic XP Medium" panose="020B0402020203020207" pitchFamily="34" charset="-120"/>
                <a:cs typeface="Gen Jyuu Gothic XP Medium" panose="020B0402020203020207" pitchFamily="34" charset="-120"/>
              </a:rPr>
              <a:t>藉由此次餐盒活動，是否有提升您對於日常飲食對減緩氣候變遷影響的認知？</a:t>
            </a:r>
          </a:p>
        </p:txBody>
      </p:sp>
      <p:sp>
        <p:nvSpPr>
          <p:cNvPr id="36" name="Google Shape;97;p19">
            <a:extLst>
              <a:ext uri="{FF2B5EF4-FFF2-40B4-BE49-F238E27FC236}">
                <a16:creationId xmlns:a16="http://schemas.microsoft.com/office/drawing/2014/main" id="{EA16918F-0B1A-4BDF-98E9-E214FEE0E71D}"/>
              </a:ext>
            </a:extLst>
          </p:cNvPr>
          <p:cNvSpPr txBox="1">
            <a:spLocks/>
          </p:cNvSpPr>
          <p:nvPr/>
        </p:nvSpPr>
        <p:spPr>
          <a:xfrm>
            <a:off x="17217226" y="6252308"/>
            <a:ext cx="5021944" cy="19379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spcFirstLastPara="1" wrap="square" lIns="243800" tIns="243800" rIns="243800" bIns="243800" anchor="t" anchorCtr="0">
            <a:normAutofit/>
          </a:bodyPr>
          <a:lstStyle>
            <a:lvl1pPr marL="0" marR="0" indent="0" algn="l" defTabSz="2438337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rtl="0" hangingPunct="1">
              <a:lnSpc>
                <a:spcPct val="150000"/>
              </a:lnSpc>
              <a:buClr>
                <a:schemeClr val="dk1"/>
              </a:buClr>
              <a:buSzPct val="39285"/>
            </a:pPr>
            <a:r>
              <a:rPr lang="zh-TW" altLang="en-US" sz="6000" dirty="0">
                <a:solidFill>
                  <a:srgbClr val="2F5597"/>
                </a:solidFill>
                <a:latin typeface="Gen Jyuu Gothic XP Medium" panose="020B0402020203020207" pitchFamily="34" charset="-120"/>
                <a:ea typeface="Gen Jyuu Gothic XP Medium" panose="020B0402020203020207" pitchFamily="34" charset="-120"/>
                <a:cs typeface="Gen Jyuu Gothic XP Medium" panose="020B0402020203020207" pitchFamily="34" charset="-120"/>
              </a:rPr>
              <a:t>有</a:t>
            </a:r>
          </a:p>
        </p:txBody>
      </p:sp>
      <p:sp>
        <p:nvSpPr>
          <p:cNvPr id="37" name="Google Shape;97;p19">
            <a:extLst>
              <a:ext uri="{FF2B5EF4-FFF2-40B4-BE49-F238E27FC236}">
                <a16:creationId xmlns:a16="http://schemas.microsoft.com/office/drawing/2014/main" id="{88ED9F38-7982-4B64-9D82-2724D2F2249F}"/>
              </a:ext>
            </a:extLst>
          </p:cNvPr>
          <p:cNvSpPr txBox="1">
            <a:spLocks/>
          </p:cNvSpPr>
          <p:nvPr/>
        </p:nvSpPr>
        <p:spPr>
          <a:xfrm>
            <a:off x="17217226" y="8611505"/>
            <a:ext cx="5021944" cy="19379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spcFirstLastPara="1" wrap="square" lIns="243800" tIns="243800" rIns="243800" bIns="243800" anchor="t" anchorCtr="0">
            <a:normAutofit/>
          </a:bodyPr>
          <a:lstStyle>
            <a:lvl1pPr marL="0" marR="0" indent="0" algn="l" defTabSz="2438337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rtl="0" hangingPunct="1">
              <a:lnSpc>
                <a:spcPct val="150000"/>
              </a:lnSpc>
              <a:buClr>
                <a:schemeClr val="dk1"/>
              </a:buClr>
              <a:buSzPct val="39285"/>
            </a:pPr>
            <a:r>
              <a:rPr lang="zh-TW" altLang="en-US" sz="6000" dirty="0">
                <a:solidFill>
                  <a:srgbClr val="FFA295"/>
                </a:solidFill>
                <a:latin typeface="Gen Jyuu Gothic XP Medium" panose="020B0402020203020207" pitchFamily="34" charset="-120"/>
                <a:ea typeface="Gen Jyuu Gothic XP Medium" panose="020B0402020203020207" pitchFamily="34" charset="-120"/>
                <a:cs typeface="Gen Jyuu Gothic XP Medium" panose="020B0402020203020207" pitchFamily="34" charset="-120"/>
              </a:rPr>
              <a:t>沒有</a:t>
            </a:r>
          </a:p>
        </p:txBody>
      </p:sp>
      <p:sp>
        <p:nvSpPr>
          <p:cNvPr id="38" name="Google Shape;97;p19">
            <a:extLst>
              <a:ext uri="{FF2B5EF4-FFF2-40B4-BE49-F238E27FC236}">
                <a16:creationId xmlns:a16="http://schemas.microsoft.com/office/drawing/2014/main" id="{030B44F6-0AC2-4B08-9ADE-3CDFC89B66AE}"/>
              </a:ext>
            </a:extLst>
          </p:cNvPr>
          <p:cNvSpPr txBox="1">
            <a:spLocks/>
          </p:cNvSpPr>
          <p:nvPr/>
        </p:nvSpPr>
        <p:spPr>
          <a:xfrm>
            <a:off x="7189725" y="9322284"/>
            <a:ext cx="5021944" cy="19379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spcFirstLastPara="1" wrap="square" lIns="243800" tIns="243800" rIns="243800" bIns="243800" anchor="t" anchorCtr="0">
            <a:normAutofit/>
          </a:bodyPr>
          <a:lstStyle>
            <a:lvl1pPr marL="0" marR="0" indent="0" algn="l" defTabSz="2438337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rtl="0" hangingPunct="1">
              <a:lnSpc>
                <a:spcPct val="150000"/>
              </a:lnSpc>
              <a:buClr>
                <a:schemeClr val="dk1"/>
              </a:buClr>
              <a:buSzPct val="39285"/>
            </a:pPr>
            <a:r>
              <a:rPr lang="zh-TW" altLang="en-US" sz="6000" dirty="0">
                <a:solidFill>
                  <a:srgbClr val="FFA295"/>
                </a:solidFill>
                <a:latin typeface="Gen Jyuu Gothic XP Medium" panose="020B0402020203020207" pitchFamily="34" charset="-120"/>
                <a:ea typeface="Gen Jyuu Gothic XP Medium" panose="020B0402020203020207" pitchFamily="34" charset="-120"/>
                <a:cs typeface="Gen Jyuu Gothic XP Medium" panose="020B0402020203020207" pitchFamily="34" charset="-120"/>
              </a:rPr>
              <a:t>９０．５％</a:t>
            </a:r>
          </a:p>
        </p:txBody>
      </p:sp>
      <p:sp>
        <p:nvSpPr>
          <p:cNvPr id="39" name="Google Shape;97;p19">
            <a:extLst>
              <a:ext uri="{FF2B5EF4-FFF2-40B4-BE49-F238E27FC236}">
                <a16:creationId xmlns:a16="http://schemas.microsoft.com/office/drawing/2014/main" id="{E8F36215-678D-42F7-843F-DA6C5D70995F}"/>
              </a:ext>
            </a:extLst>
          </p:cNvPr>
          <p:cNvSpPr txBox="1">
            <a:spLocks/>
          </p:cNvSpPr>
          <p:nvPr/>
        </p:nvSpPr>
        <p:spPr>
          <a:xfrm>
            <a:off x="6467753" y="4470729"/>
            <a:ext cx="5021944" cy="19379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spcFirstLastPara="1" wrap="square" lIns="243800" tIns="243800" rIns="243800" bIns="243800" anchor="t" anchorCtr="0">
            <a:normAutofit/>
          </a:bodyPr>
          <a:lstStyle>
            <a:lvl1pPr marL="0" marR="0" indent="0" algn="l" defTabSz="2438337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rtl="0" hangingPunct="1">
              <a:lnSpc>
                <a:spcPct val="150000"/>
              </a:lnSpc>
              <a:buClr>
                <a:schemeClr val="dk1"/>
              </a:buClr>
              <a:buSzPct val="39285"/>
            </a:pPr>
            <a:r>
              <a:rPr lang="zh-TW" altLang="en-US" sz="4400" dirty="0">
                <a:solidFill>
                  <a:srgbClr val="2F5597"/>
                </a:solidFill>
                <a:latin typeface="Gen Jyuu Gothic XP Medium" panose="020B0402020203020207" pitchFamily="34" charset="-120"/>
                <a:ea typeface="Gen Jyuu Gothic XP Medium" panose="020B0402020203020207" pitchFamily="34" charset="-120"/>
                <a:cs typeface="Gen Jyuu Gothic XP Medium" panose="020B0402020203020207" pitchFamily="34" charset="-120"/>
              </a:rPr>
              <a:t>９．５％</a:t>
            </a:r>
          </a:p>
        </p:txBody>
      </p:sp>
    </p:spTree>
    <p:extLst>
      <p:ext uri="{BB962C8B-B14F-4D97-AF65-F5344CB8AC3E}">
        <p14:creationId xmlns:p14="http://schemas.microsoft.com/office/powerpoint/2010/main" val="3557862784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97;p19">
            <a:extLst>
              <a:ext uri="{FF2B5EF4-FFF2-40B4-BE49-F238E27FC236}">
                <a16:creationId xmlns:a16="http://schemas.microsoft.com/office/drawing/2014/main" id="{28A36420-4408-4EF1-B466-683C786C906D}"/>
              </a:ext>
            </a:extLst>
          </p:cNvPr>
          <p:cNvSpPr txBox="1">
            <a:spLocks/>
          </p:cNvSpPr>
          <p:nvPr/>
        </p:nvSpPr>
        <p:spPr>
          <a:xfrm>
            <a:off x="3282183" y="876048"/>
            <a:ext cx="18756351" cy="55955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spcFirstLastPara="1" wrap="square" lIns="243800" tIns="243800" rIns="243800" bIns="243800" anchor="t" anchorCtr="0">
            <a:normAutofit/>
          </a:bodyPr>
          <a:lstStyle>
            <a:lvl1pPr marL="0" marR="0" indent="0" algn="l" defTabSz="2438337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rtl="0" hangingPunct="1">
              <a:lnSpc>
                <a:spcPct val="150000"/>
              </a:lnSpc>
              <a:buClr>
                <a:schemeClr val="dk1"/>
              </a:buClr>
              <a:buSzPct val="39285"/>
            </a:pPr>
            <a:r>
              <a:rPr lang="zh-TW" altLang="en-US" sz="5400" dirty="0">
                <a:solidFill>
                  <a:srgbClr val="7C7C7C"/>
                </a:solidFill>
                <a:latin typeface="Gen Jyuu Gothic XP Medium" panose="020B0402020203020207" pitchFamily="34" charset="-120"/>
                <a:ea typeface="Gen Jyuu Gothic XP Medium" panose="020B0402020203020207" pitchFamily="34" charset="-120"/>
                <a:cs typeface="Gen Jyuu Gothic XP Medium" panose="020B0402020203020207" pitchFamily="34" charset="-120"/>
              </a:rPr>
              <a:t>在參與餐盒活動後，您是否更願意透過各種管道關注</a:t>
            </a:r>
            <a:r>
              <a:rPr lang="en-US" altLang="zh-TW" sz="5400" dirty="0">
                <a:solidFill>
                  <a:srgbClr val="7C7C7C"/>
                </a:solidFill>
                <a:latin typeface="Gen Jyuu Gothic XP Medium" panose="020B0402020203020207" pitchFamily="34" charset="-120"/>
                <a:ea typeface="Gen Jyuu Gothic XP Medium" panose="020B0402020203020207" pitchFamily="34" charset="-120"/>
                <a:cs typeface="Gen Jyuu Gothic XP Medium" panose="020B0402020203020207" pitchFamily="34" charset="-120"/>
              </a:rPr>
              <a:t>2050</a:t>
            </a:r>
            <a:r>
              <a:rPr lang="zh-TW" altLang="en-US" sz="5400" dirty="0">
                <a:solidFill>
                  <a:srgbClr val="7C7C7C"/>
                </a:solidFill>
                <a:latin typeface="Gen Jyuu Gothic XP Medium" panose="020B0402020203020207" pitchFamily="34" charset="-120"/>
                <a:ea typeface="Gen Jyuu Gothic XP Medium" panose="020B0402020203020207" pitchFamily="34" charset="-120"/>
                <a:cs typeface="Gen Jyuu Gothic XP Medium" panose="020B0402020203020207" pitchFamily="34" charset="-120"/>
              </a:rPr>
              <a:t>淨零排放與氣候變遷的資訊？</a:t>
            </a:r>
          </a:p>
        </p:txBody>
      </p:sp>
      <p:pic>
        <p:nvPicPr>
          <p:cNvPr id="5" name="圖形 4" descr="繪製人形 外框">
            <a:extLst>
              <a:ext uri="{FF2B5EF4-FFF2-40B4-BE49-F238E27FC236}">
                <a16:creationId xmlns:a16="http://schemas.microsoft.com/office/drawing/2014/main" id="{F714373A-C3F8-4116-A8B3-25DA931697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960999" y="10482149"/>
            <a:ext cx="914400" cy="914400"/>
          </a:xfrm>
          <a:prstGeom prst="rect">
            <a:avLst/>
          </a:prstGeom>
        </p:spPr>
      </p:pic>
      <p:pic>
        <p:nvPicPr>
          <p:cNvPr id="8" name="圖形 7" descr="繪製人形 以實心填滿">
            <a:extLst>
              <a:ext uri="{FF2B5EF4-FFF2-40B4-BE49-F238E27FC236}">
                <a16:creationId xmlns:a16="http://schemas.microsoft.com/office/drawing/2014/main" id="{8D856D00-1F0E-4B0E-B44C-C7BC824D0F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921150" y="8742558"/>
            <a:ext cx="2639200" cy="2639200"/>
          </a:xfrm>
          <a:prstGeom prst="rect">
            <a:avLst/>
          </a:prstGeom>
        </p:spPr>
      </p:pic>
      <p:pic>
        <p:nvPicPr>
          <p:cNvPr id="10" name="圖形 9" descr="繪製人形 外框">
            <a:extLst>
              <a:ext uri="{FF2B5EF4-FFF2-40B4-BE49-F238E27FC236}">
                <a16:creationId xmlns:a16="http://schemas.microsoft.com/office/drawing/2014/main" id="{FE632EC8-6326-4B14-9394-91280B3244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7290599" y="5855360"/>
            <a:ext cx="5595560" cy="5595560"/>
          </a:xfrm>
          <a:prstGeom prst="rect">
            <a:avLst/>
          </a:prstGeom>
        </p:spPr>
      </p:pic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865F33EE-1B94-4319-A3D4-4A344DC95570}"/>
              </a:ext>
            </a:extLst>
          </p:cNvPr>
          <p:cNvCxnSpPr>
            <a:cxnSpLocks/>
          </p:cNvCxnSpPr>
          <p:nvPr/>
        </p:nvCxnSpPr>
        <p:spPr>
          <a:xfrm>
            <a:off x="2899317" y="11381758"/>
            <a:ext cx="19072737" cy="14791"/>
          </a:xfrm>
          <a:prstGeom prst="line">
            <a:avLst/>
          </a:prstGeom>
          <a:noFill/>
          <a:ln w="76200" cap="flat">
            <a:solidFill>
              <a:srgbClr val="7C7C7C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B7570561-9989-48A0-B367-E505D20CBE7E}"/>
              </a:ext>
            </a:extLst>
          </p:cNvPr>
          <p:cNvSpPr txBox="1"/>
          <p:nvPr/>
        </p:nvSpPr>
        <p:spPr>
          <a:xfrm>
            <a:off x="3520068" y="11604248"/>
            <a:ext cx="2724614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4800" b="1" i="0" u="none" strike="noStrike" cap="none" spc="0" normalizeH="0" baseline="0" dirty="0">
                <a:ln>
                  <a:noFill/>
                </a:ln>
                <a:solidFill>
                  <a:srgbClr val="7C7C7C"/>
                </a:solidFill>
                <a:effectLst/>
                <a:uFillTx/>
                <a:latin typeface="Comic Sans MS" panose="030F0702030302020204" pitchFamily="66" charset="0"/>
                <a:ea typeface="Gen Jyuu Gothic XP Medium" panose="020B0402020203020207" pitchFamily="34" charset="-120"/>
                <a:cs typeface="Gen Jyuu Gothic XP Medium" panose="020B0402020203020207" pitchFamily="34" charset="-120"/>
                <a:sym typeface="Helvetica Neue"/>
              </a:rPr>
              <a:t>１</a:t>
            </a: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3AD5D411-7C61-48BA-BDA3-7FB6B43458F3}"/>
              </a:ext>
            </a:extLst>
          </p:cNvPr>
          <p:cNvSpPr txBox="1"/>
          <p:nvPr/>
        </p:nvSpPr>
        <p:spPr>
          <a:xfrm>
            <a:off x="7330068" y="11604248"/>
            <a:ext cx="2724614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TW" sz="4800" b="1" i="0" u="none" strike="noStrike" cap="none" spc="0" normalizeH="0" baseline="0" dirty="0">
                <a:ln>
                  <a:noFill/>
                </a:ln>
                <a:solidFill>
                  <a:srgbClr val="7C7C7C"/>
                </a:solidFill>
                <a:effectLst/>
                <a:uFillTx/>
                <a:latin typeface="Comic Sans MS" panose="030F0702030302020204" pitchFamily="66" charset="0"/>
                <a:ea typeface="Gen Jyuu Gothic XP Medium" panose="020B0402020203020207" pitchFamily="34" charset="-120"/>
                <a:cs typeface="Gen Jyuu Gothic XP Medium" panose="020B0402020203020207" pitchFamily="34" charset="-120"/>
                <a:sym typeface="Helvetica Neue"/>
              </a:rPr>
              <a:t>2</a:t>
            </a:r>
            <a:endParaRPr kumimoji="0" lang="zh-TW" altLang="en-US" sz="4800" b="1" i="0" u="none" strike="noStrike" cap="none" spc="0" normalizeH="0" baseline="0" dirty="0">
              <a:ln>
                <a:noFill/>
              </a:ln>
              <a:solidFill>
                <a:srgbClr val="7C7C7C"/>
              </a:solidFill>
              <a:effectLst/>
              <a:uFillTx/>
              <a:latin typeface="Comic Sans MS" panose="030F0702030302020204" pitchFamily="66" charset="0"/>
              <a:ea typeface="Gen Jyuu Gothic XP Medium" panose="020B0402020203020207" pitchFamily="34" charset="-120"/>
              <a:cs typeface="Gen Jyuu Gothic XP Medium" panose="020B0402020203020207" pitchFamily="34" charset="-120"/>
              <a:sym typeface="Helvetica Neue"/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0ECC541B-31C3-40A1-B47B-98D9617EA796}"/>
              </a:ext>
            </a:extLst>
          </p:cNvPr>
          <p:cNvSpPr txBox="1"/>
          <p:nvPr/>
        </p:nvSpPr>
        <p:spPr>
          <a:xfrm>
            <a:off x="11055892" y="11604248"/>
            <a:ext cx="2724614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TW" sz="4800" b="1" i="0" u="none" strike="noStrike" cap="none" spc="0" normalizeH="0" baseline="0" dirty="0">
                <a:ln>
                  <a:noFill/>
                </a:ln>
                <a:solidFill>
                  <a:srgbClr val="7C7C7C"/>
                </a:solidFill>
                <a:effectLst/>
                <a:uFillTx/>
                <a:latin typeface="Comic Sans MS" panose="030F0702030302020204" pitchFamily="66" charset="0"/>
                <a:ea typeface="Gen Jyuu Gothic XP Medium" panose="020B0402020203020207" pitchFamily="34" charset="-120"/>
                <a:cs typeface="Gen Jyuu Gothic XP Medium" panose="020B0402020203020207" pitchFamily="34" charset="-120"/>
                <a:sym typeface="Helvetica Neue"/>
              </a:rPr>
              <a:t>3</a:t>
            </a:r>
            <a:endParaRPr kumimoji="0" lang="zh-TW" altLang="en-US" sz="4800" b="1" i="0" u="none" strike="noStrike" cap="none" spc="0" normalizeH="0" baseline="0" dirty="0">
              <a:ln>
                <a:noFill/>
              </a:ln>
              <a:solidFill>
                <a:srgbClr val="7C7C7C"/>
              </a:solidFill>
              <a:effectLst/>
              <a:uFillTx/>
              <a:latin typeface="Comic Sans MS" panose="030F0702030302020204" pitchFamily="66" charset="0"/>
              <a:ea typeface="Gen Jyuu Gothic XP Medium" panose="020B0402020203020207" pitchFamily="34" charset="-120"/>
              <a:cs typeface="Gen Jyuu Gothic XP Medium" panose="020B0402020203020207" pitchFamily="34" charset="-120"/>
              <a:sym typeface="Helvetica Neue"/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C5E34ED4-CA0F-45D8-BC1E-3F8847FFC53C}"/>
              </a:ext>
            </a:extLst>
          </p:cNvPr>
          <p:cNvSpPr txBox="1"/>
          <p:nvPr/>
        </p:nvSpPr>
        <p:spPr>
          <a:xfrm>
            <a:off x="14932800" y="11604248"/>
            <a:ext cx="2724614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TW" sz="4800" b="1" dirty="0">
                <a:solidFill>
                  <a:srgbClr val="7C7C7C"/>
                </a:solidFill>
                <a:latin typeface="Comic Sans MS" panose="030F0702030302020204" pitchFamily="66" charset="0"/>
                <a:ea typeface="Gen Jyuu Gothic XP Medium" panose="020B0402020203020207" pitchFamily="34" charset="-120"/>
                <a:cs typeface="Gen Jyuu Gothic XP Medium" panose="020B0402020203020207" pitchFamily="34" charset="-120"/>
              </a:rPr>
              <a:t>4</a:t>
            </a:r>
            <a:endParaRPr kumimoji="0" lang="zh-TW" altLang="en-US" sz="4800" b="1" i="0" u="none" strike="noStrike" cap="none" spc="0" normalizeH="0" baseline="0" dirty="0">
              <a:ln>
                <a:noFill/>
              </a:ln>
              <a:solidFill>
                <a:srgbClr val="7C7C7C"/>
              </a:solidFill>
              <a:effectLst/>
              <a:uFillTx/>
              <a:latin typeface="Comic Sans MS" panose="030F0702030302020204" pitchFamily="66" charset="0"/>
              <a:ea typeface="Gen Jyuu Gothic XP Medium" panose="020B0402020203020207" pitchFamily="34" charset="-120"/>
              <a:cs typeface="Gen Jyuu Gothic XP Medium" panose="020B0402020203020207" pitchFamily="34" charset="-120"/>
              <a:sym typeface="Helvetica Neue"/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6DE94BAB-F544-4048-8811-1B4565DDD4AD}"/>
              </a:ext>
            </a:extLst>
          </p:cNvPr>
          <p:cNvSpPr txBox="1"/>
          <p:nvPr/>
        </p:nvSpPr>
        <p:spPr>
          <a:xfrm>
            <a:off x="18681468" y="11604248"/>
            <a:ext cx="2724614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TW" sz="4800" b="1" dirty="0">
                <a:solidFill>
                  <a:srgbClr val="7C7C7C"/>
                </a:solidFill>
                <a:latin typeface="Comic Sans MS" panose="030F0702030302020204" pitchFamily="66" charset="0"/>
                <a:ea typeface="Gen Jyuu Gothic XP Medium" panose="020B0402020203020207" pitchFamily="34" charset="-120"/>
                <a:cs typeface="Gen Jyuu Gothic XP Medium" panose="020B0402020203020207" pitchFamily="34" charset="-120"/>
              </a:rPr>
              <a:t>5</a:t>
            </a:r>
            <a:endParaRPr kumimoji="0" lang="zh-TW" altLang="en-US" sz="4800" b="1" i="0" u="none" strike="noStrike" cap="none" spc="0" normalizeH="0" baseline="0" dirty="0">
              <a:ln>
                <a:noFill/>
              </a:ln>
              <a:solidFill>
                <a:srgbClr val="7C7C7C"/>
              </a:solidFill>
              <a:effectLst/>
              <a:uFillTx/>
              <a:latin typeface="Comic Sans MS" panose="030F0702030302020204" pitchFamily="66" charset="0"/>
              <a:ea typeface="Gen Jyuu Gothic XP Medium" panose="020B0402020203020207" pitchFamily="34" charset="-120"/>
              <a:cs typeface="Gen Jyuu Gothic XP Medium" panose="020B0402020203020207" pitchFamily="34" charset="-120"/>
              <a:sym typeface="Helvetica Neue"/>
            </a:endParaRP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88D749BA-B45C-4978-A57E-0FBC550F2A42}"/>
              </a:ext>
            </a:extLst>
          </p:cNvPr>
          <p:cNvSpPr txBox="1"/>
          <p:nvPr/>
        </p:nvSpPr>
        <p:spPr>
          <a:xfrm>
            <a:off x="18212107" y="4609750"/>
            <a:ext cx="3313462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TW" sz="4800" b="1" dirty="0">
                <a:solidFill>
                  <a:srgbClr val="2F5597"/>
                </a:solidFill>
                <a:latin typeface="Comic Sans MS" panose="030F0702030302020204" pitchFamily="66" charset="0"/>
                <a:ea typeface="Gen Jyuu Gothic XP Medium" panose="020B0402020203020207" pitchFamily="34" charset="-120"/>
                <a:cs typeface="Gen Jyuu Gothic XP Medium" panose="020B0402020203020207" pitchFamily="34" charset="-120"/>
              </a:rPr>
              <a:t>13(61.9%)</a:t>
            </a:r>
            <a:endParaRPr kumimoji="0" lang="zh-TW" altLang="en-US" sz="4800" b="1" i="0" u="none" strike="noStrike" cap="none" spc="0" normalizeH="0" baseline="0" dirty="0">
              <a:ln>
                <a:noFill/>
              </a:ln>
              <a:solidFill>
                <a:srgbClr val="2F5597"/>
              </a:solidFill>
              <a:effectLst/>
              <a:uFillTx/>
              <a:latin typeface="Comic Sans MS" panose="030F0702030302020204" pitchFamily="66" charset="0"/>
              <a:ea typeface="Gen Jyuu Gothic XP Medium" panose="020B0402020203020207" pitchFamily="34" charset="-120"/>
              <a:cs typeface="Gen Jyuu Gothic XP Medium" panose="020B0402020203020207" pitchFamily="34" charset="-120"/>
              <a:sym typeface="Helvetica Neue"/>
            </a:endParaRP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75DC3D22-DAC3-463C-B3CE-8334458BD4CE}"/>
              </a:ext>
            </a:extLst>
          </p:cNvPr>
          <p:cNvSpPr txBox="1"/>
          <p:nvPr/>
        </p:nvSpPr>
        <p:spPr>
          <a:xfrm>
            <a:off x="14584019" y="7355161"/>
            <a:ext cx="3313462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TW" sz="4800" b="1" dirty="0">
                <a:solidFill>
                  <a:srgbClr val="FFA295"/>
                </a:solidFill>
                <a:latin typeface="Comic Sans MS" panose="030F0702030302020204" pitchFamily="66" charset="0"/>
                <a:ea typeface="Gen Jyuu Gothic XP Medium" panose="020B0402020203020207" pitchFamily="34" charset="-120"/>
                <a:cs typeface="Gen Jyuu Gothic XP Medium" panose="020B0402020203020207" pitchFamily="34" charset="-120"/>
              </a:rPr>
              <a:t>6(28.6%)</a:t>
            </a:r>
            <a:endParaRPr kumimoji="0" lang="zh-TW" altLang="en-US" sz="4800" b="1" i="0" u="none" strike="noStrike" cap="none" spc="0" normalizeH="0" baseline="0" dirty="0">
              <a:ln>
                <a:noFill/>
              </a:ln>
              <a:solidFill>
                <a:srgbClr val="FFA295"/>
              </a:solidFill>
              <a:effectLst/>
              <a:uFillTx/>
              <a:latin typeface="Comic Sans MS" panose="030F0702030302020204" pitchFamily="66" charset="0"/>
              <a:ea typeface="Gen Jyuu Gothic XP Medium" panose="020B0402020203020207" pitchFamily="34" charset="-120"/>
              <a:cs typeface="Gen Jyuu Gothic XP Medium" panose="020B0402020203020207" pitchFamily="34" charset="-120"/>
              <a:sym typeface="Helvetica Neue"/>
            </a:endParaRP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54091196-2453-4009-BE40-8FDF90F1730E}"/>
              </a:ext>
            </a:extLst>
          </p:cNvPr>
          <p:cNvSpPr txBox="1"/>
          <p:nvPr/>
        </p:nvSpPr>
        <p:spPr>
          <a:xfrm>
            <a:off x="10653602" y="9100059"/>
            <a:ext cx="3313462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TW" sz="4800" b="1" dirty="0">
                <a:solidFill>
                  <a:srgbClr val="2F5597"/>
                </a:solidFill>
                <a:latin typeface="Comic Sans MS" panose="030F0702030302020204" pitchFamily="66" charset="0"/>
                <a:ea typeface="Gen Jyuu Gothic XP Medium" panose="020B0402020203020207" pitchFamily="34" charset="-120"/>
                <a:cs typeface="Gen Jyuu Gothic XP Medium" panose="020B0402020203020207" pitchFamily="34" charset="-120"/>
              </a:rPr>
              <a:t>2(9.5%)</a:t>
            </a:r>
            <a:endParaRPr kumimoji="0" lang="zh-TW" altLang="en-US" sz="4800" b="1" i="0" u="none" strike="noStrike" cap="none" spc="0" normalizeH="0" baseline="0" dirty="0">
              <a:ln>
                <a:noFill/>
              </a:ln>
              <a:solidFill>
                <a:srgbClr val="2F5597"/>
              </a:solidFill>
              <a:effectLst/>
              <a:uFillTx/>
              <a:latin typeface="Comic Sans MS" panose="030F0702030302020204" pitchFamily="66" charset="0"/>
              <a:ea typeface="Gen Jyuu Gothic XP Medium" panose="020B0402020203020207" pitchFamily="34" charset="-120"/>
              <a:cs typeface="Gen Jyuu Gothic XP Medium" panose="020B0402020203020207" pitchFamily="34" charset="-120"/>
              <a:sym typeface="Helvetica Neue"/>
            </a:endParaRPr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EE952641-0A96-4AC0-8894-BB96A7F2995D}"/>
              </a:ext>
            </a:extLst>
          </p:cNvPr>
          <p:cNvSpPr txBox="1"/>
          <p:nvPr/>
        </p:nvSpPr>
        <p:spPr>
          <a:xfrm>
            <a:off x="21603159" y="12758623"/>
            <a:ext cx="3313462" cy="779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TW" sz="4400" b="1" dirty="0">
                <a:solidFill>
                  <a:srgbClr val="7C7C7C"/>
                </a:solidFill>
                <a:latin typeface="Comic Sans MS" panose="030F0702030302020204" pitchFamily="66" charset="0"/>
                <a:ea typeface="Gen Jyuu Gothic XP Medium" panose="020B0402020203020207" pitchFamily="34" charset="-120"/>
                <a:cs typeface="Gen Jyuu Gothic XP Medium" panose="020B0402020203020207" pitchFamily="34" charset="-120"/>
              </a:rPr>
              <a:t>n</a:t>
            </a:r>
            <a:r>
              <a:rPr kumimoji="0" lang="en-US" altLang="zh-TW" sz="4400" b="1" i="0" u="none" strike="noStrike" cap="none" spc="0" normalizeH="0" baseline="0" dirty="0">
                <a:ln>
                  <a:noFill/>
                </a:ln>
                <a:solidFill>
                  <a:srgbClr val="7C7C7C"/>
                </a:solidFill>
                <a:effectLst/>
                <a:uFillTx/>
                <a:latin typeface="Comic Sans MS" panose="030F0702030302020204" pitchFamily="66" charset="0"/>
                <a:ea typeface="Gen Jyuu Gothic XP Medium" panose="020B0402020203020207" pitchFamily="34" charset="-120"/>
                <a:cs typeface="Gen Jyuu Gothic XP Medium" panose="020B0402020203020207" pitchFamily="34" charset="-120"/>
                <a:sym typeface="Helvetica Neue"/>
              </a:rPr>
              <a:t>=21</a:t>
            </a:r>
            <a:endParaRPr kumimoji="0" lang="zh-TW" altLang="en-US" sz="4400" b="1" i="0" u="none" strike="noStrike" cap="none" spc="0" normalizeH="0" baseline="0" dirty="0">
              <a:ln>
                <a:noFill/>
              </a:ln>
              <a:solidFill>
                <a:srgbClr val="7C7C7C"/>
              </a:solidFill>
              <a:effectLst/>
              <a:uFillTx/>
              <a:latin typeface="Comic Sans MS" panose="030F0702030302020204" pitchFamily="66" charset="0"/>
              <a:ea typeface="Gen Jyuu Gothic XP Medium" panose="020B0402020203020207" pitchFamily="34" charset="-120"/>
              <a:cs typeface="Gen Jyuu Gothic XP Medium" panose="020B0402020203020207" pitchFamily="34" charset="-12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521272907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>
            <a:spLocks noGrp="1"/>
          </p:cNvSpPr>
          <p:nvPr>
            <p:ph type="title"/>
          </p:nvPr>
        </p:nvSpPr>
        <p:spPr>
          <a:xfrm>
            <a:off x="2147044" y="1409757"/>
            <a:ext cx="22721600" cy="1527200"/>
          </a:xfrm>
          <a:prstGeom prst="rect">
            <a:avLst/>
          </a:prstGeom>
        </p:spPr>
        <p:txBody>
          <a:bodyPr spcFirstLastPara="1" wrap="square" lIns="243800" tIns="243800" rIns="243800" bIns="243800" anchor="t" anchorCtr="0">
            <a:normAutofit/>
          </a:bodyPr>
          <a:lstStyle/>
          <a:p>
            <a:pPr rtl="0"/>
            <a:r>
              <a:rPr lang="zh-TW" dirty="0">
                <a:solidFill>
                  <a:srgbClr val="2F5597"/>
                </a:solidFill>
                <a:latin typeface="Gen Jyuu Gothic XP Medium" panose="020B0402020203020207" pitchFamily="34" charset="-120"/>
                <a:ea typeface="Gen Jyuu Gothic XP Medium" panose="020B0402020203020207" pitchFamily="34" charset="-120"/>
                <a:cs typeface="Gen Jyuu Gothic XP Medium" panose="020B0402020203020207" pitchFamily="34" charset="-120"/>
              </a:rPr>
              <a:t>解決方案優點</a:t>
            </a:r>
            <a:endParaRPr dirty="0">
              <a:solidFill>
                <a:srgbClr val="2F5597"/>
              </a:solidFill>
              <a:latin typeface="Gen Jyuu Gothic XP Medium" panose="020B0402020203020207" pitchFamily="34" charset="-120"/>
              <a:ea typeface="Gen Jyuu Gothic XP Medium" panose="020B0402020203020207" pitchFamily="34" charset="-120"/>
              <a:cs typeface="Gen Jyuu Gothic XP Medium" panose="020B0402020203020207" pitchFamily="34" charset="-120"/>
            </a:endParaRPr>
          </a:p>
        </p:txBody>
      </p:sp>
      <p:sp>
        <p:nvSpPr>
          <p:cNvPr id="107" name="Google Shape;107;p20"/>
          <p:cNvSpPr txBox="1">
            <a:spLocks noGrp="1"/>
          </p:cNvSpPr>
          <p:nvPr>
            <p:ph type="body" idx="1"/>
          </p:nvPr>
        </p:nvSpPr>
        <p:spPr>
          <a:xfrm>
            <a:off x="5113980" y="3095576"/>
            <a:ext cx="14156040" cy="9639124"/>
          </a:xfrm>
          <a:prstGeom prst="rect">
            <a:avLst/>
          </a:prstGeom>
        </p:spPr>
        <p:txBody>
          <a:bodyPr spcFirstLastPara="1" wrap="square" lIns="243800" tIns="243800" rIns="243800" bIns="243800" anchor="t" anchorCtr="0">
            <a:normAutofit fontScale="92500"/>
          </a:bodyPr>
          <a:lstStyle/>
          <a:p>
            <a:pPr marL="1219215" indent="-914411" rtl="0">
              <a:lnSpc>
                <a:spcPct val="200000"/>
              </a:lnSpc>
              <a:buSzPts val="1800"/>
              <a:buFont typeface="Wingdings" panose="05000000000000000000" pitchFamily="2" charset="2"/>
              <a:buChar char="l"/>
            </a:pPr>
            <a:r>
              <a:rPr lang="zh-TW" sz="5400" dirty="0">
                <a:solidFill>
                  <a:srgbClr val="FFA295"/>
                </a:solidFill>
                <a:latin typeface="Gen Jyuu Gothic XP Medium" panose="020B0402020203020207" pitchFamily="34" charset="-120"/>
                <a:ea typeface="Gen Jyuu Gothic XP Medium" panose="020B0402020203020207" pitchFamily="34" charset="-120"/>
                <a:cs typeface="Gen Jyuu Gothic XP Medium" panose="020B0402020203020207" pitchFamily="34" charset="-120"/>
                <a:sym typeface="Times New Roman"/>
              </a:rPr>
              <a:t>賦予剩餘醜蔬果再食用價值</a:t>
            </a:r>
            <a:endParaRPr sz="5400" dirty="0">
              <a:solidFill>
                <a:srgbClr val="FFA295"/>
              </a:solidFill>
              <a:latin typeface="Gen Jyuu Gothic XP Medium" panose="020B0402020203020207" pitchFamily="34" charset="-120"/>
              <a:ea typeface="Gen Jyuu Gothic XP Medium" panose="020B0402020203020207" pitchFamily="34" charset="-120"/>
              <a:cs typeface="Gen Jyuu Gothic XP Medium" panose="020B0402020203020207" pitchFamily="34" charset="-120"/>
              <a:sym typeface="Times New Roman"/>
            </a:endParaRPr>
          </a:p>
          <a:p>
            <a:pPr marL="1219215" indent="-914411" rtl="0">
              <a:lnSpc>
                <a:spcPct val="200000"/>
              </a:lnSpc>
              <a:buClr>
                <a:schemeClr val="dk1"/>
              </a:buClr>
              <a:buSzPts val="1800"/>
              <a:buFont typeface="Wingdings" panose="05000000000000000000" pitchFamily="2" charset="2"/>
              <a:buChar char="l"/>
            </a:pPr>
            <a:r>
              <a:rPr lang="zh-TW" sz="5400" dirty="0">
                <a:solidFill>
                  <a:srgbClr val="FFA295"/>
                </a:solidFill>
                <a:latin typeface="Gen Jyuu Gothic XP Medium" panose="020B0402020203020207" pitchFamily="34" charset="-120"/>
                <a:ea typeface="Gen Jyuu Gothic XP Medium" panose="020B0402020203020207" pitchFamily="34" charset="-120"/>
                <a:cs typeface="Gen Jyuu Gothic XP Medium" panose="020B0402020203020207" pitchFamily="34" charset="-120"/>
                <a:sym typeface="Times New Roman"/>
              </a:rPr>
              <a:t>宣導即期食品的消費習慣與賞味期限認知</a:t>
            </a:r>
            <a:endParaRPr sz="5400" dirty="0">
              <a:solidFill>
                <a:srgbClr val="FFA295"/>
              </a:solidFill>
              <a:latin typeface="Gen Jyuu Gothic XP Medium" panose="020B0402020203020207" pitchFamily="34" charset="-120"/>
              <a:ea typeface="Gen Jyuu Gothic XP Medium" panose="020B0402020203020207" pitchFamily="34" charset="-120"/>
              <a:cs typeface="Gen Jyuu Gothic XP Medium" panose="020B0402020203020207" pitchFamily="34" charset="-120"/>
              <a:sym typeface="Times New Roman"/>
            </a:endParaRPr>
          </a:p>
          <a:p>
            <a:pPr marL="1219215" indent="-914411" rtl="0">
              <a:lnSpc>
                <a:spcPct val="200000"/>
              </a:lnSpc>
              <a:buClr>
                <a:schemeClr val="dk1"/>
              </a:buClr>
              <a:buSzPts val="1800"/>
              <a:buFont typeface="Wingdings" panose="05000000000000000000" pitchFamily="2" charset="2"/>
              <a:buChar char="l"/>
            </a:pPr>
            <a:r>
              <a:rPr lang="zh-TW" sz="5400" dirty="0">
                <a:solidFill>
                  <a:srgbClr val="FFA295"/>
                </a:solidFill>
                <a:latin typeface="Gen Jyuu Gothic XP Medium" panose="020B0402020203020207" pitchFamily="34" charset="-120"/>
                <a:ea typeface="Gen Jyuu Gothic XP Medium" panose="020B0402020203020207" pitchFamily="34" charset="-120"/>
                <a:cs typeface="Gen Jyuu Gothic XP Medium" panose="020B0402020203020207" pitchFamily="34" charset="-120"/>
                <a:sym typeface="Times New Roman"/>
              </a:rPr>
              <a:t>透過實際體驗翻轉剩食認知</a:t>
            </a:r>
            <a:endParaRPr sz="5400" dirty="0">
              <a:solidFill>
                <a:srgbClr val="FFA295"/>
              </a:solidFill>
              <a:latin typeface="Gen Jyuu Gothic XP Medium" panose="020B0402020203020207" pitchFamily="34" charset="-120"/>
              <a:ea typeface="Gen Jyuu Gothic XP Medium" panose="020B0402020203020207" pitchFamily="34" charset="-120"/>
              <a:cs typeface="Gen Jyuu Gothic XP Medium" panose="020B0402020203020207" pitchFamily="34" charset="-120"/>
              <a:sym typeface="Times New Roman"/>
            </a:endParaRPr>
          </a:p>
          <a:p>
            <a:pPr marL="1219215" indent="-914411" rtl="0">
              <a:lnSpc>
                <a:spcPct val="200000"/>
              </a:lnSpc>
              <a:buClr>
                <a:schemeClr val="dk1"/>
              </a:buClr>
              <a:buSzPts val="1800"/>
              <a:buFont typeface="Wingdings" panose="05000000000000000000" pitchFamily="2" charset="2"/>
              <a:buChar char="l"/>
            </a:pPr>
            <a:r>
              <a:rPr lang="zh-TW" sz="5400" dirty="0">
                <a:solidFill>
                  <a:srgbClr val="FFA295"/>
                </a:solidFill>
                <a:latin typeface="Gen Jyuu Gothic XP Medium" panose="020B0402020203020207" pitchFamily="34" charset="-120"/>
                <a:ea typeface="Gen Jyuu Gothic XP Medium" panose="020B0402020203020207" pitchFamily="34" charset="-120"/>
                <a:cs typeface="Gen Jyuu Gothic XP Medium" panose="020B0402020203020207" pitchFamily="34" charset="-120"/>
                <a:sym typeface="Times New Roman"/>
              </a:rPr>
              <a:t>搭配餐盒菜餚學習</a:t>
            </a:r>
            <a:r>
              <a:rPr lang="zh-TW" sz="5400" b="1" dirty="0">
                <a:solidFill>
                  <a:srgbClr val="FFA295"/>
                </a:solidFill>
                <a:latin typeface="Gen Jyuu Gothic XP Medium" panose="020B0402020203020207" pitchFamily="34" charset="-120"/>
                <a:ea typeface="Gen Jyuu Gothic XP Medium" panose="020B0402020203020207" pitchFamily="34" charset="-120"/>
                <a:cs typeface="Gen Jyuu Gothic XP Medium" panose="020B0402020203020207" pitchFamily="34" charset="-120"/>
                <a:sym typeface="Times New Roman"/>
              </a:rPr>
              <a:t>全食物利用</a:t>
            </a:r>
            <a:r>
              <a:rPr lang="zh-TW" sz="5400" dirty="0">
                <a:solidFill>
                  <a:srgbClr val="FFA295"/>
                </a:solidFill>
                <a:latin typeface="Gen Jyuu Gothic XP Medium" panose="020B0402020203020207" pitchFamily="34" charset="-120"/>
                <a:ea typeface="Gen Jyuu Gothic XP Medium" panose="020B0402020203020207" pitchFamily="34" charset="-120"/>
                <a:cs typeface="Gen Jyuu Gothic XP Medium" panose="020B0402020203020207" pitchFamily="34" charset="-120"/>
                <a:sym typeface="Times New Roman"/>
              </a:rPr>
              <a:t>烹煮方式</a:t>
            </a:r>
            <a:endParaRPr sz="5400" dirty="0">
              <a:solidFill>
                <a:srgbClr val="FFA295"/>
              </a:solidFill>
              <a:latin typeface="Gen Jyuu Gothic XP Medium" panose="020B0402020203020207" pitchFamily="34" charset="-120"/>
              <a:ea typeface="Gen Jyuu Gothic XP Medium" panose="020B0402020203020207" pitchFamily="34" charset="-120"/>
              <a:cs typeface="Gen Jyuu Gothic XP Medium" panose="020B0402020203020207" pitchFamily="34" charset="-120"/>
              <a:sym typeface="Times New Roman"/>
            </a:endParaRPr>
          </a:p>
          <a:p>
            <a:pPr marL="1219215" indent="-914411" rtl="0">
              <a:lnSpc>
                <a:spcPct val="200000"/>
              </a:lnSpc>
              <a:buClr>
                <a:schemeClr val="dk1"/>
              </a:buClr>
              <a:buSzPts val="1800"/>
              <a:buFont typeface="Wingdings" panose="05000000000000000000" pitchFamily="2" charset="2"/>
              <a:buChar char="l"/>
            </a:pPr>
            <a:r>
              <a:rPr lang="zh-TW" sz="5400" dirty="0">
                <a:solidFill>
                  <a:srgbClr val="FFA295"/>
                </a:solidFill>
                <a:latin typeface="Gen Jyuu Gothic XP Medium" panose="020B0402020203020207" pitchFamily="34" charset="-120"/>
                <a:ea typeface="Gen Jyuu Gothic XP Medium" panose="020B0402020203020207" pitchFamily="34" charset="-120"/>
                <a:cs typeface="Gen Jyuu Gothic XP Medium" panose="020B0402020203020207" pitchFamily="34" charset="-120"/>
                <a:sym typeface="Times New Roman"/>
              </a:rPr>
              <a:t>同時獲取剩食與氣候變遷的知識</a:t>
            </a:r>
            <a:endParaRPr sz="5400" dirty="0">
              <a:solidFill>
                <a:srgbClr val="FFA295"/>
              </a:solidFill>
              <a:latin typeface="Gen Jyuu Gothic XP Medium" panose="020B0402020203020207" pitchFamily="34" charset="-120"/>
              <a:ea typeface="Gen Jyuu Gothic XP Medium" panose="020B0402020203020207" pitchFamily="34" charset="-120"/>
              <a:cs typeface="Gen Jyuu Gothic XP Medium" panose="020B0402020203020207" pitchFamily="34" charset="-120"/>
              <a:sym typeface="Times New Roman"/>
            </a:endParaRPr>
          </a:p>
          <a:p>
            <a:pPr marL="1219215" indent="-914411" rtl="0">
              <a:lnSpc>
                <a:spcPct val="200000"/>
              </a:lnSpc>
              <a:buClr>
                <a:schemeClr val="dk1"/>
              </a:buClr>
              <a:buSzPts val="1800"/>
              <a:buFont typeface="Wingdings" panose="05000000000000000000" pitchFamily="2" charset="2"/>
              <a:buChar char="l"/>
            </a:pPr>
            <a:r>
              <a:rPr lang="zh-TW" sz="5400" dirty="0">
                <a:solidFill>
                  <a:srgbClr val="FFA295"/>
                </a:solidFill>
                <a:latin typeface="Gen Jyuu Gothic XP Medium" panose="020B0402020203020207" pitchFamily="34" charset="-120"/>
                <a:ea typeface="Gen Jyuu Gothic XP Medium" panose="020B0402020203020207" pitchFamily="34" charset="-120"/>
                <a:cs typeface="Gen Jyuu Gothic XP Medium" panose="020B0402020203020207" pitchFamily="34" charset="-120"/>
                <a:sym typeface="Times New Roman"/>
              </a:rPr>
              <a:t>減少疫情風險</a:t>
            </a:r>
            <a:endParaRPr sz="5400" dirty="0">
              <a:solidFill>
                <a:srgbClr val="FFA295"/>
              </a:solidFill>
              <a:latin typeface="Gen Jyuu Gothic XP Medium" panose="020B0402020203020207" pitchFamily="34" charset="-120"/>
              <a:ea typeface="Gen Jyuu Gothic XP Medium" panose="020B0402020203020207" pitchFamily="34" charset="-120"/>
              <a:cs typeface="Gen Jyuu Gothic XP Medium" panose="020B0402020203020207" pitchFamily="34" charset="-120"/>
              <a:sym typeface="Times New Roman"/>
            </a:endParaRP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자유형 57"/>
          <p:cNvSpPr/>
          <p:nvPr/>
        </p:nvSpPr>
        <p:spPr>
          <a:xfrm rot="5400000" flipH="1" flipV="1">
            <a:off x="8569447" y="-4197303"/>
            <a:ext cx="8845315" cy="22783805"/>
          </a:xfrm>
          <a:custGeom>
            <a:avLst/>
            <a:gdLst>
              <a:gd name="connsiteX0" fmla="*/ 4422657 w 4422657"/>
              <a:gd name="connsiteY0" fmla="*/ 2121313 h 11391902"/>
              <a:gd name="connsiteX1" fmla="*/ 4422657 w 4422657"/>
              <a:gd name="connsiteY1" fmla="*/ 11391902 h 11391902"/>
              <a:gd name="connsiteX2" fmla="*/ 180031 w 4422657"/>
              <a:gd name="connsiteY2" fmla="*/ 11391902 h 11391902"/>
              <a:gd name="connsiteX3" fmla="*/ 180031 w 4422657"/>
              <a:gd name="connsiteY3" fmla="*/ 2121313 h 11391902"/>
              <a:gd name="connsiteX4" fmla="*/ 346735 w 4422657"/>
              <a:gd name="connsiteY4" fmla="*/ 1295602 h 11391902"/>
              <a:gd name="connsiteX5" fmla="*/ 380279 w 4422657"/>
              <a:gd name="connsiteY5" fmla="*/ 1225968 h 11391902"/>
              <a:gd name="connsiteX6" fmla="*/ 339089 w 4422657"/>
              <a:gd name="connsiteY6" fmla="*/ 1187343 h 11391902"/>
              <a:gd name="connsiteX7" fmla="*/ 25967 w 4422657"/>
              <a:gd name="connsiteY7" fmla="*/ 103860 h 11391902"/>
              <a:gd name="connsiteX8" fmla="*/ 594254 w 4422657"/>
              <a:gd name="connsiteY8" fmla="*/ 744714 h 11391902"/>
              <a:gd name="connsiteX9" fmla="*/ 658617 w 4422657"/>
              <a:gd name="connsiteY9" fmla="*/ 779743 h 11391902"/>
              <a:gd name="connsiteX10" fmla="*/ 664436 w 4422657"/>
              <a:gd name="connsiteY10" fmla="*/ 771961 h 11391902"/>
              <a:gd name="connsiteX11" fmla="*/ 2301344 w 4422657"/>
              <a:gd name="connsiteY11" fmla="*/ 0 h 11391902"/>
              <a:gd name="connsiteX12" fmla="*/ 4422657 w 4422657"/>
              <a:gd name="connsiteY12" fmla="*/ 2121313 h 11391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422657" h="11391902">
                <a:moveTo>
                  <a:pt x="4422657" y="2121313"/>
                </a:moveTo>
                <a:lnTo>
                  <a:pt x="4422657" y="11391902"/>
                </a:lnTo>
                <a:lnTo>
                  <a:pt x="180031" y="11391902"/>
                </a:lnTo>
                <a:lnTo>
                  <a:pt x="180031" y="2121313"/>
                </a:lnTo>
                <a:cubicBezTo>
                  <a:pt x="180031" y="1828421"/>
                  <a:pt x="239390" y="1549393"/>
                  <a:pt x="346735" y="1295602"/>
                </a:cubicBezTo>
                <a:lnTo>
                  <a:pt x="380279" y="1225968"/>
                </a:lnTo>
                <a:lnTo>
                  <a:pt x="339089" y="1187343"/>
                </a:lnTo>
                <a:cubicBezTo>
                  <a:pt x="70916" y="910390"/>
                  <a:pt x="-59371" y="509508"/>
                  <a:pt x="25967" y="103860"/>
                </a:cubicBezTo>
                <a:cubicBezTo>
                  <a:pt x="150721" y="371523"/>
                  <a:pt x="349689" y="592713"/>
                  <a:pt x="594254" y="744714"/>
                </a:cubicBezTo>
                <a:lnTo>
                  <a:pt x="658617" y="779743"/>
                </a:lnTo>
                <a:lnTo>
                  <a:pt x="664436" y="771961"/>
                </a:lnTo>
                <a:cubicBezTo>
                  <a:pt x="1053516" y="300505"/>
                  <a:pt x="1642337" y="0"/>
                  <a:pt x="2301344" y="0"/>
                </a:cubicBezTo>
                <a:cubicBezTo>
                  <a:pt x="3472913" y="0"/>
                  <a:pt x="4422657" y="949744"/>
                  <a:pt x="4422657" y="2121313"/>
                </a:cubicBezTo>
                <a:close/>
              </a:path>
            </a:pathLst>
          </a:custGeom>
          <a:solidFill>
            <a:srgbClr val="2F5597"/>
          </a:solidFill>
          <a:ln>
            <a:noFill/>
          </a:ln>
          <a:effectLst>
            <a:outerShdw dist="177800" dir="5400000" algn="t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4800">
              <a:solidFill>
                <a:prstClr val="white"/>
              </a:solidFill>
            </a:endParaRPr>
          </a:p>
        </p:txBody>
      </p:sp>
      <p:grpSp>
        <p:nvGrpSpPr>
          <p:cNvPr id="8" name="그룹 7"/>
          <p:cNvGrpSpPr/>
          <p:nvPr/>
        </p:nvGrpSpPr>
        <p:grpSpPr>
          <a:xfrm>
            <a:off x="11247661" y="5333245"/>
            <a:ext cx="9291664" cy="1654624"/>
            <a:chOff x="5084736" y="2872372"/>
            <a:chExt cx="2290200" cy="407830"/>
          </a:xfrm>
          <a:solidFill>
            <a:schemeClr val="bg1"/>
          </a:solidFill>
        </p:grpSpPr>
        <p:sp>
          <p:nvSpPr>
            <p:cNvPr id="6" name="모서리가 둥근 직사각형 5"/>
            <p:cNvSpPr/>
            <p:nvPr/>
          </p:nvSpPr>
          <p:spPr>
            <a:xfrm>
              <a:off x="5087577" y="2872372"/>
              <a:ext cx="2287359" cy="3674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6600" b="1" dirty="0">
                  <a:solidFill>
                    <a:srgbClr val="4472C4">
                      <a:lumMod val="75000"/>
                    </a:srgbClr>
                  </a:solidFill>
                  <a:latin typeface="Gen Jyuu GothicX Medium" panose="020B0402020203020207" pitchFamily="34" charset="-120"/>
                  <a:ea typeface="Gen Jyuu GothicX Medium" panose="020B0402020203020207" pitchFamily="34" charset="-120"/>
                  <a:cs typeface="Gen Jyuu GothicX Medium" panose="020B0402020203020207" pitchFamily="34" charset="-120"/>
                </a:rPr>
                <a:t>提出我方行動方案</a:t>
              </a:r>
              <a:endParaRPr lang="ko-KR" altLang="en-US" sz="6600" dirty="0">
                <a:solidFill>
                  <a:prstClr val="black"/>
                </a:solidFill>
                <a:latin typeface="Gen Jyuu GothicX Medium" panose="020B0402020203020207" pitchFamily="34" charset="-120"/>
                <a:cs typeface="Gen Jyuu GothicX Medium" panose="020B0402020203020207" pitchFamily="34" charset="-120"/>
              </a:endParaRPr>
            </a:p>
          </p:txBody>
        </p:sp>
        <p:sp>
          <p:nvSpPr>
            <p:cNvPr id="7" name="달 6"/>
            <p:cNvSpPr/>
            <p:nvPr/>
          </p:nvSpPr>
          <p:spPr>
            <a:xfrm rot="11952763">
              <a:off x="5084736" y="2957472"/>
              <a:ext cx="161365" cy="322730"/>
            </a:xfrm>
            <a:prstGeom prst="mo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800">
                <a:solidFill>
                  <a:srgbClr val="189FBF"/>
                </a:solidFill>
              </a:endParaRPr>
            </a:p>
          </p:txBody>
        </p:sp>
      </p:grpSp>
      <p:sp>
        <p:nvSpPr>
          <p:cNvPr id="9" name="직사각형 8"/>
          <p:cNvSpPr/>
          <p:nvPr/>
        </p:nvSpPr>
        <p:spPr>
          <a:xfrm>
            <a:off x="14325979" y="7187911"/>
            <a:ext cx="3467616" cy="29036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0">
              <a:lnSpc>
                <a:spcPct val="150000"/>
              </a:lnSpc>
              <a:defRPr/>
            </a:pPr>
            <a:r>
              <a:rPr lang="zh-TW" altLang="en-US" sz="6400" b="1" dirty="0">
                <a:solidFill>
                  <a:srgbClr val="FFA295"/>
                </a:solidFill>
                <a:latin typeface="Gen Jyuu GothicX Bold" panose="020B0602020203020207" pitchFamily="34" charset="-120"/>
                <a:ea typeface="Gen Jyuu GothicX Bold" panose="020B0602020203020207" pitchFamily="34" charset="-120"/>
                <a:cs typeface="Gen Jyuu GothicX Bold" panose="020B0602020203020207" pitchFamily="34" charset="-120"/>
              </a:rPr>
              <a:t>中期計畫</a:t>
            </a:r>
            <a:endParaRPr lang="en-US" altLang="zh-TW" sz="6400" b="1" dirty="0">
              <a:solidFill>
                <a:srgbClr val="FFA295"/>
              </a:solidFill>
              <a:latin typeface="Gen Jyuu GothicX Bold" panose="020B0602020203020207" pitchFamily="34" charset="-120"/>
              <a:ea typeface="Gen Jyuu GothicX Bold" panose="020B0602020203020207" pitchFamily="34" charset="-120"/>
              <a:cs typeface="Gen Jyuu GothicX Bold" panose="020B0602020203020207" pitchFamily="34" charset="-120"/>
            </a:endParaRPr>
          </a:p>
          <a:p>
            <a:pPr algn="ctr" latinLnBrk="0">
              <a:lnSpc>
                <a:spcPct val="150000"/>
              </a:lnSpc>
              <a:defRPr/>
            </a:pPr>
            <a:r>
              <a:rPr lang="zh-TW" altLang="en-US" sz="6400" b="1" dirty="0">
                <a:solidFill>
                  <a:srgbClr val="FFA295"/>
                </a:solidFill>
                <a:latin typeface="Gen Jyuu GothicX Bold" panose="020B0602020203020207" pitchFamily="34" charset="-120"/>
                <a:ea typeface="Gen Jyuu GothicX Bold" panose="020B0602020203020207" pitchFamily="34" charset="-120"/>
                <a:cs typeface="Gen Jyuu GothicX Bold" panose="020B0602020203020207" pitchFamily="34" charset="-120"/>
              </a:rPr>
              <a:t>長期計畫</a:t>
            </a:r>
            <a:endParaRPr lang="en-US" altLang="zh-TW" sz="6400" b="1" dirty="0">
              <a:solidFill>
                <a:srgbClr val="FFA295"/>
              </a:solidFill>
              <a:latin typeface="Gen Jyuu GothicX Bold" panose="020B0602020203020207" pitchFamily="34" charset="-120"/>
              <a:ea typeface="Gen Jyuu GothicX Bold" panose="020B0602020203020207" pitchFamily="34" charset="-120"/>
              <a:cs typeface="Gen Jyuu GothicX Bold" panose="020B0602020203020207" pitchFamily="34" charset="-120"/>
            </a:endParaRPr>
          </a:p>
        </p:txBody>
      </p:sp>
      <p:sp>
        <p:nvSpPr>
          <p:cNvPr id="23" name="Freeform 15"/>
          <p:cNvSpPr>
            <a:spLocks/>
          </p:cNvSpPr>
          <p:nvPr/>
        </p:nvSpPr>
        <p:spPr bwMode="auto">
          <a:xfrm rot="20702005">
            <a:off x="7075904" y="8628136"/>
            <a:ext cx="1433904" cy="1340069"/>
          </a:xfrm>
          <a:custGeom>
            <a:avLst/>
            <a:gdLst>
              <a:gd name="T0" fmla="*/ 1996 w 2933"/>
              <a:gd name="T1" fmla="*/ 294 h 2744"/>
              <a:gd name="T2" fmla="*/ 2933 w 2933"/>
              <a:gd name="T3" fmla="*/ 1677 h 2744"/>
              <a:gd name="T4" fmla="*/ 2927 w 2933"/>
              <a:gd name="T5" fmla="*/ 1688 h 2744"/>
              <a:gd name="T6" fmla="*/ 2875 w 2933"/>
              <a:gd name="T7" fmla="*/ 1773 h 2744"/>
              <a:gd name="T8" fmla="*/ 2816 w 2933"/>
              <a:gd name="T9" fmla="*/ 1854 h 2744"/>
              <a:gd name="T10" fmla="*/ 2734 w 2933"/>
              <a:gd name="T11" fmla="*/ 1949 h 2744"/>
              <a:gd name="T12" fmla="*/ 2627 w 2933"/>
              <a:gd name="T13" fmla="*/ 2048 h 2744"/>
              <a:gd name="T14" fmla="*/ 2496 w 2933"/>
              <a:gd name="T15" fmla="*/ 2149 h 2744"/>
              <a:gd name="T16" fmla="*/ 2338 w 2933"/>
              <a:gd name="T17" fmla="*/ 2241 h 2744"/>
              <a:gd name="T18" fmla="*/ 2247 w 2933"/>
              <a:gd name="T19" fmla="*/ 2282 h 2744"/>
              <a:gd name="T20" fmla="*/ 2068 w 2933"/>
              <a:gd name="T21" fmla="*/ 2355 h 2744"/>
              <a:gd name="T22" fmla="*/ 1767 w 2933"/>
              <a:gd name="T23" fmla="*/ 2460 h 2744"/>
              <a:gd name="T24" fmla="*/ 1528 w 2933"/>
              <a:gd name="T25" fmla="*/ 2525 h 2744"/>
              <a:gd name="T26" fmla="*/ 1340 w 2933"/>
              <a:gd name="T27" fmla="*/ 2558 h 2744"/>
              <a:gd name="T28" fmla="*/ 1262 w 2933"/>
              <a:gd name="T29" fmla="*/ 2567 h 2744"/>
              <a:gd name="T30" fmla="*/ 1114 w 2933"/>
              <a:gd name="T31" fmla="*/ 2578 h 2744"/>
              <a:gd name="T32" fmla="*/ 923 w 2933"/>
              <a:gd name="T33" fmla="*/ 2587 h 2744"/>
              <a:gd name="T34" fmla="*/ 821 w 2933"/>
              <a:gd name="T35" fmla="*/ 2603 h 2744"/>
              <a:gd name="T36" fmla="*/ 782 w 2933"/>
              <a:gd name="T37" fmla="*/ 2617 h 2744"/>
              <a:gd name="T38" fmla="*/ 569 w 2933"/>
              <a:gd name="T39" fmla="*/ 2702 h 2744"/>
              <a:gd name="T40" fmla="*/ 454 w 2933"/>
              <a:gd name="T41" fmla="*/ 2744 h 2744"/>
              <a:gd name="T42" fmla="*/ 0 w 2933"/>
              <a:gd name="T43" fmla="*/ 1269 h 2744"/>
              <a:gd name="T44" fmla="*/ 6 w 2933"/>
              <a:gd name="T45" fmla="*/ 1266 h 2744"/>
              <a:gd name="T46" fmla="*/ 65 w 2933"/>
              <a:gd name="T47" fmla="*/ 1229 h 2744"/>
              <a:gd name="T48" fmla="*/ 138 w 2933"/>
              <a:gd name="T49" fmla="*/ 1161 h 2744"/>
              <a:gd name="T50" fmla="*/ 197 w 2933"/>
              <a:gd name="T51" fmla="*/ 1095 h 2744"/>
              <a:gd name="T52" fmla="*/ 261 w 2933"/>
              <a:gd name="T53" fmla="*/ 1007 h 2744"/>
              <a:gd name="T54" fmla="*/ 327 w 2933"/>
              <a:gd name="T55" fmla="*/ 896 h 2744"/>
              <a:gd name="T56" fmla="*/ 362 w 2933"/>
              <a:gd name="T57" fmla="*/ 828 h 2744"/>
              <a:gd name="T58" fmla="*/ 426 w 2933"/>
              <a:gd name="T59" fmla="*/ 699 h 2744"/>
              <a:gd name="T60" fmla="*/ 532 w 2933"/>
              <a:gd name="T61" fmla="*/ 510 h 2744"/>
              <a:gd name="T62" fmla="*/ 631 w 2933"/>
              <a:gd name="T63" fmla="*/ 358 h 2744"/>
              <a:gd name="T64" fmla="*/ 644 w 2933"/>
              <a:gd name="T65" fmla="*/ 342 h 2744"/>
              <a:gd name="T66" fmla="*/ 703 w 2933"/>
              <a:gd name="T67" fmla="*/ 317 h 2744"/>
              <a:gd name="T68" fmla="*/ 1039 w 2933"/>
              <a:gd name="T69" fmla="*/ 189 h 2744"/>
              <a:gd name="T70" fmla="*/ 1298 w 2933"/>
              <a:gd name="T71" fmla="*/ 104 h 2744"/>
              <a:gd name="T72" fmla="*/ 1416 w 2933"/>
              <a:gd name="T73" fmla="*/ 75 h 2744"/>
              <a:gd name="T74" fmla="*/ 1616 w 2933"/>
              <a:gd name="T75" fmla="*/ 26 h 2744"/>
              <a:gd name="T76" fmla="*/ 1767 w 2933"/>
              <a:gd name="T77" fmla="*/ 0 h 2744"/>
              <a:gd name="T78" fmla="*/ 1811 w 2933"/>
              <a:gd name="T79" fmla="*/ 2 h 2744"/>
              <a:gd name="T80" fmla="*/ 1845 w 2933"/>
              <a:gd name="T81" fmla="*/ 13 h 2744"/>
              <a:gd name="T82" fmla="*/ 1873 w 2933"/>
              <a:gd name="T83" fmla="*/ 35 h 2744"/>
              <a:gd name="T84" fmla="*/ 1884 w 2933"/>
              <a:gd name="T85" fmla="*/ 52 h 2744"/>
              <a:gd name="T86" fmla="*/ 1926 w 2933"/>
              <a:gd name="T87" fmla="*/ 129 h 2744"/>
              <a:gd name="T88" fmla="*/ 1989 w 2933"/>
              <a:gd name="T89" fmla="*/ 275 h 2744"/>
              <a:gd name="T90" fmla="*/ 1996 w 2933"/>
              <a:gd name="T91" fmla="*/ 294 h 27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933" h="2744">
                <a:moveTo>
                  <a:pt x="1996" y="294"/>
                </a:moveTo>
                <a:lnTo>
                  <a:pt x="2933" y="1677"/>
                </a:lnTo>
                <a:lnTo>
                  <a:pt x="2927" y="1688"/>
                </a:lnTo>
                <a:lnTo>
                  <a:pt x="2875" y="1773"/>
                </a:lnTo>
                <a:lnTo>
                  <a:pt x="2816" y="1854"/>
                </a:lnTo>
                <a:lnTo>
                  <a:pt x="2734" y="1949"/>
                </a:lnTo>
                <a:lnTo>
                  <a:pt x="2627" y="2048"/>
                </a:lnTo>
                <a:lnTo>
                  <a:pt x="2496" y="2149"/>
                </a:lnTo>
                <a:lnTo>
                  <a:pt x="2338" y="2241"/>
                </a:lnTo>
                <a:lnTo>
                  <a:pt x="2247" y="2282"/>
                </a:lnTo>
                <a:lnTo>
                  <a:pt x="2068" y="2355"/>
                </a:lnTo>
                <a:lnTo>
                  <a:pt x="1767" y="2460"/>
                </a:lnTo>
                <a:lnTo>
                  <a:pt x="1528" y="2525"/>
                </a:lnTo>
                <a:lnTo>
                  <a:pt x="1340" y="2558"/>
                </a:lnTo>
                <a:lnTo>
                  <a:pt x="1262" y="2567"/>
                </a:lnTo>
                <a:lnTo>
                  <a:pt x="1114" y="2578"/>
                </a:lnTo>
                <a:lnTo>
                  <a:pt x="923" y="2587"/>
                </a:lnTo>
                <a:lnTo>
                  <a:pt x="821" y="2603"/>
                </a:lnTo>
                <a:lnTo>
                  <a:pt x="782" y="2617"/>
                </a:lnTo>
                <a:lnTo>
                  <a:pt x="569" y="2702"/>
                </a:lnTo>
                <a:lnTo>
                  <a:pt x="454" y="2744"/>
                </a:lnTo>
                <a:lnTo>
                  <a:pt x="0" y="1269"/>
                </a:lnTo>
                <a:lnTo>
                  <a:pt x="6" y="1266"/>
                </a:lnTo>
                <a:lnTo>
                  <a:pt x="65" y="1229"/>
                </a:lnTo>
                <a:lnTo>
                  <a:pt x="138" y="1161"/>
                </a:lnTo>
                <a:lnTo>
                  <a:pt x="197" y="1095"/>
                </a:lnTo>
                <a:lnTo>
                  <a:pt x="261" y="1007"/>
                </a:lnTo>
                <a:lnTo>
                  <a:pt x="327" y="896"/>
                </a:lnTo>
                <a:lnTo>
                  <a:pt x="362" y="828"/>
                </a:lnTo>
                <a:lnTo>
                  <a:pt x="426" y="699"/>
                </a:lnTo>
                <a:lnTo>
                  <a:pt x="532" y="510"/>
                </a:lnTo>
                <a:lnTo>
                  <a:pt x="631" y="358"/>
                </a:lnTo>
                <a:lnTo>
                  <a:pt x="644" y="342"/>
                </a:lnTo>
                <a:lnTo>
                  <a:pt x="703" y="317"/>
                </a:lnTo>
                <a:lnTo>
                  <a:pt x="1039" y="189"/>
                </a:lnTo>
                <a:lnTo>
                  <a:pt x="1298" y="104"/>
                </a:lnTo>
                <a:lnTo>
                  <a:pt x="1416" y="75"/>
                </a:lnTo>
                <a:lnTo>
                  <a:pt x="1616" y="26"/>
                </a:lnTo>
                <a:lnTo>
                  <a:pt x="1767" y="0"/>
                </a:lnTo>
                <a:lnTo>
                  <a:pt x="1811" y="2"/>
                </a:lnTo>
                <a:lnTo>
                  <a:pt x="1845" y="13"/>
                </a:lnTo>
                <a:lnTo>
                  <a:pt x="1873" y="35"/>
                </a:lnTo>
                <a:lnTo>
                  <a:pt x="1884" y="52"/>
                </a:lnTo>
                <a:lnTo>
                  <a:pt x="1926" y="129"/>
                </a:lnTo>
                <a:lnTo>
                  <a:pt x="1989" y="275"/>
                </a:lnTo>
                <a:lnTo>
                  <a:pt x="1996" y="29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ko-KR" altLang="en-US" sz="4800">
              <a:solidFill>
                <a:prstClr val="black"/>
              </a:solidFill>
            </a:endParaRPr>
          </a:p>
        </p:txBody>
      </p:sp>
      <p:sp>
        <p:nvSpPr>
          <p:cNvPr id="34" name="Freeform 26"/>
          <p:cNvSpPr>
            <a:spLocks/>
          </p:cNvSpPr>
          <p:nvPr/>
        </p:nvSpPr>
        <p:spPr bwMode="auto">
          <a:xfrm rot="20702005">
            <a:off x="7015662" y="8675533"/>
            <a:ext cx="1102549" cy="599659"/>
          </a:xfrm>
          <a:custGeom>
            <a:avLst/>
            <a:gdLst>
              <a:gd name="T0" fmla="*/ 2118 w 2254"/>
              <a:gd name="T1" fmla="*/ 640 h 1229"/>
              <a:gd name="T2" fmla="*/ 2087 w 2254"/>
              <a:gd name="T3" fmla="*/ 592 h 1229"/>
              <a:gd name="T4" fmla="*/ 2025 w 2254"/>
              <a:gd name="T5" fmla="*/ 481 h 1229"/>
              <a:gd name="T6" fmla="*/ 1953 w 2254"/>
              <a:gd name="T7" fmla="*/ 333 h 1229"/>
              <a:gd name="T8" fmla="*/ 1941 w 2254"/>
              <a:gd name="T9" fmla="*/ 306 h 1229"/>
              <a:gd name="T10" fmla="*/ 1932 w 2254"/>
              <a:gd name="T11" fmla="*/ 286 h 1229"/>
              <a:gd name="T12" fmla="*/ 1863 w 2254"/>
              <a:gd name="T13" fmla="*/ 130 h 1229"/>
              <a:gd name="T14" fmla="*/ 1820 w 2254"/>
              <a:gd name="T15" fmla="*/ 52 h 1229"/>
              <a:gd name="T16" fmla="*/ 1809 w 2254"/>
              <a:gd name="T17" fmla="*/ 35 h 1229"/>
              <a:gd name="T18" fmla="*/ 1781 w 2254"/>
              <a:gd name="T19" fmla="*/ 13 h 1229"/>
              <a:gd name="T20" fmla="*/ 1747 w 2254"/>
              <a:gd name="T21" fmla="*/ 2 h 1229"/>
              <a:gd name="T22" fmla="*/ 1703 w 2254"/>
              <a:gd name="T23" fmla="*/ 0 h 1229"/>
              <a:gd name="T24" fmla="*/ 1552 w 2254"/>
              <a:gd name="T25" fmla="*/ 26 h 1229"/>
              <a:gd name="T26" fmla="*/ 1352 w 2254"/>
              <a:gd name="T27" fmla="*/ 75 h 1229"/>
              <a:gd name="T28" fmla="*/ 1234 w 2254"/>
              <a:gd name="T29" fmla="*/ 104 h 1229"/>
              <a:gd name="T30" fmla="*/ 975 w 2254"/>
              <a:gd name="T31" fmla="*/ 189 h 1229"/>
              <a:gd name="T32" fmla="*/ 639 w 2254"/>
              <a:gd name="T33" fmla="*/ 317 h 1229"/>
              <a:gd name="T34" fmla="*/ 580 w 2254"/>
              <a:gd name="T35" fmla="*/ 342 h 1229"/>
              <a:gd name="T36" fmla="*/ 567 w 2254"/>
              <a:gd name="T37" fmla="*/ 358 h 1229"/>
              <a:gd name="T38" fmla="*/ 468 w 2254"/>
              <a:gd name="T39" fmla="*/ 510 h 1229"/>
              <a:gd name="T40" fmla="*/ 362 w 2254"/>
              <a:gd name="T41" fmla="*/ 699 h 1229"/>
              <a:gd name="T42" fmla="*/ 298 w 2254"/>
              <a:gd name="T43" fmla="*/ 828 h 1229"/>
              <a:gd name="T44" fmla="*/ 254 w 2254"/>
              <a:gd name="T45" fmla="*/ 913 h 1229"/>
              <a:gd name="T46" fmla="*/ 169 w 2254"/>
              <a:gd name="T47" fmla="*/ 1046 h 1229"/>
              <a:gd name="T48" fmla="*/ 93 w 2254"/>
              <a:gd name="T49" fmla="*/ 1142 h 1229"/>
              <a:gd name="T50" fmla="*/ 27 w 2254"/>
              <a:gd name="T51" fmla="*/ 1207 h 1229"/>
              <a:gd name="T52" fmla="*/ 0 w 2254"/>
              <a:gd name="T53" fmla="*/ 1229 h 1229"/>
              <a:gd name="T54" fmla="*/ 894 w 2254"/>
              <a:gd name="T55" fmla="*/ 666 h 1229"/>
              <a:gd name="T56" fmla="*/ 940 w 2254"/>
              <a:gd name="T57" fmla="*/ 682 h 1229"/>
              <a:gd name="T58" fmla="*/ 1028 w 2254"/>
              <a:gd name="T59" fmla="*/ 702 h 1229"/>
              <a:gd name="T60" fmla="*/ 1145 w 2254"/>
              <a:gd name="T61" fmla="*/ 719 h 1229"/>
              <a:gd name="T62" fmla="*/ 1274 w 2254"/>
              <a:gd name="T63" fmla="*/ 716 h 1229"/>
              <a:gd name="T64" fmla="*/ 1376 w 2254"/>
              <a:gd name="T65" fmla="*/ 693 h 1229"/>
              <a:gd name="T66" fmla="*/ 1453 w 2254"/>
              <a:gd name="T67" fmla="*/ 659 h 1229"/>
              <a:gd name="T68" fmla="*/ 1508 w 2254"/>
              <a:gd name="T69" fmla="*/ 620 h 1229"/>
              <a:gd name="T70" fmla="*/ 1554 w 2254"/>
              <a:gd name="T71" fmla="*/ 571 h 1229"/>
              <a:gd name="T72" fmla="*/ 1558 w 2254"/>
              <a:gd name="T73" fmla="*/ 563 h 1229"/>
              <a:gd name="T74" fmla="*/ 1577 w 2254"/>
              <a:gd name="T75" fmla="*/ 623 h 1229"/>
              <a:gd name="T76" fmla="*/ 1627 w 2254"/>
              <a:gd name="T77" fmla="*/ 731 h 1229"/>
              <a:gd name="T78" fmla="*/ 1692 w 2254"/>
              <a:gd name="T79" fmla="*/ 826 h 1229"/>
              <a:gd name="T80" fmla="*/ 1768 w 2254"/>
              <a:gd name="T81" fmla="*/ 903 h 1229"/>
              <a:gd name="T82" fmla="*/ 1810 w 2254"/>
              <a:gd name="T83" fmla="*/ 932 h 1229"/>
              <a:gd name="T84" fmla="*/ 1833 w 2254"/>
              <a:gd name="T85" fmla="*/ 947 h 1229"/>
              <a:gd name="T86" fmla="*/ 1888 w 2254"/>
              <a:gd name="T87" fmla="*/ 968 h 1229"/>
              <a:gd name="T88" fmla="*/ 1980 w 2254"/>
              <a:gd name="T89" fmla="*/ 991 h 1229"/>
              <a:gd name="T90" fmla="*/ 2105 w 2254"/>
              <a:gd name="T91" fmla="*/ 998 h 1229"/>
              <a:gd name="T92" fmla="*/ 2183 w 2254"/>
              <a:gd name="T93" fmla="*/ 987 h 1229"/>
              <a:gd name="T94" fmla="*/ 2221 w 2254"/>
              <a:gd name="T95" fmla="*/ 972 h 1229"/>
              <a:gd name="T96" fmla="*/ 2233 w 2254"/>
              <a:gd name="T97" fmla="*/ 964 h 1229"/>
              <a:gd name="T98" fmla="*/ 2244 w 2254"/>
              <a:gd name="T99" fmla="*/ 952 h 1229"/>
              <a:gd name="T100" fmla="*/ 2254 w 2254"/>
              <a:gd name="T101" fmla="*/ 924 h 1229"/>
              <a:gd name="T102" fmla="*/ 2251 w 2254"/>
              <a:gd name="T103" fmla="*/ 888 h 1229"/>
              <a:gd name="T104" fmla="*/ 2239 w 2254"/>
              <a:gd name="T105" fmla="*/ 847 h 1229"/>
              <a:gd name="T106" fmla="*/ 2208 w 2254"/>
              <a:gd name="T107" fmla="*/ 780 h 1229"/>
              <a:gd name="T108" fmla="*/ 2149 w 2254"/>
              <a:gd name="T109" fmla="*/ 684 h 1229"/>
              <a:gd name="T110" fmla="*/ 2118 w 2254"/>
              <a:gd name="T111" fmla="*/ 640 h 1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54" h="1229">
                <a:moveTo>
                  <a:pt x="2118" y="640"/>
                </a:moveTo>
                <a:lnTo>
                  <a:pt x="2087" y="592"/>
                </a:lnTo>
                <a:lnTo>
                  <a:pt x="2025" y="481"/>
                </a:lnTo>
                <a:lnTo>
                  <a:pt x="1953" y="333"/>
                </a:lnTo>
                <a:lnTo>
                  <a:pt x="1941" y="306"/>
                </a:lnTo>
                <a:lnTo>
                  <a:pt x="1932" y="286"/>
                </a:lnTo>
                <a:lnTo>
                  <a:pt x="1863" y="130"/>
                </a:lnTo>
                <a:lnTo>
                  <a:pt x="1820" y="52"/>
                </a:lnTo>
                <a:lnTo>
                  <a:pt x="1809" y="35"/>
                </a:lnTo>
                <a:lnTo>
                  <a:pt x="1781" y="13"/>
                </a:lnTo>
                <a:lnTo>
                  <a:pt x="1747" y="2"/>
                </a:lnTo>
                <a:lnTo>
                  <a:pt x="1703" y="0"/>
                </a:lnTo>
                <a:lnTo>
                  <a:pt x="1552" y="26"/>
                </a:lnTo>
                <a:lnTo>
                  <a:pt x="1352" y="75"/>
                </a:lnTo>
                <a:lnTo>
                  <a:pt x="1234" y="104"/>
                </a:lnTo>
                <a:lnTo>
                  <a:pt x="975" y="189"/>
                </a:lnTo>
                <a:lnTo>
                  <a:pt x="639" y="317"/>
                </a:lnTo>
                <a:lnTo>
                  <a:pt x="580" y="342"/>
                </a:lnTo>
                <a:lnTo>
                  <a:pt x="567" y="358"/>
                </a:lnTo>
                <a:lnTo>
                  <a:pt x="468" y="510"/>
                </a:lnTo>
                <a:lnTo>
                  <a:pt x="362" y="699"/>
                </a:lnTo>
                <a:lnTo>
                  <a:pt x="298" y="828"/>
                </a:lnTo>
                <a:lnTo>
                  <a:pt x="254" y="913"/>
                </a:lnTo>
                <a:lnTo>
                  <a:pt x="169" y="1046"/>
                </a:lnTo>
                <a:lnTo>
                  <a:pt x="93" y="1142"/>
                </a:lnTo>
                <a:lnTo>
                  <a:pt x="27" y="1207"/>
                </a:lnTo>
                <a:lnTo>
                  <a:pt x="0" y="1229"/>
                </a:lnTo>
                <a:lnTo>
                  <a:pt x="894" y="666"/>
                </a:lnTo>
                <a:lnTo>
                  <a:pt x="940" y="682"/>
                </a:lnTo>
                <a:lnTo>
                  <a:pt x="1028" y="702"/>
                </a:lnTo>
                <a:lnTo>
                  <a:pt x="1145" y="719"/>
                </a:lnTo>
                <a:lnTo>
                  <a:pt x="1274" y="716"/>
                </a:lnTo>
                <a:lnTo>
                  <a:pt x="1376" y="693"/>
                </a:lnTo>
                <a:lnTo>
                  <a:pt x="1453" y="659"/>
                </a:lnTo>
                <a:lnTo>
                  <a:pt x="1508" y="620"/>
                </a:lnTo>
                <a:lnTo>
                  <a:pt x="1554" y="571"/>
                </a:lnTo>
                <a:lnTo>
                  <a:pt x="1558" y="563"/>
                </a:lnTo>
                <a:lnTo>
                  <a:pt x="1577" y="623"/>
                </a:lnTo>
                <a:lnTo>
                  <a:pt x="1627" y="731"/>
                </a:lnTo>
                <a:lnTo>
                  <a:pt x="1692" y="826"/>
                </a:lnTo>
                <a:lnTo>
                  <a:pt x="1768" y="903"/>
                </a:lnTo>
                <a:lnTo>
                  <a:pt x="1810" y="932"/>
                </a:lnTo>
                <a:lnTo>
                  <a:pt x="1833" y="947"/>
                </a:lnTo>
                <a:lnTo>
                  <a:pt x="1888" y="968"/>
                </a:lnTo>
                <a:lnTo>
                  <a:pt x="1980" y="991"/>
                </a:lnTo>
                <a:lnTo>
                  <a:pt x="2105" y="998"/>
                </a:lnTo>
                <a:lnTo>
                  <a:pt x="2183" y="987"/>
                </a:lnTo>
                <a:lnTo>
                  <a:pt x="2221" y="972"/>
                </a:lnTo>
                <a:lnTo>
                  <a:pt x="2233" y="964"/>
                </a:lnTo>
                <a:lnTo>
                  <a:pt x="2244" y="952"/>
                </a:lnTo>
                <a:lnTo>
                  <a:pt x="2254" y="924"/>
                </a:lnTo>
                <a:lnTo>
                  <a:pt x="2251" y="888"/>
                </a:lnTo>
                <a:lnTo>
                  <a:pt x="2239" y="847"/>
                </a:lnTo>
                <a:lnTo>
                  <a:pt x="2208" y="780"/>
                </a:lnTo>
                <a:lnTo>
                  <a:pt x="2149" y="684"/>
                </a:lnTo>
                <a:lnTo>
                  <a:pt x="2118" y="64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ko-KR" altLang="en-US" sz="4800">
              <a:solidFill>
                <a:prstClr val="black"/>
              </a:solidFill>
            </a:endParaRPr>
          </a:p>
        </p:txBody>
      </p:sp>
      <p:grpSp>
        <p:nvGrpSpPr>
          <p:cNvPr id="55" name="그룹 54"/>
          <p:cNvGrpSpPr/>
          <p:nvPr/>
        </p:nvGrpSpPr>
        <p:grpSpPr>
          <a:xfrm rot="20702005">
            <a:off x="5978377" y="5486841"/>
            <a:ext cx="3854531" cy="4452723"/>
            <a:chOff x="4079875" y="823913"/>
            <a:chExt cx="4173538" cy="4821238"/>
          </a:xfrm>
        </p:grpSpPr>
        <p:sp>
          <p:nvSpPr>
            <p:cNvPr id="40" name="Freeform 32"/>
            <p:cNvSpPr>
              <a:spLocks/>
            </p:cNvSpPr>
            <p:nvPr/>
          </p:nvSpPr>
          <p:spPr bwMode="auto">
            <a:xfrm>
              <a:off x="4079875" y="3221038"/>
              <a:ext cx="280988" cy="398463"/>
            </a:xfrm>
            <a:custGeom>
              <a:avLst/>
              <a:gdLst>
                <a:gd name="T0" fmla="*/ 425 w 531"/>
                <a:gd name="T1" fmla="*/ 0 h 755"/>
                <a:gd name="T2" fmla="*/ 29 w 531"/>
                <a:gd name="T3" fmla="*/ 101 h 755"/>
                <a:gd name="T4" fmla="*/ 24 w 531"/>
                <a:gd name="T5" fmla="*/ 114 h 755"/>
                <a:gd name="T6" fmla="*/ 7 w 531"/>
                <a:gd name="T7" fmla="*/ 200 h 755"/>
                <a:gd name="T8" fmla="*/ 0 w 531"/>
                <a:gd name="T9" fmla="*/ 282 h 755"/>
                <a:gd name="T10" fmla="*/ 0 w 531"/>
                <a:gd name="T11" fmla="*/ 382 h 755"/>
                <a:gd name="T12" fmla="*/ 14 w 531"/>
                <a:gd name="T13" fmla="*/ 488 h 755"/>
                <a:gd name="T14" fmla="*/ 50 w 531"/>
                <a:gd name="T15" fmla="*/ 599 h 755"/>
                <a:gd name="T16" fmla="*/ 93 w 531"/>
                <a:gd name="T17" fmla="*/ 680 h 755"/>
                <a:gd name="T18" fmla="*/ 132 w 531"/>
                <a:gd name="T19" fmla="*/ 730 h 755"/>
                <a:gd name="T20" fmla="*/ 155 w 531"/>
                <a:gd name="T21" fmla="*/ 755 h 755"/>
                <a:gd name="T22" fmla="*/ 531 w 531"/>
                <a:gd name="T23" fmla="*/ 683 h 755"/>
                <a:gd name="T24" fmla="*/ 425 w 531"/>
                <a:gd name="T25" fmla="*/ 0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1" h="755">
                  <a:moveTo>
                    <a:pt x="425" y="0"/>
                  </a:moveTo>
                  <a:lnTo>
                    <a:pt x="29" y="101"/>
                  </a:lnTo>
                  <a:lnTo>
                    <a:pt x="24" y="114"/>
                  </a:lnTo>
                  <a:lnTo>
                    <a:pt x="7" y="200"/>
                  </a:lnTo>
                  <a:lnTo>
                    <a:pt x="0" y="282"/>
                  </a:lnTo>
                  <a:lnTo>
                    <a:pt x="0" y="382"/>
                  </a:lnTo>
                  <a:lnTo>
                    <a:pt x="14" y="488"/>
                  </a:lnTo>
                  <a:lnTo>
                    <a:pt x="50" y="599"/>
                  </a:lnTo>
                  <a:lnTo>
                    <a:pt x="93" y="680"/>
                  </a:lnTo>
                  <a:lnTo>
                    <a:pt x="132" y="730"/>
                  </a:lnTo>
                  <a:lnTo>
                    <a:pt x="155" y="755"/>
                  </a:lnTo>
                  <a:lnTo>
                    <a:pt x="531" y="683"/>
                  </a:lnTo>
                  <a:lnTo>
                    <a:pt x="425" y="0"/>
                  </a:lnTo>
                  <a:close/>
                </a:path>
              </a:pathLst>
            </a:custGeom>
            <a:solidFill>
              <a:srgbClr val="C5E7F1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4800">
                <a:solidFill>
                  <a:prstClr val="black"/>
                </a:solidFill>
              </a:endParaRPr>
            </a:p>
          </p:txBody>
        </p:sp>
        <p:sp>
          <p:nvSpPr>
            <p:cNvPr id="41" name="Freeform 33"/>
            <p:cNvSpPr>
              <a:spLocks/>
            </p:cNvSpPr>
            <p:nvPr/>
          </p:nvSpPr>
          <p:spPr bwMode="auto">
            <a:xfrm>
              <a:off x="4079875" y="3273426"/>
              <a:ext cx="280988" cy="346075"/>
            </a:xfrm>
            <a:custGeom>
              <a:avLst/>
              <a:gdLst>
                <a:gd name="T0" fmla="*/ 504 w 531"/>
                <a:gd name="T1" fmla="*/ 407 h 654"/>
                <a:gd name="T2" fmla="*/ 531 w 531"/>
                <a:gd name="T3" fmla="*/ 582 h 654"/>
                <a:gd name="T4" fmla="*/ 155 w 531"/>
                <a:gd name="T5" fmla="*/ 654 h 654"/>
                <a:gd name="T6" fmla="*/ 132 w 531"/>
                <a:gd name="T7" fmla="*/ 629 h 654"/>
                <a:gd name="T8" fmla="*/ 93 w 531"/>
                <a:gd name="T9" fmla="*/ 579 h 654"/>
                <a:gd name="T10" fmla="*/ 50 w 531"/>
                <a:gd name="T11" fmla="*/ 498 h 654"/>
                <a:gd name="T12" fmla="*/ 14 w 531"/>
                <a:gd name="T13" fmla="*/ 387 h 654"/>
                <a:gd name="T14" fmla="*/ 0 w 531"/>
                <a:gd name="T15" fmla="*/ 281 h 654"/>
                <a:gd name="T16" fmla="*/ 0 w 531"/>
                <a:gd name="T17" fmla="*/ 181 h 654"/>
                <a:gd name="T18" fmla="*/ 7 w 531"/>
                <a:gd name="T19" fmla="*/ 99 h 654"/>
                <a:gd name="T20" fmla="*/ 24 w 531"/>
                <a:gd name="T21" fmla="*/ 13 h 654"/>
                <a:gd name="T22" fmla="*/ 29 w 531"/>
                <a:gd name="T23" fmla="*/ 0 h 654"/>
                <a:gd name="T24" fmla="*/ 29 w 531"/>
                <a:gd name="T25" fmla="*/ 45 h 654"/>
                <a:gd name="T26" fmla="*/ 53 w 531"/>
                <a:gd name="T27" fmla="*/ 233 h 654"/>
                <a:gd name="T28" fmla="*/ 75 w 531"/>
                <a:gd name="T29" fmla="*/ 312 h 654"/>
                <a:gd name="T30" fmla="*/ 106 w 531"/>
                <a:gd name="T31" fmla="*/ 386 h 654"/>
                <a:gd name="T32" fmla="*/ 148 w 531"/>
                <a:gd name="T33" fmla="*/ 446 h 654"/>
                <a:gd name="T34" fmla="*/ 176 w 531"/>
                <a:gd name="T35" fmla="*/ 468 h 654"/>
                <a:gd name="T36" fmla="*/ 504 w 531"/>
                <a:gd name="T37" fmla="*/ 407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31" h="654">
                  <a:moveTo>
                    <a:pt x="504" y="407"/>
                  </a:moveTo>
                  <a:lnTo>
                    <a:pt x="531" y="582"/>
                  </a:lnTo>
                  <a:lnTo>
                    <a:pt x="155" y="654"/>
                  </a:lnTo>
                  <a:lnTo>
                    <a:pt x="132" y="629"/>
                  </a:lnTo>
                  <a:lnTo>
                    <a:pt x="93" y="579"/>
                  </a:lnTo>
                  <a:lnTo>
                    <a:pt x="50" y="498"/>
                  </a:lnTo>
                  <a:lnTo>
                    <a:pt x="14" y="387"/>
                  </a:lnTo>
                  <a:lnTo>
                    <a:pt x="0" y="281"/>
                  </a:lnTo>
                  <a:lnTo>
                    <a:pt x="0" y="181"/>
                  </a:lnTo>
                  <a:lnTo>
                    <a:pt x="7" y="99"/>
                  </a:lnTo>
                  <a:lnTo>
                    <a:pt x="24" y="13"/>
                  </a:lnTo>
                  <a:lnTo>
                    <a:pt x="29" y="0"/>
                  </a:lnTo>
                  <a:lnTo>
                    <a:pt x="29" y="45"/>
                  </a:lnTo>
                  <a:lnTo>
                    <a:pt x="53" y="233"/>
                  </a:lnTo>
                  <a:lnTo>
                    <a:pt x="75" y="312"/>
                  </a:lnTo>
                  <a:lnTo>
                    <a:pt x="106" y="386"/>
                  </a:lnTo>
                  <a:lnTo>
                    <a:pt x="148" y="446"/>
                  </a:lnTo>
                  <a:lnTo>
                    <a:pt x="176" y="468"/>
                  </a:lnTo>
                  <a:lnTo>
                    <a:pt x="504" y="407"/>
                  </a:lnTo>
                  <a:close/>
                </a:path>
              </a:pathLst>
            </a:custGeom>
            <a:solidFill>
              <a:srgbClr val="A5DAEA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4800">
                <a:solidFill>
                  <a:prstClr val="black"/>
                </a:solidFill>
              </a:endParaRPr>
            </a:p>
          </p:txBody>
        </p:sp>
        <p:sp>
          <p:nvSpPr>
            <p:cNvPr id="42" name="Freeform 34"/>
            <p:cNvSpPr>
              <a:spLocks/>
            </p:cNvSpPr>
            <p:nvPr/>
          </p:nvSpPr>
          <p:spPr bwMode="auto">
            <a:xfrm>
              <a:off x="5208588" y="3824288"/>
              <a:ext cx="739775" cy="269875"/>
            </a:xfrm>
            <a:custGeom>
              <a:avLst/>
              <a:gdLst>
                <a:gd name="T0" fmla="*/ 1344 w 1400"/>
                <a:gd name="T1" fmla="*/ 0 h 510"/>
                <a:gd name="T2" fmla="*/ 1400 w 1400"/>
                <a:gd name="T3" fmla="*/ 264 h 510"/>
                <a:gd name="T4" fmla="*/ 58 w 1400"/>
                <a:gd name="T5" fmla="*/ 510 h 510"/>
                <a:gd name="T6" fmla="*/ 0 w 1400"/>
                <a:gd name="T7" fmla="*/ 280 h 510"/>
                <a:gd name="T8" fmla="*/ 1344 w 1400"/>
                <a:gd name="T9" fmla="*/ 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0" h="510">
                  <a:moveTo>
                    <a:pt x="1344" y="0"/>
                  </a:moveTo>
                  <a:lnTo>
                    <a:pt x="1400" y="264"/>
                  </a:lnTo>
                  <a:lnTo>
                    <a:pt x="58" y="510"/>
                  </a:lnTo>
                  <a:lnTo>
                    <a:pt x="0" y="280"/>
                  </a:lnTo>
                  <a:lnTo>
                    <a:pt x="1344" y="0"/>
                  </a:lnTo>
                  <a:close/>
                </a:path>
              </a:pathLst>
            </a:custGeom>
            <a:solidFill>
              <a:srgbClr val="7BC9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4800">
                <a:solidFill>
                  <a:prstClr val="black"/>
                </a:solidFill>
              </a:endParaRPr>
            </a:p>
          </p:txBody>
        </p:sp>
        <p:sp>
          <p:nvSpPr>
            <p:cNvPr id="43" name="Freeform 35"/>
            <p:cNvSpPr>
              <a:spLocks/>
            </p:cNvSpPr>
            <p:nvPr/>
          </p:nvSpPr>
          <p:spPr bwMode="auto">
            <a:xfrm>
              <a:off x="5318125" y="4046538"/>
              <a:ext cx="1025525" cy="1455738"/>
            </a:xfrm>
            <a:custGeom>
              <a:avLst/>
              <a:gdLst>
                <a:gd name="T0" fmla="*/ 1118 w 1938"/>
                <a:gd name="T1" fmla="*/ 0 h 2752"/>
                <a:gd name="T2" fmla="*/ 1127 w 1938"/>
                <a:gd name="T3" fmla="*/ 40 h 2752"/>
                <a:gd name="T4" fmla="*/ 1196 w 1938"/>
                <a:gd name="T5" fmla="*/ 331 h 2752"/>
                <a:gd name="T6" fmla="*/ 1272 w 1938"/>
                <a:gd name="T7" fmla="*/ 618 h 2752"/>
                <a:gd name="T8" fmla="*/ 1374 w 1938"/>
                <a:gd name="T9" fmla="*/ 962 h 2752"/>
                <a:gd name="T10" fmla="*/ 1501 w 1938"/>
                <a:gd name="T11" fmla="*/ 1348 h 2752"/>
                <a:gd name="T12" fmla="*/ 1655 w 1938"/>
                <a:gd name="T13" fmla="*/ 1757 h 2752"/>
                <a:gd name="T14" fmla="*/ 1789 w 1938"/>
                <a:gd name="T15" fmla="*/ 2068 h 2752"/>
                <a:gd name="T16" fmla="*/ 1886 w 1938"/>
                <a:gd name="T17" fmla="*/ 2273 h 2752"/>
                <a:gd name="T18" fmla="*/ 1938 w 1938"/>
                <a:gd name="T19" fmla="*/ 2373 h 2752"/>
                <a:gd name="T20" fmla="*/ 879 w 1938"/>
                <a:gd name="T21" fmla="*/ 2752 h 2752"/>
                <a:gd name="T22" fmla="*/ 862 w 1938"/>
                <a:gd name="T23" fmla="*/ 2718 h 2752"/>
                <a:gd name="T24" fmla="*/ 696 w 1938"/>
                <a:gd name="T25" fmla="*/ 2346 h 2752"/>
                <a:gd name="T26" fmla="*/ 502 w 1938"/>
                <a:gd name="T27" fmla="*/ 1856 h 2752"/>
                <a:gd name="T28" fmla="*/ 358 w 1938"/>
                <a:gd name="T29" fmla="*/ 1453 h 2752"/>
                <a:gd name="T30" fmla="*/ 209 w 1938"/>
                <a:gd name="T31" fmla="*/ 996 h 2752"/>
                <a:gd name="T32" fmla="*/ 67 w 1938"/>
                <a:gd name="T33" fmla="*/ 491 h 2752"/>
                <a:gd name="T34" fmla="*/ 0 w 1938"/>
                <a:gd name="T35" fmla="*/ 223 h 2752"/>
                <a:gd name="T36" fmla="*/ 1118 w 1938"/>
                <a:gd name="T37" fmla="*/ 0 h 2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38" h="2752">
                  <a:moveTo>
                    <a:pt x="1118" y="0"/>
                  </a:moveTo>
                  <a:lnTo>
                    <a:pt x="1127" y="40"/>
                  </a:lnTo>
                  <a:lnTo>
                    <a:pt x="1196" y="331"/>
                  </a:lnTo>
                  <a:lnTo>
                    <a:pt x="1272" y="618"/>
                  </a:lnTo>
                  <a:lnTo>
                    <a:pt x="1374" y="962"/>
                  </a:lnTo>
                  <a:lnTo>
                    <a:pt x="1501" y="1348"/>
                  </a:lnTo>
                  <a:lnTo>
                    <a:pt x="1655" y="1757"/>
                  </a:lnTo>
                  <a:lnTo>
                    <a:pt x="1789" y="2068"/>
                  </a:lnTo>
                  <a:lnTo>
                    <a:pt x="1886" y="2273"/>
                  </a:lnTo>
                  <a:lnTo>
                    <a:pt x="1938" y="2373"/>
                  </a:lnTo>
                  <a:lnTo>
                    <a:pt x="879" y="2752"/>
                  </a:lnTo>
                  <a:lnTo>
                    <a:pt x="862" y="2718"/>
                  </a:lnTo>
                  <a:lnTo>
                    <a:pt x="696" y="2346"/>
                  </a:lnTo>
                  <a:lnTo>
                    <a:pt x="502" y="1856"/>
                  </a:lnTo>
                  <a:lnTo>
                    <a:pt x="358" y="1453"/>
                  </a:lnTo>
                  <a:lnTo>
                    <a:pt x="209" y="996"/>
                  </a:lnTo>
                  <a:lnTo>
                    <a:pt x="67" y="491"/>
                  </a:lnTo>
                  <a:lnTo>
                    <a:pt x="0" y="223"/>
                  </a:lnTo>
                  <a:lnTo>
                    <a:pt x="1118" y="0"/>
                  </a:lnTo>
                  <a:close/>
                </a:path>
              </a:pathLst>
            </a:custGeom>
            <a:solidFill>
              <a:srgbClr val="7BC9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4800">
                <a:solidFill>
                  <a:prstClr val="black"/>
                </a:solidFill>
              </a:endParaRPr>
            </a:p>
          </p:txBody>
        </p:sp>
        <p:sp>
          <p:nvSpPr>
            <p:cNvPr id="44" name="Freeform 36"/>
            <p:cNvSpPr>
              <a:spLocks/>
            </p:cNvSpPr>
            <p:nvPr/>
          </p:nvSpPr>
          <p:spPr bwMode="auto">
            <a:xfrm>
              <a:off x="5751513" y="5283201"/>
              <a:ext cx="669925" cy="361950"/>
            </a:xfrm>
            <a:custGeom>
              <a:avLst/>
              <a:gdLst>
                <a:gd name="T0" fmla="*/ 1168 w 1266"/>
                <a:gd name="T1" fmla="*/ 0 h 684"/>
                <a:gd name="T2" fmla="*/ 0 w 1266"/>
                <a:gd name="T3" fmla="*/ 422 h 684"/>
                <a:gd name="T4" fmla="*/ 83 w 1266"/>
                <a:gd name="T5" fmla="*/ 684 h 684"/>
                <a:gd name="T6" fmla="*/ 1266 w 1266"/>
                <a:gd name="T7" fmla="*/ 232 h 684"/>
                <a:gd name="T8" fmla="*/ 1168 w 1266"/>
                <a:gd name="T9" fmla="*/ 0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6" h="684">
                  <a:moveTo>
                    <a:pt x="1168" y="0"/>
                  </a:moveTo>
                  <a:lnTo>
                    <a:pt x="0" y="422"/>
                  </a:lnTo>
                  <a:lnTo>
                    <a:pt x="83" y="684"/>
                  </a:lnTo>
                  <a:lnTo>
                    <a:pt x="1266" y="232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rgbClr val="94C2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4800">
                <a:solidFill>
                  <a:prstClr val="black"/>
                </a:solidFill>
              </a:endParaRPr>
            </a:p>
          </p:txBody>
        </p:sp>
        <p:sp>
          <p:nvSpPr>
            <p:cNvPr id="45" name="Freeform 37"/>
            <p:cNvSpPr>
              <a:spLocks/>
            </p:cNvSpPr>
            <p:nvPr/>
          </p:nvSpPr>
          <p:spPr bwMode="auto">
            <a:xfrm>
              <a:off x="5194300" y="835026"/>
              <a:ext cx="2978150" cy="3913188"/>
            </a:xfrm>
            <a:custGeom>
              <a:avLst/>
              <a:gdLst>
                <a:gd name="T0" fmla="*/ 4299 w 5628"/>
                <a:gd name="T1" fmla="*/ 0 h 7395"/>
                <a:gd name="T2" fmla="*/ 4249 w 5628"/>
                <a:gd name="T3" fmla="*/ 66 h 7395"/>
                <a:gd name="T4" fmla="*/ 3904 w 5628"/>
                <a:gd name="T5" fmla="*/ 500 h 7395"/>
                <a:gd name="T6" fmla="*/ 3576 w 5628"/>
                <a:gd name="T7" fmla="*/ 898 h 7395"/>
                <a:gd name="T8" fmla="*/ 3190 w 5628"/>
                <a:gd name="T9" fmla="*/ 1342 h 7395"/>
                <a:gd name="T10" fmla="*/ 2879 w 5628"/>
                <a:gd name="T11" fmla="*/ 1679 h 7395"/>
                <a:gd name="T12" fmla="*/ 2669 w 5628"/>
                <a:gd name="T13" fmla="*/ 1895 h 7395"/>
                <a:gd name="T14" fmla="*/ 2458 w 5628"/>
                <a:gd name="T15" fmla="*/ 2100 h 7395"/>
                <a:gd name="T16" fmla="*/ 2252 w 5628"/>
                <a:gd name="T17" fmla="*/ 2285 h 7395"/>
                <a:gd name="T18" fmla="*/ 2052 w 5628"/>
                <a:gd name="T19" fmla="*/ 2448 h 7395"/>
                <a:gd name="T20" fmla="*/ 1865 w 5628"/>
                <a:gd name="T21" fmla="*/ 2582 h 7395"/>
                <a:gd name="T22" fmla="*/ 1776 w 5628"/>
                <a:gd name="T23" fmla="*/ 2634 h 7395"/>
                <a:gd name="T24" fmla="*/ 1688 w 5628"/>
                <a:gd name="T25" fmla="*/ 2683 h 7395"/>
                <a:gd name="T26" fmla="*/ 1516 w 5628"/>
                <a:gd name="T27" fmla="*/ 2769 h 7395"/>
                <a:gd name="T28" fmla="*/ 1348 w 5628"/>
                <a:gd name="T29" fmla="*/ 2841 h 7395"/>
                <a:gd name="T30" fmla="*/ 1184 w 5628"/>
                <a:gd name="T31" fmla="*/ 2903 h 7395"/>
                <a:gd name="T32" fmla="*/ 1027 w 5628"/>
                <a:gd name="T33" fmla="*/ 2954 h 7395"/>
                <a:gd name="T34" fmla="*/ 875 w 5628"/>
                <a:gd name="T35" fmla="*/ 2995 h 7395"/>
                <a:gd name="T36" fmla="*/ 664 w 5628"/>
                <a:gd name="T37" fmla="*/ 3042 h 7395"/>
                <a:gd name="T38" fmla="*/ 419 w 5628"/>
                <a:gd name="T39" fmla="*/ 3078 h 7395"/>
                <a:gd name="T40" fmla="*/ 221 w 5628"/>
                <a:gd name="T41" fmla="*/ 3092 h 7395"/>
                <a:gd name="T42" fmla="*/ 26 w 5628"/>
                <a:gd name="T43" fmla="*/ 3092 h 7395"/>
                <a:gd name="T44" fmla="*/ 0 w 5628"/>
                <a:gd name="T45" fmla="*/ 3089 h 7395"/>
                <a:gd name="T46" fmla="*/ 471 w 5628"/>
                <a:gd name="T47" fmla="*/ 5877 h 7395"/>
                <a:gd name="T48" fmla="*/ 497 w 5628"/>
                <a:gd name="T49" fmla="*/ 5867 h 7395"/>
                <a:gd name="T50" fmla="*/ 764 w 5628"/>
                <a:gd name="T51" fmla="*/ 5785 h 7395"/>
                <a:gd name="T52" fmla="*/ 1084 w 5628"/>
                <a:gd name="T53" fmla="*/ 5707 h 7395"/>
                <a:gd name="T54" fmla="*/ 1323 w 5628"/>
                <a:gd name="T55" fmla="*/ 5664 h 7395"/>
                <a:gd name="T56" fmla="*/ 1574 w 5628"/>
                <a:gd name="T57" fmla="*/ 5635 h 7395"/>
                <a:gd name="T58" fmla="*/ 1760 w 5628"/>
                <a:gd name="T59" fmla="*/ 5630 h 7395"/>
                <a:gd name="T60" fmla="*/ 1881 w 5628"/>
                <a:gd name="T61" fmla="*/ 5634 h 7395"/>
                <a:gd name="T62" fmla="*/ 1938 w 5628"/>
                <a:gd name="T63" fmla="*/ 5640 h 7395"/>
                <a:gd name="T64" fmla="*/ 2056 w 5628"/>
                <a:gd name="T65" fmla="*/ 5653 h 7395"/>
                <a:gd name="T66" fmla="*/ 2317 w 5628"/>
                <a:gd name="T67" fmla="*/ 5699 h 7395"/>
                <a:gd name="T68" fmla="*/ 2540 w 5628"/>
                <a:gd name="T69" fmla="*/ 5755 h 7395"/>
                <a:gd name="T70" fmla="*/ 2703 w 5628"/>
                <a:gd name="T71" fmla="*/ 5807 h 7395"/>
                <a:gd name="T72" fmla="*/ 2882 w 5628"/>
                <a:gd name="T73" fmla="*/ 5869 h 7395"/>
                <a:gd name="T74" fmla="*/ 3078 w 5628"/>
                <a:gd name="T75" fmla="*/ 5946 h 7395"/>
                <a:gd name="T76" fmla="*/ 3289 w 5628"/>
                <a:gd name="T77" fmla="*/ 6039 h 7395"/>
                <a:gd name="T78" fmla="*/ 3523 w 5628"/>
                <a:gd name="T79" fmla="*/ 6148 h 7395"/>
                <a:gd name="T80" fmla="*/ 3776 w 5628"/>
                <a:gd name="T81" fmla="*/ 6278 h 7395"/>
                <a:gd name="T82" fmla="*/ 4053 w 5628"/>
                <a:gd name="T83" fmla="*/ 6426 h 7395"/>
                <a:gd name="T84" fmla="*/ 4354 w 5628"/>
                <a:gd name="T85" fmla="*/ 6597 h 7395"/>
                <a:gd name="T86" fmla="*/ 4681 w 5628"/>
                <a:gd name="T87" fmla="*/ 6793 h 7395"/>
                <a:gd name="T88" fmla="*/ 5037 w 5628"/>
                <a:gd name="T89" fmla="*/ 7014 h 7395"/>
                <a:gd name="T90" fmla="*/ 5423 w 5628"/>
                <a:gd name="T91" fmla="*/ 7260 h 7395"/>
                <a:gd name="T92" fmla="*/ 5628 w 5628"/>
                <a:gd name="T93" fmla="*/ 7395 h 7395"/>
                <a:gd name="T94" fmla="*/ 4299 w 5628"/>
                <a:gd name="T95" fmla="*/ 0 h 7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628" h="7395">
                  <a:moveTo>
                    <a:pt x="4299" y="0"/>
                  </a:moveTo>
                  <a:lnTo>
                    <a:pt x="4249" y="66"/>
                  </a:lnTo>
                  <a:lnTo>
                    <a:pt x="3904" y="500"/>
                  </a:lnTo>
                  <a:lnTo>
                    <a:pt x="3576" y="898"/>
                  </a:lnTo>
                  <a:lnTo>
                    <a:pt x="3190" y="1342"/>
                  </a:lnTo>
                  <a:lnTo>
                    <a:pt x="2879" y="1679"/>
                  </a:lnTo>
                  <a:lnTo>
                    <a:pt x="2669" y="1895"/>
                  </a:lnTo>
                  <a:lnTo>
                    <a:pt x="2458" y="2100"/>
                  </a:lnTo>
                  <a:lnTo>
                    <a:pt x="2252" y="2285"/>
                  </a:lnTo>
                  <a:lnTo>
                    <a:pt x="2052" y="2448"/>
                  </a:lnTo>
                  <a:lnTo>
                    <a:pt x="1865" y="2582"/>
                  </a:lnTo>
                  <a:lnTo>
                    <a:pt x="1776" y="2634"/>
                  </a:lnTo>
                  <a:lnTo>
                    <a:pt x="1688" y="2683"/>
                  </a:lnTo>
                  <a:lnTo>
                    <a:pt x="1516" y="2769"/>
                  </a:lnTo>
                  <a:lnTo>
                    <a:pt x="1348" y="2841"/>
                  </a:lnTo>
                  <a:lnTo>
                    <a:pt x="1184" y="2903"/>
                  </a:lnTo>
                  <a:lnTo>
                    <a:pt x="1027" y="2954"/>
                  </a:lnTo>
                  <a:lnTo>
                    <a:pt x="875" y="2995"/>
                  </a:lnTo>
                  <a:lnTo>
                    <a:pt x="664" y="3042"/>
                  </a:lnTo>
                  <a:lnTo>
                    <a:pt x="419" y="3078"/>
                  </a:lnTo>
                  <a:lnTo>
                    <a:pt x="221" y="3092"/>
                  </a:lnTo>
                  <a:lnTo>
                    <a:pt x="26" y="3092"/>
                  </a:lnTo>
                  <a:lnTo>
                    <a:pt x="0" y="3089"/>
                  </a:lnTo>
                  <a:lnTo>
                    <a:pt x="471" y="5877"/>
                  </a:lnTo>
                  <a:lnTo>
                    <a:pt x="497" y="5867"/>
                  </a:lnTo>
                  <a:lnTo>
                    <a:pt x="764" y="5785"/>
                  </a:lnTo>
                  <a:lnTo>
                    <a:pt x="1084" y="5707"/>
                  </a:lnTo>
                  <a:lnTo>
                    <a:pt x="1323" y="5664"/>
                  </a:lnTo>
                  <a:lnTo>
                    <a:pt x="1574" y="5635"/>
                  </a:lnTo>
                  <a:lnTo>
                    <a:pt x="1760" y="5630"/>
                  </a:lnTo>
                  <a:lnTo>
                    <a:pt x="1881" y="5634"/>
                  </a:lnTo>
                  <a:lnTo>
                    <a:pt x="1938" y="5640"/>
                  </a:lnTo>
                  <a:lnTo>
                    <a:pt x="2056" y="5653"/>
                  </a:lnTo>
                  <a:lnTo>
                    <a:pt x="2317" y="5699"/>
                  </a:lnTo>
                  <a:lnTo>
                    <a:pt x="2540" y="5755"/>
                  </a:lnTo>
                  <a:lnTo>
                    <a:pt x="2703" y="5807"/>
                  </a:lnTo>
                  <a:lnTo>
                    <a:pt x="2882" y="5869"/>
                  </a:lnTo>
                  <a:lnTo>
                    <a:pt x="3078" y="5946"/>
                  </a:lnTo>
                  <a:lnTo>
                    <a:pt x="3289" y="6039"/>
                  </a:lnTo>
                  <a:lnTo>
                    <a:pt x="3523" y="6148"/>
                  </a:lnTo>
                  <a:lnTo>
                    <a:pt x="3776" y="6278"/>
                  </a:lnTo>
                  <a:lnTo>
                    <a:pt x="4053" y="6426"/>
                  </a:lnTo>
                  <a:lnTo>
                    <a:pt x="4354" y="6597"/>
                  </a:lnTo>
                  <a:lnTo>
                    <a:pt x="4681" y="6793"/>
                  </a:lnTo>
                  <a:lnTo>
                    <a:pt x="5037" y="7014"/>
                  </a:lnTo>
                  <a:lnTo>
                    <a:pt x="5423" y="7260"/>
                  </a:lnTo>
                  <a:lnTo>
                    <a:pt x="5628" y="7395"/>
                  </a:lnTo>
                  <a:lnTo>
                    <a:pt x="4299" y="0"/>
                  </a:lnTo>
                  <a:close/>
                </a:path>
              </a:pathLst>
            </a:custGeom>
            <a:solidFill>
              <a:srgbClr val="A5D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4800">
                <a:solidFill>
                  <a:prstClr val="black"/>
                </a:solidFill>
              </a:endParaRPr>
            </a:p>
          </p:txBody>
        </p:sp>
        <p:sp>
          <p:nvSpPr>
            <p:cNvPr id="46" name="Freeform 38"/>
            <p:cNvSpPr>
              <a:spLocks/>
            </p:cNvSpPr>
            <p:nvPr/>
          </p:nvSpPr>
          <p:spPr bwMode="auto">
            <a:xfrm>
              <a:off x="4275138" y="2468563"/>
              <a:ext cx="1168400" cy="1516063"/>
            </a:xfrm>
            <a:custGeom>
              <a:avLst/>
              <a:gdLst>
                <a:gd name="T0" fmla="*/ 1736 w 2207"/>
                <a:gd name="T1" fmla="*/ 0 h 2863"/>
                <a:gd name="T2" fmla="*/ 1720 w 2207"/>
                <a:gd name="T3" fmla="*/ 0 h 2863"/>
                <a:gd name="T4" fmla="*/ 1566 w 2207"/>
                <a:gd name="T5" fmla="*/ 7 h 2863"/>
                <a:gd name="T6" fmla="*/ 1373 w 2207"/>
                <a:gd name="T7" fmla="*/ 29 h 2863"/>
                <a:gd name="T8" fmla="*/ 1223 w 2207"/>
                <a:gd name="T9" fmla="*/ 56 h 2863"/>
                <a:gd name="T10" fmla="*/ 1060 w 2207"/>
                <a:gd name="T11" fmla="*/ 98 h 2863"/>
                <a:gd name="T12" fmla="*/ 890 w 2207"/>
                <a:gd name="T13" fmla="*/ 154 h 2863"/>
                <a:gd name="T14" fmla="*/ 720 w 2207"/>
                <a:gd name="T15" fmla="*/ 228 h 2863"/>
                <a:gd name="T16" fmla="*/ 556 w 2207"/>
                <a:gd name="T17" fmla="*/ 324 h 2863"/>
                <a:gd name="T18" fmla="*/ 439 w 2207"/>
                <a:gd name="T19" fmla="*/ 411 h 2863"/>
                <a:gd name="T20" fmla="*/ 366 w 2207"/>
                <a:gd name="T21" fmla="*/ 477 h 2863"/>
                <a:gd name="T22" fmla="*/ 297 w 2207"/>
                <a:gd name="T23" fmla="*/ 549 h 2863"/>
                <a:gd name="T24" fmla="*/ 233 w 2207"/>
                <a:gd name="T25" fmla="*/ 629 h 2863"/>
                <a:gd name="T26" fmla="*/ 177 w 2207"/>
                <a:gd name="T27" fmla="*/ 716 h 2863"/>
                <a:gd name="T28" fmla="*/ 127 w 2207"/>
                <a:gd name="T29" fmla="*/ 809 h 2863"/>
                <a:gd name="T30" fmla="*/ 84 w 2207"/>
                <a:gd name="T31" fmla="*/ 912 h 2863"/>
                <a:gd name="T32" fmla="*/ 48 w 2207"/>
                <a:gd name="T33" fmla="*/ 1023 h 2863"/>
                <a:gd name="T34" fmla="*/ 22 w 2207"/>
                <a:gd name="T35" fmla="*/ 1142 h 2863"/>
                <a:gd name="T36" fmla="*/ 6 w 2207"/>
                <a:gd name="T37" fmla="*/ 1270 h 2863"/>
                <a:gd name="T38" fmla="*/ 0 w 2207"/>
                <a:gd name="T39" fmla="*/ 1407 h 2863"/>
                <a:gd name="T40" fmla="*/ 6 w 2207"/>
                <a:gd name="T41" fmla="*/ 1554 h 2863"/>
                <a:gd name="T42" fmla="*/ 13 w 2207"/>
                <a:gd name="T43" fmla="*/ 1632 h 2863"/>
                <a:gd name="T44" fmla="*/ 22 w 2207"/>
                <a:gd name="T45" fmla="*/ 1710 h 2863"/>
                <a:gd name="T46" fmla="*/ 49 w 2207"/>
                <a:gd name="T47" fmla="*/ 1854 h 2863"/>
                <a:gd name="T48" fmla="*/ 86 w 2207"/>
                <a:gd name="T49" fmla="*/ 1986 h 2863"/>
                <a:gd name="T50" fmla="*/ 133 w 2207"/>
                <a:gd name="T51" fmla="*/ 2106 h 2863"/>
                <a:gd name="T52" fmla="*/ 187 w 2207"/>
                <a:gd name="T53" fmla="*/ 2215 h 2863"/>
                <a:gd name="T54" fmla="*/ 249 w 2207"/>
                <a:gd name="T55" fmla="*/ 2314 h 2863"/>
                <a:gd name="T56" fmla="*/ 318 w 2207"/>
                <a:gd name="T57" fmla="*/ 2404 h 2863"/>
                <a:gd name="T58" fmla="*/ 393 w 2207"/>
                <a:gd name="T59" fmla="*/ 2482 h 2863"/>
                <a:gd name="T60" fmla="*/ 472 w 2207"/>
                <a:gd name="T61" fmla="*/ 2552 h 2863"/>
                <a:gd name="T62" fmla="*/ 557 w 2207"/>
                <a:gd name="T63" fmla="*/ 2614 h 2863"/>
                <a:gd name="T64" fmla="*/ 647 w 2207"/>
                <a:gd name="T65" fmla="*/ 2667 h 2863"/>
                <a:gd name="T66" fmla="*/ 739 w 2207"/>
                <a:gd name="T67" fmla="*/ 2712 h 2863"/>
                <a:gd name="T68" fmla="*/ 883 w 2207"/>
                <a:gd name="T69" fmla="*/ 2768 h 2863"/>
                <a:gd name="T70" fmla="*/ 1079 w 2207"/>
                <a:gd name="T71" fmla="*/ 2820 h 2863"/>
                <a:gd name="T72" fmla="*/ 1276 w 2207"/>
                <a:gd name="T73" fmla="*/ 2850 h 2863"/>
                <a:gd name="T74" fmla="*/ 1469 w 2207"/>
                <a:gd name="T75" fmla="*/ 2863 h 2863"/>
                <a:gd name="T76" fmla="*/ 1651 w 2207"/>
                <a:gd name="T77" fmla="*/ 2862 h 2863"/>
                <a:gd name="T78" fmla="*/ 1816 w 2207"/>
                <a:gd name="T79" fmla="*/ 2850 h 2863"/>
                <a:gd name="T80" fmla="*/ 2025 w 2207"/>
                <a:gd name="T81" fmla="*/ 2824 h 2863"/>
                <a:gd name="T82" fmla="*/ 2191 w 2207"/>
                <a:gd name="T83" fmla="*/ 2793 h 2863"/>
                <a:gd name="T84" fmla="*/ 2207 w 2207"/>
                <a:gd name="T85" fmla="*/ 2788 h 2863"/>
                <a:gd name="T86" fmla="*/ 1736 w 2207"/>
                <a:gd name="T87" fmla="*/ 0 h 2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07" h="2863">
                  <a:moveTo>
                    <a:pt x="1736" y="0"/>
                  </a:moveTo>
                  <a:lnTo>
                    <a:pt x="1720" y="0"/>
                  </a:lnTo>
                  <a:lnTo>
                    <a:pt x="1566" y="7"/>
                  </a:lnTo>
                  <a:lnTo>
                    <a:pt x="1373" y="29"/>
                  </a:lnTo>
                  <a:lnTo>
                    <a:pt x="1223" y="56"/>
                  </a:lnTo>
                  <a:lnTo>
                    <a:pt x="1060" y="98"/>
                  </a:lnTo>
                  <a:lnTo>
                    <a:pt x="890" y="154"/>
                  </a:lnTo>
                  <a:lnTo>
                    <a:pt x="720" y="228"/>
                  </a:lnTo>
                  <a:lnTo>
                    <a:pt x="556" y="324"/>
                  </a:lnTo>
                  <a:lnTo>
                    <a:pt x="439" y="411"/>
                  </a:lnTo>
                  <a:lnTo>
                    <a:pt x="366" y="477"/>
                  </a:lnTo>
                  <a:lnTo>
                    <a:pt x="297" y="549"/>
                  </a:lnTo>
                  <a:lnTo>
                    <a:pt x="233" y="629"/>
                  </a:lnTo>
                  <a:lnTo>
                    <a:pt x="177" y="716"/>
                  </a:lnTo>
                  <a:lnTo>
                    <a:pt x="127" y="809"/>
                  </a:lnTo>
                  <a:lnTo>
                    <a:pt x="84" y="912"/>
                  </a:lnTo>
                  <a:lnTo>
                    <a:pt x="48" y="1023"/>
                  </a:lnTo>
                  <a:lnTo>
                    <a:pt x="22" y="1142"/>
                  </a:lnTo>
                  <a:lnTo>
                    <a:pt x="6" y="1270"/>
                  </a:lnTo>
                  <a:lnTo>
                    <a:pt x="0" y="1407"/>
                  </a:lnTo>
                  <a:lnTo>
                    <a:pt x="6" y="1554"/>
                  </a:lnTo>
                  <a:lnTo>
                    <a:pt x="13" y="1632"/>
                  </a:lnTo>
                  <a:lnTo>
                    <a:pt x="22" y="1710"/>
                  </a:lnTo>
                  <a:lnTo>
                    <a:pt x="49" y="1854"/>
                  </a:lnTo>
                  <a:lnTo>
                    <a:pt x="86" y="1986"/>
                  </a:lnTo>
                  <a:lnTo>
                    <a:pt x="133" y="2106"/>
                  </a:lnTo>
                  <a:lnTo>
                    <a:pt x="187" y="2215"/>
                  </a:lnTo>
                  <a:lnTo>
                    <a:pt x="249" y="2314"/>
                  </a:lnTo>
                  <a:lnTo>
                    <a:pt x="318" y="2404"/>
                  </a:lnTo>
                  <a:lnTo>
                    <a:pt x="393" y="2482"/>
                  </a:lnTo>
                  <a:lnTo>
                    <a:pt x="472" y="2552"/>
                  </a:lnTo>
                  <a:lnTo>
                    <a:pt x="557" y="2614"/>
                  </a:lnTo>
                  <a:lnTo>
                    <a:pt x="647" y="2667"/>
                  </a:lnTo>
                  <a:lnTo>
                    <a:pt x="739" y="2712"/>
                  </a:lnTo>
                  <a:lnTo>
                    <a:pt x="883" y="2768"/>
                  </a:lnTo>
                  <a:lnTo>
                    <a:pt x="1079" y="2820"/>
                  </a:lnTo>
                  <a:lnTo>
                    <a:pt x="1276" y="2850"/>
                  </a:lnTo>
                  <a:lnTo>
                    <a:pt x="1469" y="2863"/>
                  </a:lnTo>
                  <a:lnTo>
                    <a:pt x="1651" y="2862"/>
                  </a:lnTo>
                  <a:lnTo>
                    <a:pt x="1816" y="2850"/>
                  </a:lnTo>
                  <a:lnTo>
                    <a:pt x="2025" y="2824"/>
                  </a:lnTo>
                  <a:lnTo>
                    <a:pt x="2191" y="2793"/>
                  </a:lnTo>
                  <a:lnTo>
                    <a:pt x="2207" y="2788"/>
                  </a:lnTo>
                  <a:lnTo>
                    <a:pt x="1736" y="0"/>
                  </a:lnTo>
                  <a:close/>
                </a:path>
              </a:pathLst>
            </a:custGeom>
            <a:solidFill>
              <a:srgbClr val="A5D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4800">
                <a:solidFill>
                  <a:prstClr val="black"/>
                </a:solidFill>
              </a:endParaRPr>
            </a:p>
          </p:txBody>
        </p:sp>
        <p:sp>
          <p:nvSpPr>
            <p:cNvPr id="47" name="Freeform 39"/>
            <p:cNvSpPr>
              <a:spLocks/>
            </p:cNvSpPr>
            <p:nvPr/>
          </p:nvSpPr>
          <p:spPr bwMode="auto">
            <a:xfrm>
              <a:off x="5372100" y="3411538"/>
              <a:ext cx="2800350" cy="1336675"/>
            </a:xfrm>
            <a:custGeom>
              <a:avLst/>
              <a:gdLst>
                <a:gd name="T0" fmla="*/ 0 w 5290"/>
                <a:gd name="T1" fmla="*/ 208 h 2524"/>
                <a:gd name="T2" fmla="*/ 133 w 5290"/>
                <a:gd name="T3" fmla="*/ 1006 h 2524"/>
                <a:gd name="T4" fmla="*/ 159 w 5290"/>
                <a:gd name="T5" fmla="*/ 996 h 2524"/>
                <a:gd name="T6" fmla="*/ 426 w 5290"/>
                <a:gd name="T7" fmla="*/ 914 h 2524"/>
                <a:gd name="T8" fmla="*/ 746 w 5290"/>
                <a:gd name="T9" fmla="*/ 836 h 2524"/>
                <a:gd name="T10" fmla="*/ 985 w 5290"/>
                <a:gd name="T11" fmla="*/ 793 h 2524"/>
                <a:gd name="T12" fmla="*/ 1236 w 5290"/>
                <a:gd name="T13" fmla="*/ 764 h 2524"/>
                <a:gd name="T14" fmla="*/ 1422 w 5290"/>
                <a:gd name="T15" fmla="*/ 759 h 2524"/>
                <a:gd name="T16" fmla="*/ 1543 w 5290"/>
                <a:gd name="T17" fmla="*/ 763 h 2524"/>
                <a:gd name="T18" fmla="*/ 1600 w 5290"/>
                <a:gd name="T19" fmla="*/ 769 h 2524"/>
                <a:gd name="T20" fmla="*/ 1718 w 5290"/>
                <a:gd name="T21" fmla="*/ 782 h 2524"/>
                <a:gd name="T22" fmla="*/ 1979 w 5290"/>
                <a:gd name="T23" fmla="*/ 828 h 2524"/>
                <a:gd name="T24" fmla="*/ 2202 w 5290"/>
                <a:gd name="T25" fmla="*/ 884 h 2524"/>
                <a:gd name="T26" fmla="*/ 2365 w 5290"/>
                <a:gd name="T27" fmla="*/ 936 h 2524"/>
                <a:gd name="T28" fmla="*/ 2544 w 5290"/>
                <a:gd name="T29" fmla="*/ 998 h 2524"/>
                <a:gd name="T30" fmla="*/ 2740 w 5290"/>
                <a:gd name="T31" fmla="*/ 1075 h 2524"/>
                <a:gd name="T32" fmla="*/ 2951 w 5290"/>
                <a:gd name="T33" fmla="*/ 1168 h 2524"/>
                <a:gd name="T34" fmla="*/ 3185 w 5290"/>
                <a:gd name="T35" fmla="*/ 1277 h 2524"/>
                <a:gd name="T36" fmla="*/ 3438 w 5290"/>
                <a:gd name="T37" fmla="*/ 1407 h 2524"/>
                <a:gd name="T38" fmla="*/ 3715 w 5290"/>
                <a:gd name="T39" fmla="*/ 1555 h 2524"/>
                <a:gd name="T40" fmla="*/ 4016 w 5290"/>
                <a:gd name="T41" fmla="*/ 1726 h 2524"/>
                <a:gd name="T42" fmla="*/ 4343 w 5290"/>
                <a:gd name="T43" fmla="*/ 1922 h 2524"/>
                <a:gd name="T44" fmla="*/ 4699 w 5290"/>
                <a:gd name="T45" fmla="*/ 2143 h 2524"/>
                <a:gd name="T46" fmla="*/ 5085 w 5290"/>
                <a:gd name="T47" fmla="*/ 2389 h 2524"/>
                <a:gd name="T48" fmla="*/ 5290 w 5290"/>
                <a:gd name="T49" fmla="*/ 2524 h 2524"/>
                <a:gd name="T50" fmla="*/ 5102 w 5290"/>
                <a:gd name="T51" fmla="*/ 1476 h 2524"/>
                <a:gd name="T52" fmla="*/ 3768 w 5290"/>
                <a:gd name="T53" fmla="*/ 727 h 2524"/>
                <a:gd name="T54" fmla="*/ 3731 w 5290"/>
                <a:gd name="T55" fmla="*/ 708 h 2524"/>
                <a:gd name="T56" fmla="*/ 3366 w 5290"/>
                <a:gd name="T57" fmla="*/ 535 h 2524"/>
                <a:gd name="T58" fmla="*/ 2937 w 5290"/>
                <a:gd name="T59" fmla="*/ 354 h 2524"/>
                <a:gd name="T60" fmla="*/ 2614 w 5290"/>
                <a:gd name="T61" fmla="*/ 233 h 2524"/>
                <a:gd name="T62" fmla="*/ 2280 w 5290"/>
                <a:gd name="T63" fmla="*/ 126 h 2524"/>
                <a:gd name="T64" fmla="*/ 2034 w 5290"/>
                <a:gd name="T65" fmla="*/ 64 h 2524"/>
                <a:gd name="T66" fmla="*/ 1875 w 5290"/>
                <a:gd name="T67" fmla="*/ 34 h 2524"/>
                <a:gd name="T68" fmla="*/ 1799 w 5290"/>
                <a:gd name="T69" fmla="*/ 23 h 2524"/>
                <a:gd name="T70" fmla="*/ 1723 w 5290"/>
                <a:gd name="T71" fmla="*/ 14 h 2524"/>
                <a:gd name="T72" fmla="*/ 1569 w 5290"/>
                <a:gd name="T73" fmla="*/ 2 h 2524"/>
                <a:gd name="T74" fmla="*/ 1334 w 5290"/>
                <a:gd name="T75" fmla="*/ 0 h 2524"/>
                <a:gd name="T76" fmla="*/ 1024 w 5290"/>
                <a:gd name="T77" fmla="*/ 18 h 2524"/>
                <a:gd name="T78" fmla="*/ 730 w 5290"/>
                <a:gd name="T79" fmla="*/ 54 h 2524"/>
                <a:gd name="T80" fmla="*/ 470 w 5290"/>
                <a:gd name="T81" fmla="*/ 99 h 2524"/>
                <a:gd name="T82" fmla="*/ 252 w 5290"/>
                <a:gd name="T83" fmla="*/ 144 h 2524"/>
                <a:gd name="T84" fmla="*/ 30 w 5290"/>
                <a:gd name="T85" fmla="*/ 200 h 2524"/>
                <a:gd name="T86" fmla="*/ 0 w 5290"/>
                <a:gd name="T87" fmla="*/ 208 h 2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290" h="2524">
                  <a:moveTo>
                    <a:pt x="0" y="208"/>
                  </a:moveTo>
                  <a:lnTo>
                    <a:pt x="133" y="1006"/>
                  </a:lnTo>
                  <a:lnTo>
                    <a:pt x="159" y="996"/>
                  </a:lnTo>
                  <a:lnTo>
                    <a:pt x="426" y="914"/>
                  </a:lnTo>
                  <a:lnTo>
                    <a:pt x="746" y="836"/>
                  </a:lnTo>
                  <a:lnTo>
                    <a:pt x="985" y="793"/>
                  </a:lnTo>
                  <a:lnTo>
                    <a:pt x="1236" y="764"/>
                  </a:lnTo>
                  <a:lnTo>
                    <a:pt x="1422" y="759"/>
                  </a:lnTo>
                  <a:lnTo>
                    <a:pt x="1543" y="763"/>
                  </a:lnTo>
                  <a:lnTo>
                    <a:pt x="1600" y="769"/>
                  </a:lnTo>
                  <a:lnTo>
                    <a:pt x="1718" y="782"/>
                  </a:lnTo>
                  <a:lnTo>
                    <a:pt x="1979" y="828"/>
                  </a:lnTo>
                  <a:lnTo>
                    <a:pt x="2202" y="884"/>
                  </a:lnTo>
                  <a:lnTo>
                    <a:pt x="2365" y="936"/>
                  </a:lnTo>
                  <a:lnTo>
                    <a:pt x="2544" y="998"/>
                  </a:lnTo>
                  <a:lnTo>
                    <a:pt x="2740" y="1075"/>
                  </a:lnTo>
                  <a:lnTo>
                    <a:pt x="2951" y="1168"/>
                  </a:lnTo>
                  <a:lnTo>
                    <a:pt x="3185" y="1277"/>
                  </a:lnTo>
                  <a:lnTo>
                    <a:pt x="3438" y="1407"/>
                  </a:lnTo>
                  <a:lnTo>
                    <a:pt x="3715" y="1555"/>
                  </a:lnTo>
                  <a:lnTo>
                    <a:pt x="4016" y="1726"/>
                  </a:lnTo>
                  <a:lnTo>
                    <a:pt x="4343" y="1922"/>
                  </a:lnTo>
                  <a:lnTo>
                    <a:pt x="4699" y="2143"/>
                  </a:lnTo>
                  <a:lnTo>
                    <a:pt x="5085" y="2389"/>
                  </a:lnTo>
                  <a:lnTo>
                    <a:pt x="5290" y="2524"/>
                  </a:lnTo>
                  <a:lnTo>
                    <a:pt x="5102" y="1476"/>
                  </a:lnTo>
                  <a:lnTo>
                    <a:pt x="3768" y="727"/>
                  </a:lnTo>
                  <a:lnTo>
                    <a:pt x="3731" y="708"/>
                  </a:lnTo>
                  <a:lnTo>
                    <a:pt x="3366" y="535"/>
                  </a:lnTo>
                  <a:lnTo>
                    <a:pt x="2937" y="354"/>
                  </a:lnTo>
                  <a:lnTo>
                    <a:pt x="2614" y="233"/>
                  </a:lnTo>
                  <a:lnTo>
                    <a:pt x="2280" y="126"/>
                  </a:lnTo>
                  <a:lnTo>
                    <a:pt x="2034" y="64"/>
                  </a:lnTo>
                  <a:lnTo>
                    <a:pt x="1875" y="34"/>
                  </a:lnTo>
                  <a:lnTo>
                    <a:pt x="1799" y="23"/>
                  </a:lnTo>
                  <a:lnTo>
                    <a:pt x="1723" y="14"/>
                  </a:lnTo>
                  <a:lnTo>
                    <a:pt x="1569" y="2"/>
                  </a:lnTo>
                  <a:lnTo>
                    <a:pt x="1334" y="0"/>
                  </a:lnTo>
                  <a:lnTo>
                    <a:pt x="1024" y="18"/>
                  </a:lnTo>
                  <a:lnTo>
                    <a:pt x="730" y="54"/>
                  </a:lnTo>
                  <a:lnTo>
                    <a:pt x="470" y="99"/>
                  </a:lnTo>
                  <a:lnTo>
                    <a:pt x="252" y="144"/>
                  </a:lnTo>
                  <a:lnTo>
                    <a:pt x="30" y="200"/>
                  </a:lnTo>
                  <a:lnTo>
                    <a:pt x="0" y="208"/>
                  </a:lnTo>
                  <a:close/>
                </a:path>
              </a:pathLst>
            </a:custGeom>
            <a:solidFill>
              <a:srgbClr val="A5D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4800">
                <a:solidFill>
                  <a:prstClr val="black"/>
                </a:solidFill>
              </a:endParaRPr>
            </a:p>
          </p:txBody>
        </p:sp>
        <p:sp>
          <p:nvSpPr>
            <p:cNvPr id="49" name="Freeform 41"/>
            <p:cNvSpPr>
              <a:spLocks/>
            </p:cNvSpPr>
            <p:nvPr/>
          </p:nvSpPr>
          <p:spPr bwMode="auto">
            <a:xfrm>
              <a:off x="5194300" y="835026"/>
              <a:ext cx="2305050" cy="1743075"/>
            </a:xfrm>
            <a:custGeom>
              <a:avLst/>
              <a:gdLst>
                <a:gd name="T0" fmla="*/ 33 w 4357"/>
                <a:gd name="T1" fmla="*/ 3296 h 3296"/>
                <a:gd name="T2" fmla="*/ 0 w 4357"/>
                <a:gd name="T3" fmla="*/ 3089 h 3296"/>
                <a:gd name="T4" fmla="*/ 26 w 4357"/>
                <a:gd name="T5" fmla="*/ 3092 h 3296"/>
                <a:gd name="T6" fmla="*/ 221 w 4357"/>
                <a:gd name="T7" fmla="*/ 3092 h 3296"/>
                <a:gd name="T8" fmla="*/ 419 w 4357"/>
                <a:gd name="T9" fmla="*/ 3078 h 3296"/>
                <a:gd name="T10" fmla="*/ 664 w 4357"/>
                <a:gd name="T11" fmla="*/ 3042 h 3296"/>
                <a:gd name="T12" fmla="*/ 875 w 4357"/>
                <a:gd name="T13" fmla="*/ 2995 h 3296"/>
                <a:gd name="T14" fmla="*/ 1027 w 4357"/>
                <a:gd name="T15" fmla="*/ 2954 h 3296"/>
                <a:gd name="T16" fmla="*/ 1184 w 4357"/>
                <a:gd name="T17" fmla="*/ 2903 h 3296"/>
                <a:gd name="T18" fmla="*/ 1348 w 4357"/>
                <a:gd name="T19" fmla="*/ 2841 h 3296"/>
                <a:gd name="T20" fmla="*/ 1516 w 4357"/>
                <a:gd name="T21" fmla="*/ 2769 h 3296"/>
                <a:gd name="T22" fmla="*/ 1688 w 4357"/>
                <a:gd name="T23" fmla="*/ 2683 h 3296"/>
                <a:gd name="T24" fmla="*/ 1776 w 4357"/>
                <a:gd name="T25" fmla="*/ 2634 h 3296"/>
                <a:gd name="T26" fmla="*/ 1865 w 4357"/>
                <a:gd name="T27" fmla="*/ 2582 h 3296"/>
                <a:gd name="T28" fmla="*/ 2052 w 4357"/>
                <a:gd name="T29" fmla="*/ 2448 h 3296"/>
                <a:gd name="T30" fmla="*/ 2252 w 4357"/>
                <a:gd name="T31" fmla="*/ 2285 h 3296"/>
                <a:gd name="T32" fmla="*/ 2458 w 4357"/>
                <a:gd name="T33" fmla="*/ 2100 h 3296"/>
                <a:gd name="T34" fmla="*/ 2669 w 4357"/>
                <a:gd name="T35" fmla="*/ 1895 h 3296"/>
                <a:gd name="T36" fmla="*/ 2879 w 4357"/>
                <a:gd name="T37" fmla="*/ 1679 h 3296"/>
                <a:gd name="T38" fmla="*/ 3190 w 4357"/>
                <a:gd name="T39" fmla="*/ 1342 h 3296"/>
                <a:gd name="T40" fmla="*/ 3576 w 4357"/>
                <a:gd name="T41" fmla="*/ 898 h 3296"/>
                <a:gd name="T42" fmla="*/ 3904 w 4357"/>
                <a:gd name="T43" fmla="*/ 500 h 3296"/>
                <a:gd name="T44" fmla="*/ 4249 w 4357"/>
                <a:gd name="T45" fmla="*/ 66 h 3296"/>
                <a:gd name="T46" fmla="*/ 4299 w 4357"/>
                <a:gd name="T47" fmla="*/ 0 h 3296"/>
                <a:gd name="T48" fmla="*/ 4357 w 4357"/>
                <a:gd name="T49" fmla="*/ 325 h 3296"/>
                <a:gd name="T50" fmla="*/ 3871 w 4357"/>
                <a:gd name="T51" fmla="*/ 914 h 3296"/>
                <a:gd name="T52" fmla="*/ 3140 w 4357"/>
                <a:gd name="T53" fmla="*/ 1807 h 3296"/>
                <a:gd name="T54" fmla="*/ 3086 w 4357"/>
                <a:gd name="T55" fmla="*/ 1872 h 3296"/>
                <a:gd name="T56" fmla="*/ 2962 w 4357"/>
                <a:gd name="T57" fmla="*/ 2015 h 3296"/>
                <a:gd name="T58" fmla="*/ 2820 w 4357"/>
                <a:gd name="T59" fmla="*/ 2166 h 3296"/>
                <a:gd name="T60" fmla="*/ 2657 w 4357"/>
                <a:gd name="T61" fmla="*/ 2324 h 3296"/>
                <a:gd name="T62" fmla="*/ 2477 w 4357"/>
                <a:gd name="T63" fmla="*/ 2481 h 3296"/>
                <a:gd name="T64" fmla="*/ 2280 w 4357"/>
                <a:gd name="T65" fmla="*/ 2635 h 3296"/>
                <a:gd name="T66" fmla="*/ 2067 w 4357"/>
                <a:gd name="T67" fmla="*/ 2781 h 3296"/>
                <a:gd name="T68" fmla="*/ 1836 w 4357"/>
                <a:gd name="T69" fmla="*/ 2913 h 3296"/>
                <a:gd name="T70" fmla="*/ 1715 w 4357"/>
                <a:gd name="T71" fmla="*/ 2972 h 3296"/>
                <a:gd name="T72" fmla="*/ 1663 w 4357"/>
                <a:gd name="T73" fmla="*/ 2995 h 3296"/>
                <a:gd name="T74" fmla="*/ 1534 w 4357"/>
                <a:gd name="T75" fmla="*/ 3046 h 3296"/>
                <a:gd name="T76" fmla="*/ 1372 w 4357"/>
                <a:gd name="T77" fmla="*/ 3099 h 3296"/>
                <a:gd name="T78" fmla="*/ 1181 w 4357"/>
                <a:gd name="T79" fmla="*/ 3151 h 3296"/>
                <a:gd name="T80" fmla="*/ 962 w 4357"/>
                <a:gd name="T81" fmla="*/ 3200 h 3296"/>
                <a:gd name="T82" fmla="*/ 721 w 4357"/>
                <a:gd name="T83" fmla="*/ 3242 h 3296"/>
                <a:gd name="T84" fmla="*/ 459 w 4357"/>
                <a:gd name="T85" fmla="*/ 3275 h 3296"/>
                <a:gd name="T86" fmla="*/ 178 w 4357"/>
                <a:gd name="T87" fmla="*/ 3294 h 3296"/>
                <a:gd name="T88" fmla="*/ 33 w 4357"/>
                <a:gd name="T89" fmla="*/ 3296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357" h="3296">
                  <a:moveTo>
                    <a:pt x="33" y="3296"/>
                  </a:moveTo>
                  <a:lnTo>
                    <a:pt x="0" y="3089"/>
                  </a:lnTo>
                  <a:lnTo>
                    <a:pt x="26" y="3092"/>
                  </a:lnTo>
                  <a:lnTo>
                    <a:pt x="221" y="3092"/>
                  </a:lnTo>
                  <a:lnTo>
                    <a:pt x="419" y="3078"/>
                  </a:lnTo>
                  <a:lnTo>
                    <a:pt x="664" y="3042"/>
                  </a:lnTo>
                  <a:lnTo>
                    <a:pt x="875" y="2995"/>
                  </a:lnTo>
                  <a:lnTo>
                    <a:pt x="1027" y="2954"/>
                  </a:lnTo>
                  <a:lnTo>
                    <a:pt x="1184" y="2903"/>
                  </a:lnTo>
                  <a:lnTo>
                    <a:pt x="1348" y="2841"/>
                  </a:lnTo>
                  <a:lnTo>
                    <a:pt x="1516" y="2769"/>
                  </a:lnTo>
                  <a:lnTo>
                    <a:pt x="1688" y="2683"/>
                  </a:lnTo>
                  <a:lnTo>
                    <a:pt x="1776" y="2634"/>
                  </a:lnTo>
                  <a:lnTo>
                    <a:pt x="1865" y="2582"/>
                  </a:lnTo>
                  <a:lnTo>
                    <a:pt x="2052" y="2448"/>
                  </a:lnTo>
                  <a:lnTo>
                    <a:pt x="2252" y="2285"/>
                  </a:lnTo>
                  <a:lnTo>
                    <a:pt x="2458" y="2100"/>
                  </a:lnTo>
                  <a:lnTo>
                    <a:pt x="2669" y="1895"/>
                  </a:lnTo>
                  <a:lnTo>
                    <a:pt x="2879" y="1679"/>
                  </a:lnTo>
                  <a:lnTo>
                    <a:pt x="3190" y="1342"/>
                  </a:lnTo>
                  <a:lnTo>
                    <a:pt x="3576" y="898"/>
                  </a:lnTo>
                  <a:lnTo>
                    <a:pt x="3904" y="500"/>
                  </a:lnTo>
                  <a:lnTo>
                    <a:pt x="4249" y="66"/>
                  </a:lnTo>
                  <a:lnTo>
                    <a:pt x="4299" y="0"/>
                  </a:lnTo>
                  <a:lnTo>
                    <a:pt x="4357" y="325"/>
                  </a:lnTo>
                  <a:lnTo>
                    <a:pt x="3871" y="914"/>
                  </a:lnTo>
                  <a:lnTo>
                    <a:pt x="3140" y="1807"/>
                  </a:lnTo>
                  <a:lnTo>
                    <a:pt x="3086" y="1872"/>
                  </a:lnTo>
                  <a:lnTo>
                    <a:pt x="2962" y="2015"/>
                  </a:lnTo>
                  <a:lnTo>
                    <a:pt x="2820" y="2166"/>
                  </a:lnTo>
                  <a:lnTo>
                    <a:pt x="2657" y="2324"/>
                  </a:lnTo>
                  <a:lnTo>
                    <a:pt x="2477" y="2481"/>
                  </a:lnTo>
                  <a:lnTo>
                    <a:pt x="2280" y="2635"/>
                  </a:lnTo>
                  <a:lnTo>
                    <a:pt x="2067" y="2781"/>
                  </a:lnTo>
                  <a:lnTo>
                    <a:pt x="1836" y="2913"/>
                  </a:lnTo>
                  <a:lnTo>
                    <a:pt x="1715" y="2972"/>
                  </a:lnTo>
                  <a:lnTo>
                    <a:pt x="1663" y="2995"/>
                  </a:lnTo>
                  <a:lnTo>
                    <a:pt x="1534" y="3046"/>
                  </a:lnTo>
                  <a:lnTo>
                    <a:pt x="1372" y="3099"/>
                  </a:lnTo>
                  <a:lnTo>
                    <a:pt x="1181" y="3151"/>
                  </a:lnTo>
                  <a:lnTo>
                    <a:pt x="962" y="3200"/>
                  </a:lnTo>
                  <a:lnTo>
                    <a:pt x="721" y="3242"/>
                  </a:lnTo>
                  <a:lnTo>
                    <a:pt x="459" y="3275"/>
                  </a:lnTo>
                  <a:lnTo>
                    <a:pt x="178" y="3294"/>
                  </a:lnTo>
                  <a:lnTo>
                    <a:pt x="33" y="3296"/>
                  </a:lnTo>
                  <a:close/>
                </a:path>
              </a:pathLst>
            </a:custGeom>
            <a:solidFill>
              <a:srgbClr val="7BC9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4800">
                <a:solidFill>
                  <a:prstClr val="black"/>
                </a:solidFill>
              </a:endParaRPr>
            </a:p>
          </p:txBody>
        </p:sp>
        <p:sp>
          <p:nvSpPr>
            <p:cNvPr id="50" name="Freeform 42"/>
            <p:cNvSpPr>
              <a:spLocks/>
            </p:cNvSpPr>
            <p:nvPr/>
          </p:nvSpPr>
          <p:spPr bwMode="auto">
            <a:xfrm>
              <a:off x="7415213" y="823913"/>
              <a:ext cx="838200" cy="3924300"/>
            </a:xfrm>
            <a:custGeom>
              <a:avLst/>
              <a:gdLst>
                <a:gd name="T0" fmla="*/ 1257 w 1584"/>
                <a:gd name="T1" fmla="*/ 3628 h 7417"/>
                <a:gd name="T2" fmla="*/ 1322 w 1584"/>
                <a:gd name="T3" fmla="*/ 4009 h 7417"/>
                <a:gd name="T4" fmla="*/ 1429 w 1584"/>
                <a:gd name="T5" fmla="*/ 4736 h 7417"/>
                <a:gd name="T6" fmla="*/ 1508 w 1584"/>
                <a:gd name="T7" fmla="*/ 5408 h 7417"/>
                <a:gd name="T8" fmla="*/ 1561 w 1584"/>
                <a:gd name="T9" fmla="*/ 6008 h 7417"/>
                <a:gd name="T10" fmla="*/ 1584 w 1584"/>
                <a:gd name="T11" fmla="*/ 6522 h 7417"/>
                <a:gd name="T12" fmla="*/ 1583 w 1584"/>
                <a:gd name="T13" fmla="*/ 6838 h 7417"/>
                <a:gd name="T14" fmla="*/ 1573 w 1584"/>
                <a:gd name="T15" fmla="*/ 7016 h 7417"/>
                <a:gd name="T16" fmla="*/ 1555 w 1584"/>
                <a:gd name="T17" fmla="*/ 7165 h 7417"/>
                <a:gd name="T18" fmla="*/ 1531 w 1584"/>
                <a:gd name="T19" fmla="*/ 7280 h 7417"/>
                <a:gd name="T20" fmla="*/ 1498 w 1584"/>
                <a:gd name="T21" fmla="*/ 7362 h 7417"/>
                <a:gd name="T22" fmla="*/ 1469 w 1584"/>
                <a:gd name="T23" fmla="*/ 7398 h 7417"/>
                <a:gd name="T24" fmla="*/ 1446 w 1584"/>
                <a:gd name="T25" fmla="*/ 7412 h 7417"/>
                <a:gd name="T26" fmla="*/ 1434 w 1584"/>
                <a:gd name="T27" fmla="*/ 7415 h 7417"/>
                <a:gd name="T28" fmla="*/ 1423 w 1584"/>
                <a:gd name="T29" fmla="*/ 7417 h 7417"/>
                <a:gd name="T30" fmla="*/ 1397 w 1584"/>
                <a:gd name="T31" fmla="*/ 7411 h 7417"/>
                <a:gd name="T32" fmla="*/ 1357 w 1584"/>
                <a:gd name="T33" fmla="*/ 7386 h 7417"/>
                <a:gd name="T34" fmla="*/ 1298 w 1584"/>
                <a:gd name="T35" fmla="*/ 7320 h 7417"/>
                <a:gd name="T36" fmla="*/ 1236 w 1584"/>
                <a:gd name="T37" fmla="*/ 7219 h 7417"/>
                <a:gd name="T38" fmla="*/ 1169 w 1584"/>
                <a:gd name="T39" fmla="*/ 7085 h 7417"/>
                <a:gd name="T40" fmla="*/ 1100 w 1584"/>
                <a:gd name="T41" fmla="*/ 6921 h 7417"/>
                <a:gd name="T42" fmla="*/ 992 w 1584"/>
                <a:gd name="T43" fmla="*/ 6625 h 7417"/>
                <a:gd name="T44" fmla="*/ 842 w 1584"/>
                <a:gd name="T45" fmla="*/ 6132 h 7417"/>
                <a:gd name="T46" fmla="*/ 690 w 1584"/>
                <a:gd name="T47" fmla="*/ 5549 h 7417"/>
                <a:gd name="T48" fmla="*/ 538 w 1584"/>
                <a:gd name="T49" fmla="*/ 4891 h 7417"/>
                <a:gd name="T50" fmla="*/ 394 w 1584"/>
                <a:gd name="T51" fmla="*/ 4169 h 7417"/>
                <a:gd name="T52" fmla="*/ 327 w 1584"/>
                <a:gd name="T53" fmla="*/ 3789 h 7417"/>
                <a:gd name="T54" fmla="*/ 263 w 1584"/>
                <a:gd name="T55" fmla="*/ 3407 h 7417"/>
                <a:gd name="T56" fmla="*/ 155 w 1584"/>
                <a:gd name="T57" fmla="*/ 2681 h 7417"/>
                <a:gd name="T58" fmla="*/ 76 w 1584"/>
                <a:gd name="T59" fmla="*/ 2009 h 7417"/>
                <a:gd name="T60" fmla="*/ 23 w 1584"/>
                <a:gd name="T61" fmla="*/ 1410 h 7417"/>
                <a:gd name="T62" fmla="*/ 0 w 1584"/>
                <a:gd name="T63" fmla="*/ 895 h 7417"/>
                <a:gd name="T64" fmla="*/ 1 w 1584"/>
                <a:gd name="T65" fmla="*/ 579 h 7417"/>
                <a:gd name="T66" fmla="*/ 11 w 1584"/>
                <a:gd name="T67" fmla="*/ 400 h 7417"/>
                <a:gd name="T68" fmla="*/ 29 w 1584"/>
                <a:gd name="T69" fmla="*/ 253 h 7417"/>
                <a:gd name="T70" fmla="*/ 53 w 1584"/>
                <a:gd name="T71" fmla="*/ 136 h 7417"/>
                <a:gd name="T72" fmla="*/ 86 w 1584"/>
                <a:gd name="T73" fmla="*/ 54 h 7417"/>
                <a:gd name="T74" fmla="*/ 115 w 1584"/>
                <a:gd name="T75" fmla="*/ 18 h 7417"/>
                <a:gd name="T76" fmla="*/ 138 w 1584"/>
                <a:gd name="T77" fmla="*/ 4 h 7417"/>
                <a:gd name="T78" fmla="*/ 150 w 1584"/>
                <a:gd name="T79" fmla="*/ 1 h 7417"/>
                <a:gd name="T80" fmla="*/ 163 w 1584"/>
                <a:gd name="T81" fmla="*/ 0 h 7417"/>
                <a:gd name="T82" fmla="*/ 187 w 1584"/>
                <a:gd name="T83" fmla="*/ 5 h 7417"/>
                <a:gd name="T84" fmla="*/ 227 w 1584"/>
                <a:gd name="T85" fmla="*/ 30 h 7417"/>
                <a:gd name="T86" fmla="*/ 286 w 1584"/>
                <a:gd name="T87" fmla="*/ 96 h 7417"/>
                <a:gd name="T88" fmla="*/ 348 w 1584"/>
                <a:gd name="T89" fmla="*/ 197 h 7417"/>
                <a:gd name="T90" fmla="*/ 415 w 1584"/>
                <a:gd name="T91" fmla="*/ 331 h 7417"/>
                <a:gd name="T92" fmla="*/ 484 w 1584"/>
                <a:gd name="T93" fmla="*/ 495 h 7417"/>
                <a:gd name="T94" fmla="*/ 592 w 1584"/>
                <a:gd name="T95" fmla="*/ 792 h 7417"/>
                <a:gd name="T96" fmla="*/ 742 w 1584"/>
                <a:gd name="T97" fmla="*/ 1284 h 7417"/>
                <a:gd name="T98" fmla="*/ 894 w 1584"/>
                <a:gd name="T99" fmla="*/ 1868 h 7417"/>
                <a:gd name="T100" fmla="*/ 1045 w 1584"/>
                <a:gd name="T101" fmla="*/ 2527 h 7417"/>
                <a:gd name="T102" fmla="*/ 1190 w 1584"/>
                <a:gd name="T103" fmla="*/ 3247 h 7417"/>
                <a:gd name="T104" fmla="*/ 1257 w 1584"/>
                <a:gd name="T105" fmla="*/ 3628 h 7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84" h="7417">
                  <a:moveTo>
                    <a:pt x="1257" y="3628"/>
                  </a:moveTo>
                  <a:lnTo>
                    <a:pt x="1322" y="4009"/>
                  </a:lnTo>
                  <a:lnTo>
                    <a:pt x="1429" y="4736"/>
                  </a:lnTo>
                  <a:lnTo>
                    <a:pt x="1508" y="5408"/>
                  </a:lnTo>
                  <a:lnTo>
                    <a:pt x="1561" y="6008"/>
                  </a:lnTo>
                  <a:lnTo>
                    <a:pt x="1584" y="6522"/>
                  </a:lnTo>
                  <a:lnTo>
                    <a:pt x="1583" y="6838"/>
                  </a:lnTo>
                  <a:lnTo>
                    <a:pt x="1573" y="7016"/>
                  </a:lnTo>
                  <a:lnTo>
                    <a:pt x="1555" y="7165"/>
                  </a:lnTo>
                  <a:lnTo>
                    <a:pt x="1531" y="7280"/>
                  </a:lnTo>
                  <a:lnTo>
                    <a:pt x="1498" y="7362"/>
                  </a:lnTo>
                  <a:lnTo>
                    <a:pt x="1469" y="7398"/>
                  </a:lnTo>
                  <a:lnTo>
                    <a:pt x="1446" y="7412"/>
                  </a:lnTo>
                  <a:lnTo>
                    <a:pt x="1434" y="7415"/>
                  </a:lnTo>
                  <a:lnTo>
                    <a:pt x="1423" y="7417"/>
                  </a:lnTo>
                  <a:lnTo>
                    <a:pt x="1397" y="7411"/>
                  </a:lnTo>
                  <a:lnTo>
                    <a:pt x="1357" y="7386"/>
                  </a:lnTo>
                  <a:lnTo>
                    <a:pt x="1298" y="7320"/>
                  </a:lnTo>
                  <a:lnTo>
                    <a:pt x="1236" y="7219"/>
                  </a:lnTo>
                  <a:lnTo>
                    <a:pt x="1169" y="7085"/>
                  </a:lnTo>
                  <a:lnTo>
                    <a:pt x="1100" y="6921"/>
                  </a:lnTo>
                  <a:lnTo>
                    <a:pt x="992" y="6625"/>
                  </a:lnTo>
                  <a:lnTo>
                    <a:pt x="842" y="6132"/>
                  </a:lnTo>
                  <a:lnTo>
                    <a:pt x="690" y="5549"/>
                  </a:lnTo>
                  <a:lnTo>
                    <a:pt x="538" y="4891"/>
                  </a:lnTo>
                  <a:lnTo>
                    <a:pt x="394" y="4169"/>
                  </a:lnTo>
                  <a:lnTo>
                    <a:pt x="327" y="3789"/>
                  </a:lnTo>
                  <a:lnTo>
                    <a:pt x="263" y="3407"/>
                  </a:lnTo>
                  <a:lnTo>
                    <a:pt x="155" y="2681"/>
                  </a:lnTo>
                  <a:lnTo>
                    <a:pt x="76" y="2009"/>
                  </a:lnTo>
                  <a:lnTo>
                    <a:pt x="23" y="1410"/>
                  </a:lnTo>
                  <a:lnTo>
                    <a:pt x="0" y="895"/>
                  </a:lnTo>
                  <a:lnTo>
                    <a:pt x="1" y="579"/>
                  </a:lnTo>
                  <a:lnTo>
                    <a:pt x="11" y="400"/>
                  </a:lnTo>
                  <a:lnTo>
                    <a:pt x="29" y="253"/>
                  </a:lnTo>
                  <a:lnTo>
                    <a:pt x="53" y="136"/>
                  </a:lnTo>
                  <a:lnTo>
                    <a:pt x="86" y="54"/>
                  </a:lnTo>
                  <a:lnTo>
                    <a:pt x="115" y="18"/>
                  </a:lnTo>
                  <a:lnTo>
                    <a:pt x="138" y="4"/>
                  </a:lnTo>
                  <a:lnTo>
                    <a:pt x="150" y="1"/>
                  </a:lnTo>
                  <a:lnTo>
                    <a:pt x="163" y="0"/>
                  </a:lnTo>
                  <a:lnTo>
                    <a:pt x="187" y="5"/>
                  </a:lnTo>
                  <a:lnTo>
                    <a:pt x="227" y="30"/>
                  </a:lnTo>
                  <a:lnTo>
                    <a:pt x="286" y="96"/>
                  </a:lnTo>
                  <a:lnTo>
                    <a:pt x="348" y="197"/>
                  </a:lnTo>
                  <a:lnTo>
                    <a:pt x="415" y="331"/>
                  </a:lnTo>
                  <a:lnTo>
                    <a:pt x="484" y="495"/>
                  </a:lnTo>
                  <a:lnTo>
                    <a:pt x="592" y="792"/>
                  </a:lnTo>
                  <a:lnTo>
                    <a:pt x="742" y="1284"/>
                  </a:lnTo>
                  <a:lnTo>
                    <a:pt x="894" y="1868"/>
                  </a:lnTo>
                  <a:lnTo>
                    <a:pt x="1045" y="2527"/>
                  </a:lnTo>
                  <a:lnTo>
                    <a:pt x="1190" y="3247"/>
                  </a:lnTo>
                  <a:lnTo>
                    <a:pt x="1257" y="3628"/>
                  </a:lnTo>
                  <a:close/>
                </a:path>
              </a:pathLst>
            </a:custGeom>
            <a:solidFill>
              <a:srgbClr val="94C2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4800">
                <a:solidFill>
                  <a:prstClr val="black"/>
                </a:solidFill>
              </a:endParaRPr>
            </a:p>
          </p:txBody>
        </p:sp>
        <p:sp>
          <p:nvSpPr>
            <p:cNvPr id="51" name="Freeform 43"/>
            <p:cNvSpPr>
              <a:spLocks/>
            </p:cNvSpPr>
            <p:nvPr/>
          </p:nvSpPr>
          <p:spPr bwMode="auto">
            <a:xfrm>
              <a:off x="7415213" y="823913"/>
              <a:ext cx="838200" cy="3924300"/>
            </a:xfrm>
            <a:custGeom>
              <a:avLst/>
              <a:gdLst>
                <a:gd name="T0" fmla="*/ 1558 w 1586"/>
                <a:gd name="T1" fmla="*/ 5991 h 7417"/>
                <a:gd name="T2" fmla="*/ 1586 w 1586"/>
                <a:gd name="T3" fmla="*/ 6602 h 7417"/>
                <a:gd name="T4" fmla="*/ 1570 w 1586"/>
                <a:gd name="T5" fmla="*/ 7061 h 7417"/>
                <a:gd name="T6" fmla="*/ 1519 w 1586"/>
                <a:gd name="T7" fmla="*/ 7314 h 7417"/>
                <a:gd name="T8" fmla="*/ 1475 w 1586"/>
                <a:gd name="T9" fmla="*/ 7392 h 7417"/>
                <a:gd name="T10" fmla="*/ 1434 w 1586"/>
                <a:gd name="T11" fmla="*/ 7415 h 7417"/>
                <a:gd name="T12" fmla="*/ 1397 w 1586"/>
                <a:gd name="T13" fmla="*/ 7411 h 7417"/>
                <a:gd name="T14" fmla="*/ 1298 w 1586"/>
                <a:gd name="T15" fmla="*/ 7320 h 7417"/>
                <a:gd name="T16" fmla="*/ 1169 w 1586"/>
                <a:gd name="T17" fmla="*/ 7085 h 7417"/>
                <a:gd name="T18" fmla="*/ 992 w 1586"/>
                <a:gd name="T19" fmla="*/ 6625 h 7417"/>
                <a:gd name="T20" fmla="*/ 690 w 1586"/>
                <a:gd name="T21" fmla="*/ 5549 h 7417"/>
                <a:gd name="T22" fmla="*/ 394 w 1586"/>
                <a:gd name="T23" fmla="*/ 4169 h 7417"/>
                <a:gd name="T24" fmla="*/ 263 w 1586"/>
                <a:gd name="T25" fmla="*/ 3407 h 7417"/>
                <a:gd name="T26" fmla="*/ 76 w 1586"/>
                <a:gd name="T27" fmla="*/ 2009 h 7417"/>
                <a:gd name="T28" fmla="*/ 0 w 1586"/>
                <a:gd name="T29" fmla="*/ 895 h 7417"/>
                <a:gd name="T30" fmla="*/ 11 w 1586"/>
                <a:gd name="T31" fmla="*/ 400 h 7417"/>
                <a:gd name="T32" fmla="*/ 53 w 1586"/>
                <a:gd name="T33" fmla="*/ 136 h 7417"/>
                <a:gd name="T34" fmla="*/ 115 w 1586"/>
                <a:gd name="T35" fmla="*/ 18 h 7417"/>
                <a:gd name="T36" fmla="*/ 150 w 1586"/>
                <a:gd name="T37" fmla="*/ 1 h 7417"/>
                <a:gd name="T38" fmla="*/ 213 w 1586"/>
                <a:gd name="T39" fmla="*/ 18 h 7417"/>
                <a:gd name="T40" fmla="*/ 308 w 1586"/>
                <a:gd name="T41" fmla="*/ 129 h 7417"/>
                <a:gd name="T42" fmla="*/ 413 w 1586"/>
                <a:gd name="T43" fmla="*/ 329 h 7417"/>
                <a:gd name="T44" fmla="*/ 557 w 1586"/>
                <a:gd name="T45" fmla="*/ 695 h 7417"/>
                <a:gd name="T46" fmla="*/ 495 w 1586"/>
                <a:gd name="T47" fmla="*/ 593 h 7417"/>
                <a:gd name="T48" fmla="*/ 377 w 1586"/>
                <a:gd name="T49" fmla="*/ 453 h 7417"/>
                <a:gd name="T50" fmla="*/ 282 w 1586"/>
                <a:gd name="T51" fmla="*/ 404 h 7417"/>
                <a:gd name="T52" fmla="*/ 242 w 1586"/>
                <a:gd name="T53" fmla="*/ 410 h 7417"/>
                <a:gd name="T54" fmla="*/ 226 w 1586"/>
                <a:gd name="T55" fmla="*/ 433 h 7417"/>
                <a:gd name="T56" fmla="*/ 206 w 1586"/>
                <a:gd name="T57" fmla="*/ 605 h 7417"/>
                <a:gd name="T58" fmla="*/ 217 w 1586"/>
                <a:gd name="T59" fmla="*/ 1074 h 7417"/>
                <a:gd name="T60" fmla="*/ 309 w 1586"/>
                <a:gd name="T61" fmla="*/ 2148 h 7417"/>
                <a:gd name="T62" fmla="*/ 445 w 1586"/>
                <a:gd name="T63" fmla="*/ 3239 h 7417"/>
                <a:gd name="T64" fmla="*/ 544 w 1586"/>
                <a:gd name="T65" fmla="*/ 3805 h 7417"/>
                <a:gd name="T66" fmla="*/ 806 w 1586"/>
                <a:gd name="T67" fmla="*/ 5085 h 7417"/>
                <a:gd name="T68" fmla="*/ 1092 w 1586"/>
                <a:gd name="T69" fmla="*/ 6329 h 7417"/>
                <a:gd name="T70" fmla="*/ 1228 w 1586"/>
                <a:gd name="T71" fmla="*/ 6759 h 7417"/>
                <a:gd name="T72" fmla="*/ 1313 w 1586"/>
                <a:gd name="T73" fmla="*/ 6918 h 7417"/>
                <a:gd name="T74" fmla="*/ 1347 w 1586"/>
                <a:gd name="T75" fmla="*/ 6943 h 7417"/>
                <a:gd name="T76" fmla="*/ 1377 w 1586"/>
                <a:gd name="T77" fmla="*/ 6944 h 7417"/>
                <a:gd name="T78" fmla="*/ 1436 w 1586"/>
                <a:gd name="T79" fmla="*/ 6892 h 7417"/>
                <a:gd name="T80" fmla="*/ 1493 w 1586"/>
                <a:gd name="T81" fmla="*/ 6714 h 7417"/>
                <a:gd name="T82" fmla="*/ 1544 w 1586"/>
                <a:gd name="T83" fmla="*/ 6187 h 7417"/>
                <a:gd name="T84" fmla="*/ 1545 w 1586"/>
                <a:gd name="T85" fmla="*/ 5817 h 7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86" h="7417">
                  <a:moveTo>
                    <a:pt x="1545" y="5817"/>
                  </a:moveTo>
                  <a:lnTo>
                    <a:pt x="1558" y="5991"/>
                  </a:lnTo>
                  <a:lnTo>
                    <a:pt x="1577" y="6314"/>
                  </a:lnTo>
                  <a:lnTo>
                    <a:pt x="1586" y="6602"/>
                  </a:lnTo>
                  <a:lnTo>
                    <a:pt x="1583" y="6852"/>
                  </a:lnTo>
                  <a:lnTo>
                    <a:pt x="1570" y="7061"/>
                  </a:lnTo>
                  <a:lnTo>
                    <a:pt x="1545" y="7225"/>
                  </a:lnTo>
                  <a:lnTo>
                    <a:pt x="1519" y="7314"/>
                  </a:lnTo>
                  <a:lnTo>
                    <a:pt x="1498" y="7361"/>
                  </a:lnTo>
                  <a:lnTo>
                    <a:pt x="1475" y="7392"/>
                  </a:lnTo>
                  <a:lnTo>
                    <a:pt x="1449" y="7411"/>
                  </a:lnTo>
                  <a:lnTo>
                    <a:pt x="1434" y="7415"/>
                  </a:lnTo>
                  <a:lnTo>
                    <a:pt x="1423" y="7417"/>
                  </a:lnTo>
                  <a:lnTo>
                    <a:pt x="1397" y="7411"/>
                  </a:lnTo>
                  <a:lnTo>
                    <a:pt x="1357" y="7386"/>
                  </a:lnTo>
                  <a:lnTo>
                    <a:pt x="1298" y="7320"/>
                  </a:lnTo>
                  <a:lnTo>
                    <a:pt x="1236" y="7219"/>
                  </a:lnTo>
                  <a:lnTo>
                    <a:pt x="1169" y="7085"/>
                  </a:lnTo>
                  <a:lnTo>
                    <a:pt x="1100" y="6921"/>
                  </a:lnTo>
                  <a:lnTo>
                    <a:pt x="992" y="6625"/>
                  </a:lnTo>
                  <a:lnTo>
                    <a:pt x="842" y="6132"/>
                  </a:lnTo>
                  <a:lnTo>
                    <a:pt x="690" y="5549"/>
                  </a:lnTo>
                  <a:lnTo>
                    <a:pt x="538" y="4891"/>
                  </a:lnTo>
                  <a:lnTo>
                    <a:pt x="394" y="4169"/>
                  </a:lnTo>
                  <a:lnTo>
                    <a:pt x="327" y="3789"/>
                  </a:lnTo>
                  <a:lnTo>
                    <a:pt x="263" y="3407"/>
                  </a:lnTo>
                  <a:lnTo>
                    <a:pt x="155" y="2681"/>
                  </a:lnTo>
                  <a:lnTo>
                    <a:pt x="76" y="2009"/>
                  </a:lnTo>
                  <a:lnTo>
                    <a:pt x="23" y="1410"/>
                  </a:lnTo>
                  <a:lnTo>
                    <a:pt x="0" y="895"/>
                  </a:lnTo>
                  <a:lnTo>
                    <a:pt x="1" y="579"/>
                  </a:lnTo>
                  <a:lnTo>
                    <a:pt x="11" y="400"/>
                  </a:lnTo>
                  <a:lnTo>
                    <a:pt x="29" y="253"/>
                  </a:lnTo>
                  <a:lnTo>
                    <a:pt x="53" y="136"/>
                  </a:lnTo>
                  <a:lnTo>
                    <a:pt x="86" y="54"/>
                  </a:lnTo>
                  <a:lnTo>
                    <a:pt x="115" y="18"/>
                  </a:lnTo>
                  <a:lnTo>
                    <a:pt x="138" y="4"/>
                  </a:lnTo>
                  <a:lnTo>
                    <a:pt x="150" y="1"/>
                  </a:lnTo>
                  <a:lnTo>
                    <a:pt x="170" y="0"/>
                  </a:lnTo>
                  <a:lnTo>
                    <a:pt x="213" y="18"/>
                  </a:lnTo>
                  <a:lnTo>
                    <a:pt x="259" y="62"/>
                  </a:lnTo>
                  <a:lnTo>
                    <a:pt x="308" y="129"/>
                  </a:lnTo>
                  <a:lnTo>
                    <a:pt x="360" y="219"/>
                  </a:lnTo>
                  <a:lnTo>
                    <a:pt x="413" y="329"/>
                  </a:lnTo>
                  <a:lnTo>
                    <a:pt x="498" y="531"/>
                  </a:lnTo>
                  <a:lnTo>
                    <a:pt x="557" y="695"/>
                  </a:lnTo>
                  <a:lnTo>
                    <a:pt x="551" y="685"/>
                  </a:lnTo>
                  <a:lnTo>
                    <a:pt x="495" y="593"/>
                  </a:lnTo>
                  <a:lnTo>
                    <a:pt x="429" y="504"/>
                  </a:lnTo>
                  <a:lnTo>
                    <a:pt x="377" y="453"/>
                  </a:lnTo>
                  <a:lnTo>
                    <a:pt x="322" y="416"/>
                  </a:lnTo>
                  <a:lnTo>
                    <a:pt x="282" y="404"/>
                  </a:lnTo>
                  <a:lnTo>
                    <a:pt x="256" y="406"/>
                  </a:lnTo>
                  <a:lnTo>
                    <a:pt x="242" y="410"/>
                  </a:lnTo>
                  <a:lnTo>
                    <a:pt x="236" y="413"/>
                  </a:lnTo>
                  <a:lnTo>
                    <a:pt x="226" y="433"/>
                  </a:lnTo>
                  <a:lnTo>
                    <a:pt x="213" y="486"/>
                  </a:lnTo>
                  <a:lnTo>
                    <a:pt x="206" y="605"/>
                  </a:lnTo>
                  <a:lnTo>
                    <a:pt x="206" y="766"/>
                  </a:lnTo>
                  <a:lnTo>
                    <a:pt x="217" y="1074"/>
                  </a:lnTo>
                  <a:lnTo>
                    <a:pt x="255" y="1582"/>
                  </a:lnTo>
                  <a:lnTo>
                    <a:pt x="309" y="2148"/>
                  </a:lnTo>
                  <a:lnTo>
                    <a:pt x="376" y="2717"/>
                  </a:lnTo>
                  <a:lnTo>
                    <a:pt x="445" y="3239"/>
                  </a:lnTo>
                  <a:lnTo>
                    <a:pt x="513" y="3658"/>
                  </a:lnTo>
                  <a:lnTo>
                    <a:pt x="544" y="3805"/>
                  </a:lnTo>
                  <a:lnTo>
                    <a:pt x="612" y="4120"/>
                  </a:lnTo>
                  <a:lnTo>
                    <a:pt x="806" y="5085"/>
                  </a:lnTo>
                  <a:lnTo>
                    <a:pt x="978" y="5867"/>
                  </a:lnTo>
                  <a:lnTo>
                    <a:pt x="1092" y="6329"/>
                  </a:lnTo>
                  <a:lnTo>
                    <a:pt x="1175" y="6610"/>
                  </a:lnTo>
                  <a:lnTo>
                    <a:pt x="1228" y="6759"/>
                  </a:lnTo>
                  <a:lnTo>
                    <a:pt x="1279" y="6868"/>
                  </a:lnTo>
                  <a:lnTo>
                    <a:pt x="1313" y="6918"/>
                  </a:lnTo>
                  <a:lnTo>
                    <a:pt x="1335" y="6939"/>
                  </a:lnTo>
                  <a:lnTo>
                    <a:pt x="1347" y="6943"/>
                  </a:lnTo>
                  <a:lnTo>
                    <a:pt x="1357" y="6946"/>
                  </a:lnTo>
                  <a:lnTo>
                    <a:pt x="1377" y="6944"/>
                  </a:lnTo>
                  <a:lnTo>
                    <a:pt x="1404" y="6931"/>
                  </a:lnTo>
                  <a:lnTo>
                    <a:pt x="1436" y="6892"/>
                  </a:lnTo>
                  <a:lnTo>
                    <a:pt x="1462" y="6833"/>
                  </a:lnTo>
                  <a:lnTo>
                    <a:pt x="1493" y="6714"/>
                  </a:lnTo>
                  <a:lnTo>
                    <a:pt x="1522" y="6514"/>
                  </a:lnTo>
                  <a:lnTo>
                    <a:pt x="1544" y="6187"/>
                  </a:lnTo>
                  <a:lnTo>
                    <a:pt x="1547" y="5854"/>
                  </a:lnTo>
                  <a:lnTo>
                    <a:pt x="1545" y="5817"/>
                  </a:lnTo>
                  <a:close/>
                </a:path>
              </a:pathLst>
            </a:custGeom>
            <a:solidFill>
              <a:srgbClr val="C5E7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4800">
                <a:solidFill>
                  <a:prstClr val="black"/>
                </a:solidFill>
              </a:endParaRPr>
            </a:p>
          </p:txBody>
        </p:sp>
        <p:sp>
          <p:nvSpPr>
            <p:cNvPr id="52" name="Freeform 44"/>
            <p:cNvSpPr>
              <a:spLocks/>
            </p:cNvSpPr>
            <p:nvPr/>
          </p:nvSpPr>
          <p:spPr bwMode="auto">
            <a:xfrm>
              <a:off x="7626350" y="2354263"/>
              <a:ext cx="547688" cy="969963"/>
            </a:xfrm>
            <a:custGeom>
              <a:avLst/>
              <a:gdLst>
                <a:gd name="T0" fmla="*/ 335 w 1037"/>
                <a:gd name="T1" fmla="*/ 1832 h 1832"/>
                <a:gd name="T2" fmla="*/ 361 w 1037"/>
                <a:gd name="T3" fmla="*/ 1825 h 1832"/>
                <a:gd name="T4" fmla="*/ 524 w 1037"/>
                <a:gd name="T5" fmla="*/ 1748 h 1832"/>
                <a:gd name="T6" fmla="*/ 629 w 1037"/>
                <a:gd name="T7" fmla="*/ 1685 h 1832"/>
                <a:gd name="T8" fmla="*/ 701 w 1037"/>
                <a:gd name="T9" fmla="*/ 1632 h 1832"/>
                <a:gd name="T10" fmla="*/ 772 w 1037"/>
                <a:gd name="T11" fmla="*/ 1568 h 1832"/>
                <a:gd name="T12" fmla="*/ 841 w 1037"/>
                <a:gd name="T13" fmla="*/ 1496 h 1832"/>
                <a:gd name="T14" fmla="*/ 903 w 1037"/>
                <a:gd name="T15" fmla="*/ 1414 h 1832"/>
                <a:gd name="T16" fmla="*/ 956 w 1037"/>
                <a:gd name="T17" fmla="*/ 1321 h 1832"/>
                <a:gd name="T18" fmla="*/ 998 w 1037"/>
                <a:gd name="T19" fmla="*/ 1216 h 1832"/>
                <a:gd name="T20" fmla="*/ 1025 w 1037"/>
                <a:gd name="T21" fmla="*/ 1099 h 1832"/>
                <a:gd name="T22" fmla="*/ 1037 w 1037"/>
                <a:gd name="T23" fmla="*/ 969 h 1832"/>
                <a:gd name="T24" fmla="*/ 1028 w 1037"/>
                <a:gd name="T25" fmla="*/ 828 h 1832"/>
                <a:gd name="T26" fmla="*/ 1015 w 1037"/>
                <a:gd name="T27" fmla="*/ 753 h 1832"/>
                <a:gd name="T28" fmla="*/ 998 w 1037"/>
                <a:gd name="T29" fmla="*/ 677 h 1832"/>
                <a:gd name="T30" fmla="*/ 952 w 1037"/>
                <a:gd name="T31" fmla="*/ 543 h 1832"/>
                <a:gd name="T32" fmla="*/ 893 w 1037"/>
                <a:gd name="T33" fmla="*/ 428 h 1832"/>
                <a:gd name="T34" fmla="*/ 824 w 1037"/>
                <a:gd name="T35" fmla="*/ 330 h 1832"/>
                <a:gd name="T36" fmla="*/ 747 w 1037"/>
                <a:gd name="T37" fmla="*/ 249 h 1832"/>
                <a:gd name="T38" fmla="*/ 664 w 1037"/>
                <a:gd name="T39" fmla="*/ 181 h 1832"/>
                <a:gd name="T40" fmla="*/ 577 w 1037"/>
                <a:gd name="T41" fmla="*/ 128 h 1832"/>
                <a:gd name="T42" fmla="*/ 489 w 1037"/>
                <a:gd name="T43" fmla="*/ 85 h 1832"/>
                <a:gd name="T44" fmla="*/ 402 w 1037"/>
                <a:gd name="T45" fmla="*/ 53 h 1832"/>
                <a:gd name="T46" fmla="*/ 317 w 1037"/>
                <a:gd name="T47" fmla="*/ 30 h 1832"/>
                <a:gd name="T48" fmla="*/ 200 w 1037"/>
                <a:gd name="T49" fmla="*/ 10 h 1832"/>
                <a:gd name="T50" fmla="*/ 26 w 1037"/>
                <a:gd name="T51" fmla="*/ 0 h 1832"/>
                <a:gd name="T52" fmla="*/ 0 w 1037"/>
                <a:gd name="T53" fmla="*/ 3 h 1832"/>
                <a:gd name="T54" fmla="*/ 16 w 1037"/>
                <a:gd name="T55" fmla="*/ 115 h 1832"/>
                <a:gd name="T56" fmla="*/ 137 w 1037"/>
                <a:gd name="T57" fmla="*/ 841 h 1832"/>
                <a:gd name="T58" fmla="*/ 259 w 1037"/>
                <a:gd name="T59" fmla="*/ 1486 h 1832"/>
                <a:gd name="T60" fmla="*/ 335 w 1037"/>
                <a:gd name="T61" fmla="*/ 1832 h 1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37" h="1832">
                  <a:moveTo>
                    <a:pt x="335" y="1832"/>
                  </a:moveTo>
                  <a:lnTo>
                    <a:pt x="361" y="1825"/>
                  </a:lnTo>
                  <a:lnTo>
                    <a:pt x="524" y="1748"/>
                  </a:lnTo>
                  <a:lnTo>
                    <a:pt x="629" y="1685"/>
                  </a:lnTo>
                  <a:lnTo>
                    <a:pt x="701" y="1632"/>
                  </a:lnTo>
                  <a:lnTo>
                    <a:pt x="772" y="1568"/>
                  </a:lnTo>
                  <a:lnTo>
                    <a:pt x="841" y="1496"/>
                  </a:lnTo>
                  <a:lnTo>
                    <a:pt x="903" y="1414"/>
                  </a:lnTo>
                  <a:lnTo>
                    <a:pt x="956" y="1321"/>
                  </a:lnTo>
                  <a:lnTo>
                    <a:pt x="998" y="1216"/>
                  </a:lnTo>
                  <a:lnTo>
                    <a:pt x="1025" y="1099"/>
                  </a:lnTo>
                  <a:lnTo>
                    <a:pt x="1037" y="969"/>
                  </a:lnTo>
                  <a:lnTo>
                    <a:pt x="1028" y="828"/>
                  </a:lnTo>
                  <a:lnTo>
                    <a:pt x="1015" y="753"/>
                  </a:lnTo>
                  <a:lnTo>
                    <a:pt x="998" y="677"/>
                  </a:lnTo>
                  <a:lnTo>
                    <a:pt x="952" y="543"/>
                  </a:lnTo>
                  <a:lnTo>
                    <a:pt x="893" y="428"/>
                  </a:lnTo>
                  <a:lnTo>
                    <a:pt x="824" y="330"/>
                  </a:lnTo>
                  <a:lnTo>
                    <a:pt x="747" y="249"/>
                  </a:lnTo>
                  <a:lnTo>
                    <a:pt x="664" y="181"/>
                  </a:lnTo>
                  <a:lnTo>
                    <a:pt x="577" y="128"/>
                  </a:lnTo>
                  <a:lnTo>
                    <a:pt x="489" y="85"/>
                  </a:lnTo>
                  <a:lnTo>
                    <a:pt x="402" y="53"/>
                  </a:lnTo>
                  <a:lnTo>
                    <a:pt x="317" y="30"/>
                  </a:lnTo>
                  <a:lnTo>
                    <a:pt x="200" y="10"/>
                  </a:lnTo>
                  <a:lnTo>
                    <a:pt x="26" y="0"/>
                  </a:lnTo>
                  <a:lnTo>
                    <a:pt x="0" y="3"/>
                  </a:lnTo>
                  <a:lnTo>
                    <a:pt x="16" y="115"/>
                  </a:lnTo>
                  <a:lnTo>
                    <a:pt x="137" y="841"/>
                  </a:lnTo>
                  <a:lnTo>
                    <a:pt x="259" y="1486"/>
                  </a:lnTo>
                  <a:lnTo>
                    <a:pt x="335" y="18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4800">
                <a:solidFill>
                  <a:prstClr val="black"/>
                </a:solidFill>
              </a:endParaRPr>
            </a:p>
          </p:txBody>
        </p:sp>
        <p:sp>
          <p:nvSpPr>
            <p:cNvPr id="53" name="Freeform 45"/>
            <p:cNvSpPr>
              <a:spLocks/>
            </p:cNvSpPr>
            <p:nvPr/>
          </p:nvSpPr>
          <p:spPr bwMode="auto">
            <a:xfrm>
              <a:off x="4368800" y="2468563"/>
              <a:ext cx="842963" cy="377825"/>
            </a:xfrm>
            <a:custGeom>
              <a:avLst/>
              <a:gdLst>
                <a:gd name="T0" fmla="*/ 1593 w 1593"/>
                <a:gd name="T1" fmla="*/ 207 h 714"/>
                <a:gd name="T2" fmla="*/ 1559 w 1593"/>
                <a:gd name="T3" fmla="*/ 0 h 714"/>
                <a:gd name="T4" fmla="*/ 1523 w 1593"/>
                <a:gd name="T5" fmla="*/ 0 h 714"/>
                <a:gd name="T6" fmla="*/ 1288 w 1593"/>
                <a:gd name="T7" fmla="*/ 17 h 714"/>
                <a:gd name="T8" fmla="*/ 1069 w 1593"/>
                <a:gd name="T9" fmla="*/ 52 h 714"/>
                <a:gd name="T10" fmla="*/ 882 w 1593"/>
                <a:gd name="T11" fmla="*/ 98 h 714"/>
                <a:gd name="T12" fmla="*/ 753 w 1593"/>
                <a:gd name="T13" fmla="*/ 140 h 714"/>
                <a:gd name="T14" fmla="*/ 622 w 1593"/>
                <a:gd name="T15" fmla="*/ 192 h 714"/>
                <a:gd name="T16" fmla="*/ 494 w 1593"/>
                <a:gd name="T17" fmla="*/ 255 h 714"/>
                <a:gd name="T18" fmla="*/ 369 w 1593"/>
                <a:gd name="T19" fmla="*/ 331 h 714"/>
                <a:gd name="T20" fmla="*/ 249 w 1593"/>
                <a:gd name="T21" fmla="*/ 421 h 714"/>
                <a:gd name="T22" fmla="*/ 141 w 1593"/>
                <a:gd name="T23" fmla="*/ 526 h 714"/>
                <a:gd name="T24" fmla="*/ 43 w 1593"/>
                <a:gd name="T25" fmla="*/ 647 h 714"/>
                <a:gd name="T26" fmla="*/ 0 w 1593"/>
                <a:gd name="T27" fmla="*/ 714 h 714"/>
                <a:gd name="T28" fmla="*/ 13 w 1593"/>
                <a:gd name="T29" fmla="*/ 696 h 714"/>
                <a:gd name="T30" fmla="*/ 130 w 1593"/>
                <a:gd name="T31" fmla="*/ 576 h 714"/>
                <a:gd name="T32" fmla="*/ 265 w 1593"/>
                <a:gd name="T33" fmla="*/ 472 h 714"/>
                <a:gd name="T34" fmla="*/ 402 w 1593"/>
                <a:gd name="T35" fmla="*/ 393 h 714"/>
                <a:gd name="T36" fmla="*/ 510 w 1593"/>
                <a:gd name="T37" fmla="*/ 343 h 714"/>
                <a:gd name="T38" fmla="*/ 633 w 1593"/>
                <a:gd name="T39" fmla="*/ 297 h 714"/>
                <a:gd name="T40" fmla="*/ 771 w 1593"/>
                <a:gd name="T41" fmla="*/ 256 h 714"/>
                <a:gd name="T42" fmla="*/ 925 w 1593"/>
                <a:gd name="T43" fmla="*/ 225 h 714"/>
                <a:gd name="T44" fmla="*/ 1093 w 1593"/>
                <a:gd name="T45" fmla="*/ 203 h 714"/>
                <a:gd name="T46" fmla="*/ 1281 w 1593"/>
                <a:gd name="T47" fmla="*/ 193 h 714"/>
                <a:gd name="T48" fmla="*/ 1484 w 1593"/>
                <a:gd name="T49" fmla="*/ 199 h 714"/>
                <a:gd name="T50" fmla="*/ 1593 w 1593"/>
                <a:gd name="T51" fmla="*/ 207 h 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93" h="714">
                  <a:moveTo>
                    <a:pt x="1593" y="207"/>
                  </a:moveTo>
                  <a:lnTo>
                    <a:pt x="1559" y="0"/>
                  </a:lnTo>
                  <a:lnTo>
                    <a:pt x="1523" y="0"/>
                  </a:lnTo>
                  <a:lnTo>
                    <a:pt x="1288" y="17"/>
                  </a:lnTo>
                  <a:lnTo>
                    <a:pt x="1069" y="52"/>
                  </a:lnTo>
                  <a:lnTo>
                    <a:pt x="882" y="98"/>
                  </a:lnTo>
                  <a:lnTo>
                    <a:pt x="753" y="140"/>
                  </a:lnTo>
                  <a:lnTo>
                    <a:pt x="622" y="192"/>
                  </a:lnTo>
                  <a:lnTo>
                    <a:pt x="494" y="255"/>
                  </a:lnTo>
                  <a:lnTo>
                    <a:pt x="369" y="331"/>
                  </a:lnTo>
                  <a:lnTo>
                    <a:pt x="249" y="421"/>
                  </a:lnTo>
                  <a:lnTo>
                    <a:pt x="141" y="526"/>
                  </a:lnTo>
                  <a:lnTo>
                    <a:pt x="43" y="647"/>
                  </a:lnTo>
                  <a:lnTo>
                    <a:pt x="0" y="714"/>
                  </a:lnTo>
                  <a:lnTo>
                    <a:pt x="13" y="696"/>
                  </a:lnTo>
                  <a:lnTo>
                    <a:pt x="130" y="576"/>
                  </a:lnTo>
                  <a:lnTo>
                    <a:pt x="265" y="472"/>
                  </a:lnTo>
                  <a:lnTo>
                    <a:pt x="402" y="393"/>
                  </a:lnTo>
                  <a:lnTo>
                    <a:pt x="510" y="343"/>
                  </a:lnTo>
                  <a:lnTo>
                    <a:pt x="633" y="297"/>
                  </a:lnTo>
                  <a:lnTo>
                    <a:pt x="771" y="256"/>
                  </a:lnTo>
                  <a:lnTo>
                    <a:pt x="925" y="225"/>
                  </a:lnTo>
                  <a:lnTo>
                    <a:pt x="1093" y="203"/>
                  </a:lnTo>
                  <a:lnTo>
                    <a:pt x="1281" y="193"/>
                  </a:lnTo>
                  <a:lnTo>
                    <a:pt x="1484" y="199"/>
                  </a:lnTo>
                  <a:lnTo>
                    <a:pt x="1593" y="207"/>
                  </a:lnTo>
                  <a:close/>
                </a:path>
              </a:pathLst>
            </a:custGeom>
            <a:solidFill>
              <a:srgbClr val="7BC9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4800">
                <a:solidFill>
                  <a:prstClr val="black"/>
                </a:solidFill>
              </a:endParaRPr>
            </a:p>
          </p:txBody>
        </p:sp>
        <p:sp>
          <p:nvSpPr>
            <p:cNvPr id="54" name="Freeform 46"/>
            <p:cNvSpPr>
              <a:spLocks/>
            </p:cNvSpPr>
            <p:nvPr/>
          </p:nvSpPr>
          <p:spPr bwMode="auto">
            <a:xfrm>
              <a:off x="7626350" y="2354263"/>
              <a:ext cx="312738" cy="969963"/>
            </a:xfrm>
            <a:custGeom>
              <a:avLst/>
              <a:gdLst>
                <a:gd name="T0" fmla="*/ 593 w 593"/>
                <a:gd name="T1" fmla="*/ 1708 h 1832"/>
                <a:gd name="T2" fmla="*/ 541 w 593"/>
                <a:gd name="T3" fmla="*/ 1740 h 1832"/>
                <a:gd name="T4" fmla="*/ 449 w 593"/>
                <a:gd name="T5" fmla="*/ 1787 h 1832"/>
                <a:gd name="T6" fmla="*/ 350 w 593"/>
                <a:gd name="T7" fmla="*/ 1828 h 1832"/>
                <a:gd name="T8" fmla="*/ 335 w 593"/>
                <a:gd name="T9" fmla="*/ 1832 h 1832"/>
                <a:gd name="T10" fmla="*/ 259 w 593"/>
                <a:gd name="T11" fmla="*/ 1486 h 1832"/>
                <a:gd name="T12" fmla="*/ 137 w 593"/>
                <a:gd name="T13" fmla="*/ 841 h 1832"/>
                <a:gd name="T14" fmla="*/ 16 w 593"/>
                <a:gd name="T15" fmla="*/ 115 h 1832"/>
                <a:gd name="T16" fmla="*/ 0 w 593"/>
                <a:gd name="T17" fmla="*/ 3 h 1832"/>
                <a:gd name="T18" fmla="*/ 18 w 593"/>
                <a:gd name="T19" fmla="*/ 0 h 1832"/>
                <a:gd name="T20" fmla="*/ 98 w 593"/>
                <a:gd name="T21" fmla="*/ 1 h 1832"/>
                <a:gd name="T22" fmla="*/ 111 w 593"/>
                <a:gd name="T23" fmla="*/ 122 h 1832"/>
                <a:gd name="T24" fmla="*/ 199 w 593"/>
                <a:gd name="T25" fmla="*/ 742 h 1832"/>
                <a:gd name="T26" fmla="*/ 260 w 593"/>
                <a:gd name="T27" fmla="*/ 1056 h 1832"/>
                <a:gd name="T28" fmla="*/ 307 w 593"/>
                <a:gd name="T29" fmla="*/ 1231 h 1832"/>
                <a:gd name="T30" fmla="*/ 331 w 593"/>
                <a:gd name="T31" fmla="*/ 1299 h 1832"/>
                <a:gd name="T32" fmla="*/ 356 w 593"/>
                <a:gd name="T33" fmla="*/ 1360 h 1832"/>
                <a:gd name="T34" fmla="*/ 404 w 593"/>
                <a:gd name="T35" fmla="*/ 1462 h 1832"/>
                <a:gd name="T36" fmla="*/ 472 w 593"/>
                <a:gd name="T37" fmla="*/ 1578 h 1832"/>
                <a:gd name="T38" fmla="*/ 546 w 593"/>
                <a:gd name="T39" fmla="*/ 1669 h 1832"/>
                <a:gd name="T40" fmla="*/ 589 w 593"/>
                <a:gd name="T41" fmla="*/ 1705 h 1832"/>
                <a:gd name="T42" fmla="*/ 593 w 593"/>
                <a:gd name="T43" fmla="*/ 1708 h 1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93" h="1832">
                  <a:moveTo>
                    <a:pt x="593" y="1708"/>
                  </a:moveTo>
                  <a:lnTo>
                    <a:pt x="541" y="1740"/>
                  </a:lnTo>
                  <a:lnTo>
                    <a:pt x="449" y="1787"/>
                  </a:lnTo>
                  <a:lnTo>
                    <a:pt x="350" y="1828"/>
                  </a:lnTo>
                  <a:lnTo>
                    <a:pt x="335" y="1832"/>
                  </a:lnTo>
                  <a:lnTo>
                    <a:pt x="259" y="1486"/>
                  </a:lnTo>
                  <a:lnTo>
                    <a:pt x="137" y="841"/>
                  </a:lnTo>
                  <a:lnTo>
                    <a:pt x="16" y="115"/>
                  </a:lnTo>
                  <a:lnTo>
                    <a:pt x="0" y="3"/>
                  </a:lnTo>
                  <a:lnTo>
                    <a:pt x="18" y="0"/>
                  </a:lnTo>
                  <a:lnTo>
                    <a:pt x="98" y="1"/>
                  </a:lnTo>
                  <a:lnTo>
                    <a:pt x="111" y="122"/>
                  </a:lnTo>
                  <a:lnTo>
                    <a:pt x="199" y="742"/>
                  </a:lnTo>
                  <a:lnTo>
                    <a:pt x="260" y="1056"/>
                  </a:lnTo>
                  <a:lnTo>
                    <a:pt x="307" y="1231"/>
                  </a:lnTo>
                  <a:lnTo>
                    <a:pt x="331" y="1299"/>
                  </a:lnTo>
                  <a:lnTo>
                    <a:pt x="356" y="1360"/>
                  </a:lnTo>
                  <a:lnTo>
                    <a:pt x="404" y="1462"/>
                  </a:lnTo>
                  <a:lnTo>
                    <a:pt x="472" y="1578"/>
                  </a:lnTo>
                  <a:lnTo>
                    <a:pt x="546" y="1669"/>
                  </a:lnTo>
                  <a:lnTo>
                    <a:pt x="589" y="1705"/>
                  </a:lnTo>
                  <a:lnTo>
                    <a:pt x="593" y="170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4800">
                <a:solidFill>
                  <a:prstClr val="black"/>
                </a:solidFill>
              </a:endParaRPr>
            </a:p>
          </p:txBody>
        </p:sp>
      </p:grpSp>
      <p:sp>
        <p:nvSpPr>
          <p:cNvPr id="25" name="Freeform 17"/>
          <p:cNvSpPr>
            <a:spLocks/>
          </p:cNvSpPr>
          <p:nvPr/>
        </p:nvSpPr>
        <p:spPr bwMode="auto">
          <a:xfrm rot="20702005">
            <a:off x="7939684" y="9178460"/>
            <a:ext cx="602595" cy="350413"/>
          </a:xfrm>
          <a:custGeom>
            <a:avLst/>
            <a:gdLst>
              <a:gd name="T0" fmla="*/ 1203 w 1233"/>
              <a:gd name="T1" fmla="*/ 144 h 715"/>
              <a:gd name="T2" fmla="*/ 1203 w 1233"/>
              <a:gd name="T3" fmla="*/ 140 h 715"/>
              <a:gd name="T4" fmla="*/ 1187 w 1233"/>
              <a:gd name="T5" fmla="*/ 93 h 715"/>
              <a:gd name="T6" fmla="*/ 1157 w 1233"/>
              <a:gd name="T7" fmla="*/ 48 h 715"/>
              <a:gd name="T8" fmla="*/ 1128 w 1233"/>
              <a:gd name="T9" fmla="*/ 23 h 715"/>
              <a:gd name="T10" fmla="*/ 1091 w 1233"/>
              <a:gd name="T11" fmla="*/ 6 h 715"/>
              <a:gd name="T12" fmla="*/ 1042 w 1233"/>
              <a:gd name="T13" fmla="*/ 0 h 715"/>
              <a:gd name="T14" fmla="*/ 1013 w 1233"/>
              <a:gd name="T15" fmla="*/ 6 h 715"/>
              <a:gd name="T16" fmla="*/ 939 w 1233"/>
              <a:gd name="T17" fmla="*/ 22 h 715"/>
              <a:gd name="T18" fmla="*/ 736 w 1233"/>
              <a:gd name="T19" fmla="*/ 82 h 715"/>
              <a:gd name="T20" fmla="*/ 506 w 1233"/>
              <a:gd name="T21" fmla="*/ 162 h 715"/>
              <a:gd name="T22" fmla="*/ 288 w 1233"/>
              <a:gd name="T23" fmla="*/ 247 h 715"/>
              <a:gd name="T24" fmla="*/ 202 w 1233"/>
              <a:gd name="T25" fmla="*/ 287 h 715"/>
              <a:gd name="T26" fmla="*/ 137 w 1233"/>
              <a:gd name="T27" fmla="*/ 319 h 715"/>
              <a:gd name="T28" fmla="*/ 70 w 1233"/>
              <a:gd name="T29" fmla="*/ 363 h 715"/>
              <a:gd name="T30" fmla="*/ 38 w 1233"/>
              <a:gd name="T31" fmla="*/ 392 h 715"/>
              <a:gd name="T32" fmla="*/ 18 w 1233"/>
              <a:gd name="T33" fmla="*/ 422 h 715"/>
              <a:gd name="T34" fmla="*/ 5 w 1233"/>
              <a:gd name="T35" fmla="*/ 455 h 715"/>
              <a:gd name="T36" fmla="*/ 0 w 1233"/>
              <a:gd name="T37" fmla="*/ 513 h 715"/>
              <a:gd name="T38" fmla="*/ 8 w 1233"/>
              <a:gd name="T39" fmla="*/ 561 h 715"/>
              <a:gd name="T40" fmla="*/ 13 w 1233"/>
              <a:gd name="T41" fmla="*/ 585 h 715"/>
              <a:gd name="T42" fmla="*/ 32 w 1233"/>
              <a:gd name="T43" fmla="*/ 627 h 715"/>
              <a:gd name="T44" fmla="*/ 59 w 1233"/>
              <a:gd name="T45" fmla="*/ 660 h 715"/>
              <a:gd name="T46" fmla="*/ 94 w 1233"/>
              <a:gd name="T47" fmla="*/ 684 h 715"/>
              <a:gd name="T48" fmla="*/ 149 w 1233"/>
              <a:gd name="T49" fmla="*/ 707 h 715"/>
              <a:gd name="T50" fmla="*/ 221 w 1233"/>
              <a:gd name="T51" fmla="*/ 715 h 715"/>
              <a:gd name="T52" fmla="*/ 247 w 1233"/>
              <a:gd name="T53" fmla="*/ 709 h 715"/>
              <a:gd name="T54" fmla="*/ 284 w 1233"/>
              <a:gd name="T55" fmla="*/ 699 h 715"/>
              <a:gd name="T56" fmla="*/ 597 w 1233"/>
              <a:gd name="T57" fmla="*/ 605 h 715"/>
              <a:gd name="T58" fmla="*/ 1102 w 1233"/>
              <a:gd name="T59" fmla="*/ 440 h 715"/>
              <a:gd name="T60" fmla="*/ 1121 w 1233"/>
              <a:gd name="T61" fmla="*/ 431 h 715"/>
              <a:gd name="T62" fmla="*/ 1200 w 1233"/>
              <a:gd name="T63" fmla="*/ 369 h 715"/>
              <a:gd name="T64" fmla="*/ 1228 w 1233"/>
              <a:gd name="T65" fmla="*/ 323 h 715"/>
              <a:gd name="T66" fmla="*/ 1233 w 1233"/>
              <a:gd name="T67" fmla="*/ 287 h 715"/>
              <a:gd name="T68" fmla="*/ 1230 w 1233"/>
              <a:gd name="T69" fmla="*/ 267 h 715"/>
              <a:gd name="T70" fmla="*/ 1206 w 1233"/>
              <a:gd name="T71" fmla="*/ 153 h 715"/>
              <a:gd name="T72" fmla="*/ 1203 w 1233"/>
              <a:gd name="T73" fmla="*/ 144 h 7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233" h="715">
                <a:moveTo>
                  <a:pt x="1203" y="144"/>
                </a:moveTo>
                <a:lnTo>
                  <a:pt x="1203" y="140"/>
                </a:lnTo>
                <a:lnTo>
                  <a:pt x="1187" y="93"/>
                </a:lnTo>
                <a:lnTo>
                  <a:pt x="1157" y="48"/>
                </a:lnTo>
                <a:lnTo>
                  <a:pt x="1128" y="23"/>
                </a:lnTo>
                <a:lnTo>
                  <a:pt x="1091" y="6"/>
                </a:lnTo>
                <a:lnTo>
                  <a:pt x="1042" y="0"/>
                </a:lnTo>
                <a:lnTo>
                  <a:pt x="1013" y="6"/>
                </a:lnTo>
                <a:lnTo>
                  <a:pt x="939" y="22"/>
                </a:lnTo>
                <a:lnTo>
                  <a:pt x="736" y="82"/>
                </a:lnTo>
                <a:lnTo>
                  <a:pt x="506" y="162"/>
                </a:lnTo>
                <a:lnTo>
                  <a:pt x="288" y="247"/>
                </a:lnTo>
                <a:lnTo>
                  <a:pt x="202" y="287"/>
                </a:lnTo>
                <a:lnTo>
                  <a:pt x="137" y="319"/>
                </a:lnTo>
                <a:lnTo>
                  <a:pt x="70" y="363"/>
                </a:lnTo>
                <a:lnTo>
                  <a:pt x="38" y="392"/>
                </a:lnTo>
                <a:lnTo>
                  <a:pt x="18" y="422"/>
                </a:lnTo>
                <a:lnTo>
                  <a:pt x="5" y="455"/>
                </a:lnTo>
                <a:lnTo>
                  <a:pt x="0" y="513"/>
                </a:lnTo>
                <a:lnTo>
                  <a:pt x="8" y="561"/>
                </a:lnTo>
                <a:lnTo>
                  <a:pt x="13" y="585"/>
                </a:lnTo>
                <a:lnTo>
                  <a:pt x="32" y="627"/>
                </a:lnTo>
                <a:lnTo>
                  <a:pt x="59" y="660"/>
                </a:lnTo>
                <a:lnTo>
                  <a:pt x="94" y="684"/>
                </a:lnTo>
                <a:lnTo>
                  <a:pt x="149" y="707"/>
                </a:lnTo>
                <a:lnTo>
                  <a:pt x="221" y="715"/>
                </a:lnTo>
                <a:lnTo>
                  <a:pt x="247" y="709"/>
                </a:lnTo>
                <a:lnTo>
                  <a:pt x="284" y="699"/>
                </a:lnTo>
                <a:lnTo>
                  <a:pt x="597" y="605"/>
                </a:lnTo>
                <a:lnTo>
                  <a:pt x="1102" y="440"/>
                </a:lnTo>
                <a:lnTo>
                  <a:pt x="1121" y="431"/>
                </a:lnTo>
                <a:lnTo>
                  <a:pt x="1200" y="369"/>
                </a:lnTo>
                <a:lnTo>
                  <a:pt x="1228" y="323"/>
                </a:lnTo>
                <a:lnTo>
                  <a:pt x="1233" y="287"/>
                </a:lnTo>
                <a:lnTo>
                  <a:pt x="1230" y="267"/>
                </a:lnTo>
                <a:lnTo>
                  <a:pt x="1206" y="153"/>
                </a:lnTo>
                <a:lnTo>
                  <a:pt x="1203" y="14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ko-KR" altLang="en-US" sz="4800">
              <a:solidFill>
                <a:prstClr val="black"/>
              </a:solidFill>
            </a:endParaRPr>
          </a:p>
        </p:txBody>
      </p:sp>
      <p:sp>
        <p:nvSpPr>
          <p:cNvPr id="27" name="Freeform 19"/>
          <p:cNvSpPr>
            <a:spLocks/>
          </p:cNvSpPr>
          <p:nvPr/>
        </p:nvSpPr>
        <p:spPr bwMode="auto">
          <a:xfrm rot="20702005">
            <a:off x="7795964" y="9013404"/>
            <a:ext cx="662701" cy="369475"/>
          </a:xfrm>
          <a:custGeom>
            <a:avLst/>
            <a:gdLst>
              <a:gd name="T0" fmla="*/ 1327 w 1356"/>
              <a:gd name="T1" fmla="*/ 142 h 757"/>
              <a:gd name="T2" fmla="*/ 1326 w 1356"/>
              <a:gd name="T3" fmla="*/ 136 h 757"/>
              <a:gd name="T4" fmla="*/ 1310 w 1356"/>
              <a:gd name="T5" fmla="*/ 94 h 757"/>
              <a:gd name="T6" fmla="*/ 1281 w 1356"/>
              <a:gd name="T7" fmla="*/ 52 h 757"/>
              <a:gd name="T8" fmla="*/ 1252 w 1356"/>
              <a:gd name="T9" fmla="*/ 28 h 757"/>
              <a:gd name="T10" fmla="*/ 1215 w 1356"/>
              <a:gd name="T11" fmla="*/ 9 h 757"/>
              <a:gd name="T12" fmla="*/ 1166 w 1356"/>
              <a:gd name="T13" fmla="*/ 0 h 757"/>
              <a:gd name="T14" fmla="*/ 1135 w 1356"/>
              <a:gd name="T15" fmla="*/ 2 h 757"/>
              <a:gd name="T16" fmla="*/ 1102 w 1356"/>
              <a:gd name="T17" fmla="*/ 6 h 757"/>
              <a:gd name="T18" fmla="*/ 1012 w 1356"/>
              <a:gd name="T19" fmla="*/ 28 h 757"/>
              <a:gd name="T20" fmla="*/ 837 w 1356"/>
              <a:gd name="T21" fmla="*/ 80 h 757"/>
              <a:gd name="T22" fmla="*/ 574 w 1356"/>
              <a:gd name="T23" fmla="*/ 175 h 757"/>
              <a:gd name="T24" fmla="*/ 342 w 1356"/>
              <a:gd name="T25" fmla="*/ 274 h 757"/>
              <a:gd name="T26" fmla="*/ 264 w 1356"/>
              <a:gd name="T27" fmla="*/ 316 h 757"/>
              <a:gd name="T28" fmla="*/ 199 w 1356"/>
              <a:gd name="T29" fmla="*/ 353 h 757"/>
              <a:gd name="T30" fmla="*/ 95 w 1356"/>
              <a:gd name="T31" fmla="*/ 418 h 757"/>
              <a:gd name="T32" fmla="*/ 42 w 1356"/>
              <a:gd name="T33" fmla="*/ 464 h 757"/>
              <a:gd name="T34" fmla="*/ 18 w 1356"/>
              <a:gd name="T35" fmla="*/ 497 h 757"/>
              <a:gd name="T36" fmla="*/ 3 w 1356"/>
              <a:gd name="T37" fmla="*/ 535 h 757"/>
              <a:gd name="T38" fmla="*/ 0 w 1356"/>
              <a:gd name="T39" fmla="*/ 578 h 757"/>
              <a:gd name="T40" fmla="*/ 3 w 1356"/>
              <a:gd name="T41" fmla="*/ 603 h 757"/>
              <a:gd name="T42" fmla="*/ 9 w 1356"/>
              <a:gd name="T43" fmla="*/ 627 h 757"/>
              <a:gd name="T44" fmla="*/ 29 w 1356"/>
              <a:gd name="T45" fmla="*/ 669 h 757"/>
              <a:gd name="T46" fmla="*/ 57 w 1356"/>
              <a:gd name="T47" fmla="*/ 700 h 757"/>
              <a:gd name="T48" fmla="*/ 90 w 1356"/>
              <a:gd name="T49" fmla="*/ 725 h 757"/>
              <a:gd name="T50" fmla="*/ 146 w 1356"/>
              <a:gd name="T51" fmla="*/ 749 h 757"/>
              <a:gd name="T52" fmla="*/ 218 w 1356"/>
              <a:gd name="T53" fmla="*/ 757 h 757"/>
              <a:gd name="T54" fmla="*/ 244 w 1356"/>
              <a:gd name="T55" fmla="*/ 751 h 757"/>
              <a:gd name="T56" fmla="*/ 765 w 1356"/>
              <a:gd name="T57" fmla="*/ 584 h 757"/>
              <a:gd name="T58" fmla="*/ 1225 w 1356"/>
              <a:gd name="T59" fmla="*/ 435 h 757"/>
              <a:gd name="T60" fmla="*/ 1243 w 1356"/>
              <a:gd name="T61" fmla="*/ 427 h 757"/>
              <a:gd name="T62" fmla="*/ 1323 w 1356"/>
              <a:gd name="T63" fmla="*/ 365 h 757"/>
              <a:gd name="T64" fmla="*/ 1350 w 1356"/>
              <a:gd name="T65" fmla="*/ 319 h 757"/>
              <a:gd name="T66" fmla="*/ 1356 w 1356"/>
              <a:gd name="T67" fmla="*/ 283 h 757"/>
              <a:gd name="T68" fmla="*/ 1353 w 1356"/>
              <a:gd name="T69" fmla="*/ 263 h 757"/>
              <a:gd name="T70" fmla="*/ 1328 w 1356"/>
              <a:gd name="T71" fmla="*/ 149 h 757"/>
              <a:gd name="T72" fmla="*/ 1327 w 1356"/>
              <a:gd name="T73" fmla="*/ 142 h 7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356" h="757">
                <a:moveTo>
                  <a:pt x="1327" y="142"/>
                </a:moveTo>
                <a:lnTo>
                  <a:pt x="1326" y="136"/>
                </a:lnTo>
                <a:lnTo>
                  <a:pt x="1310" y="94"/>
                </a:lnTo>
                <a:lnTo>
                  <a:pt x="1281" y="52"/>
                </a:lnTo>
                <a:lnTo>
                  <a:pt x="1252" y="28"/>
                </a:lnTo>
                <a:lnTo>
                  <a:pt x="1215" y="9"/>
                </a:lnTo>
                <a:lnTo>
                  <a:pt x="1166" y="0"/>
                </a:lnTo>
                <a:lnTo>
                  <a:pt x="1135" y="2"/>
                </a:lnTo>
                <a:lnTo>
                  <a:pt x="1102" y="6"/>
                </a:lnTo>
                <a:lnTo>
                  <a:pt x="1012" y="28"/>
                </a:lnTo>
                <a:lnTo>
                  <a:pt x="837" y="80"/>
                </a:lnTo>
                <a:lnTo>
                  <a:pt x="574" y="175"/>
                </a:lnTo>
                <a:lnTo>
                  <a:pt x="342" y="274"/>
                </a:lnTo>
                <a:lnTo>
                  <a:pt x="264" y="316"/>
                </a:lnTo>
                <a:lnTo>
                  <a:pt x="199" y="353"/>
                </a:lnTo>
                <a:lnTo>
                  <a:pt x="95" y="418"/>
                </a:lnTo>
                <a:lnTo>
                  <a:pt x="42" y="464"/>
                </a:lnTo>
                <a:lnTo>
                  <a:pt x="18" y="497"/>
                </a:lnTo>
                <a:lnTo>
                  <a:pt x="3" y="535"/>
                </a:lnTo>
                <a:lnTo>
                  <a:pt x="0" y="578"/>
                </a:lnTo>
                <a:lnTo>
                  <a:pt x="3" y="603"/>
                </a:lnTo>
                <a:lnTo>
                  <a:pt x="9" y="627"/>
                </a:lnTo>
                <a:lnTo>
                  <a:pt x="29" y="669"/>
                </a:lnTo>
                <a:lnTo>
                  <a:pt x="57" y="700"/>
                </a:lnTo>
                <a:lnTo>
                  <a:pt x="90" y="725"/>
                </a:lnTo>
                <a:lnTo>
                  <a:pt x="146" y="749"/>
                </a:lnTo>
                <a:lnTo>
                  <a:pt x="218" y="757"/>
                </a:lnTo>
                <a:lnTo>
                  <a:pt x="244" y="751"/>
                </a:lnTo>
                <a:lnTo>
                  <a:pt x="765" y="584"/>
                </a:lnTo>
                <a:lnTo>
                  <a:pt x="1225" y="435"/>
                </a:lnTo>
                <a:lnTo>
                  <a:pt x="1243" y="427"/>
                </a:lnTo>
                <a:lnTo>
                  <a:pt x="1323" y="365"/>
                </a:lnTo>
                <a:lnTo>
                  <a:pt x="1350" y="319"/>
                </a:lnTo>
                <a:lnTo>
                  <a:pt x="1356" y="283"/>
                </a:lnTo>
                <a:lnTo>
                  <a:pt x="1353" y="263"/>
                </a:lnTo>
                <a:lnTo>
                  <a:pt x="1328" y="149"/>
                </a:lnTo>
                <a:lnTo>
                  <a:pt x="1327" y="14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ko-KR" altLang="en-US" sz="4800">
              <a:solidFill>
                <a:prstClr val="black"/>
              </a:solidFill>
            </a:endParaRPr>
          </a:p>
        </p:txBody>
      </p:sp>
      <p:sp>
        <p:nvSpPr>
          <p:cNvPr id="29" name="Freeform 21"/>
          <p:cNvSpPr>
            <a:spLocks/>
          </p:cNvSpPr>
          <p:nvPr/>
        </p:nvSpPr>
        <p:spPr bwMode="auto">
          <a:xfrm rot="20702005">
            <a:off x="7711231" y="8841827"/>
            <a:ext cx="640712" cy="376805"/>
          </a:xfrm>
          <a:custGeom>
            <a:avLst/>
            <a:gdLst>
              <a:gd name="T0" fmla="*/ 1280 w 1312"/>
              <a:gd name="T1" fmla="*/ 138 h 769"/>
              <a:gd name="T2" fmla="*/ 1280 w 1312"/>
              <a:gd name="T3" fmla="*/ 134 h 769"/>
              <a:gd name="T4" fmla="*/ 1263 w 1312"/>
              <a:gd name="T5" fmla="*/ 90 h 769"/>
              <a:gd name="T6" fmla="*/ 1234 w 1312"/>
              <a:gd name="T7" fmla="*/ 50 h 769"/>
              <a:gd name="T8" fmla="*/ 1205 w 1312"/>
              <a:gd name="T9" fmla="*/ 26 h 769"/>
              <a:gd name="T10" fmla="*/ 1166 w 1312"/>
              <a:gd name="T11" fmla="*/ 7 h 769"/>
              <a:gd name="T12" fmla="*/ 1117 w 1312"/>
              <a:gd name="T13" fmla="*/ 0 h 769"/>
              <a:gd name="T14" fmla="*/ 1089 w 1312"/>
              <a:gd name="T15" fmla="*/ 1 h 769"/>
              <a:gd name="T16" fmla="*/ 1055 w 1312"/>
              <a:gd name="T17" fmla="*/ 5 h 769"/>
              <a:gd name="T18" fmla="*/ 973 w 1312"/>
              <a:gd name="T19" fmla="*/ 27 h 769"/>
              <a:gd name="T20" fmla="*/ 825 w 1312"/>
              <a:gd name="T21" fmla="*/ 76 h 769"/>
              <a:gd name="T22" fmla="*/ 603 w 1312"/>
              <a:gd name="T23" fmla="*/ 168 h 769"/>
              <a:gd name="T24" fmla="*/ 403 w 1312"/>
              <a:gd name="T25" fmla="*/ 266 h 769"/>
              <a:gd name="T26" fmla="*/ 328 w 1312"/>
              <a:gd name="T27" fmla="*/ 308 h 769"/>
              <a:gd name="T28" fmla="*/ 262 w 1312"/>
              <a:gd name="T29" fmla="*/ 348 h 769"/>
              <a:gd name="T30" fmla="*/ 141 w 1312"/>
              <a:gd name="T31" fmla="*/ 426 h 769"/>
              <a:gd name="T32" fmla="*/ 67 w 1312"/>
              <a:gd name="T33" fmla="*/ 486 h 769"/>
              <a:gd name="T34" fmla="*/ 31 w 1312"/>
              <a:gd name="T35" fmla="*/ 530 h 769"/>
              <a:gd name="T36" fmla="*/ 8 w 1312"/>
              <a:gd name="T37" fmla="*/ 573 h 769"/>
              <a:gd name="T38" fmla="*/ 0 w 1312"/>
              <a:gd name="T39" fmla="*/ 620 h 769"/>
              <a:gd name="T40" fmla="*/ 4 w 1312"/>
              <a:gd name="T41" fmla="*/ 646 h 769"/>
              <a:gd name="T42" fmla="*/ 8 w 1312"/>
              <a:gd name="T43" fmla="*/ 669 h 769"/>
              <a:gd name="T44" fmla="*/ 26 w 1312"/>
              <a:gd name="T45" fmla="*/ 708 h 769"/>
              <a:gd name="T46" fmla="*/ 49 w 1312"/>
              <a:gd name="T47" fmla="*/ 737 h 769"/>
              <a:gd name="T48" fmla="*/ 75 w 1312"/>
              <a:gd name="T49" fmla="*/ 756 h 769"/>
              <a:gd name="T50" fmla="*/ 121 w 1312"/>
              <a:gd name="T51" fmla="*/ 769 h 769"/>
              <a:gd name="T52" fmla="*/ 180 w 1312"/>
              <a:gd name="T53" fmla="*/ 767 h 769"/>
              <a:gd name="T54" fmla="*/ 206 w 1312"/>
              <a:gd name="T55" fmla="*/ 760 h 769"/>
              <a:gd name="T56" fmla="*/ 726 w 1312"/>
              <a:gd name="T57" fmla="*/ 587 h 769"/>
              <a:gd name="T58" fmla="*/ 1182 w 1312"/>
              <a:gd name="T59" fmla="*/ 433 h 769"/>
              <a:gd name="T60" fmla="*/ 1201 w 1312"/>
              <a:gd name="T61" fmla="*/ 426 h 769"/>
              <a:gd name="T62" fmla="*/ 1280 w 1312"/>
              <a:gd name="T63" fmla="*/ 363 h 769"/>
              <a:gd name="T64" fmla="*/ 1306 w 1312"/>
              <a:gd name="T65" fmla="*/ 315 h 769"/>
              <a:gd name="T66" fmla="*/ 1312 w 1312"/>
              <a:gd name="T67" fmla="*/ 279 h 769"/>
              <a:gd name="T68" fmla="*/ 1307 w 1312"/>
              <a:gd name="T69" fmla="*/ 260 h 769"/>
              <a:gd name="T70" fmla="*/ 1282 w 1312"/>
              <a:gd name="T71" fmla="*/ 147 h 769"/>
              <a:gd name="T72" fmla="*/ 1280 w 1312"/>
              <a:gd name="T73" fmla="*/ 138 h 7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312" h="769">
                <a:moveTo>
                  <a:pt x="1280" y="138"/>
                </a:moveTo>
                <a:lnTo>
                  <a:pt x="1280" y="134"/>
                </a:lnTo>
                <a:lnTo>
                  <a:pt x="1263" y="90"/>
                </a:lnTo>
                <a:lnTo>
                  <a:pt x="1234" y="50"/>
                </a:lnTo>
                <a:lnTo>
                  <a:pt x="1205" y="26"/>
                </a:lnTo>
                <a:lnTo>
                  <a:pt x="1166" y="7"/>
                </a:lnTo>
                <a:lnTo>
                  <a:pt x="1117" y="0"/>
                </a:lnTo>
                <a:lnTo>
                  <a:pt x="1089" y="1"/>
                </a:lnTo>
                <a:lnTo>
                  <a:pt x="1055" y="5"/>
                </a:lnTo>
                <a:lnTo>
                  <a:pt x="973" y="27"/>
                </a:lnTo>
                <a:lnTo>
                  <a:pt x="825" y="76"/>
                </a:lnTo>
                <a:lnTo>
                  <a:pt x="603" y="168"/>
                </a:lnTo>
                <a:lnTo>
                  <a:pt x="403" y="266"/>
                </a:lnTo>
                <a:lnTo>
                  <a:pt x="328" y="308"/>
                </a:lnTo>
                <a:lnTo>
                  <a:pt x="262" y="348"/>
                </a:lnTo>
                <a:lnTo>
                  <a:pt x="141" y="426"/>
                </a:lnTo>
                <a:lnTo>
                  <a:pt x="67" y="486"/>
                </a:lnTo>
                <a:lnTo>
                  <a:pt x="31" y="530"/>
                </a:lnTo>
                <a:lnTo>
                  <a:pt x="8" y="573"/>
                </a:lnTo>
                <a:lnTo>
                  <a:pt x="0" y="620"/>
                </a:lnTo>
                <a:lnTo>
                  <a:pt x="4" y="646"/>
                </a:lnTo>
                <a:lnTo>
                  <a:pt x="8" y="669"/>
                </a:lnTo>
                <a:lnTo>
                  <a:pt x="26" y="708"/>
                </a:lnTo>
                <a:lnTo>
                  <a:pt x="49" y="737"/>
                </a:lnTo>
                <a:lnTo>
                  <a:pt x="75" y="756"/>
                </a:lnTo>
                <a:lnTo>
                  <a:pt x="121" y="769"/>
                </a:lnTo>
                <a:lnTo>
                  <a:pt x="180" y="767"/>
                </a:lnTo>
                <a:lnTo>
                  <a:pt x="206" y="760"/>
                </a:lnTo>
                <a:lnTo>
                  <a:pt x="726" y="587"/>
                </a:lnTo>
                <a:lnTo>
                  <a:pt x="1182" y="433"/>
                </a:lnTo>
                <a:lnTo>
                  <a:pt x="1201" y="426"/>
                </a:lnTo>
                <a:lnTo>
                  <a:pt x="1280" y="363"/>
                </a:lnTo>
                <a:lnTo>
                  <a:pt x="1306" y="315"/>
                </a:lnTo>
                <a:lnTo>
                  <a:pt x="1312" y="279"/>
                </a:lnTo>
                <a:lnTo>
                  <a:pt x="1307" y="260"/>
                </a:lnTo>
                <a:lnTo>
                  <a:pt x="1282" y="147"/>
                </a:lnTo>
                <a:lnTo>
                  <a:pt x="1280" y="13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ko-KR" altLang="en-US" sz="4800">
              <a:solidFill>
                <a:prstClr val="black"/>
              </a:solidFill>
            </a:endParaRPr>
          </a:p>
        </p:txBody>
      </p:sp>
      <p:sp>
        <p:nvSpPr>
          <p:cNvPr id="31" name="Freeform 23"/>
          <p:cNvSpPr>
            <a:spLocks/>
          </p:cNvSpPr>
          <p:nvPr/>
        </p:nvSpPr>
        <p:spPr bwMode="auto">
          <a:xfrm rot="20702005">
            <a:off x="7618987" y="8651293"/>
            <a:ext cx="621653" cy="422256"/>
          </a:xfrm>
          <a:custGeom>
            <a:avLst/>
            <a:gdLst>
              <a:gd name="T0" fmla="*/ 1229 w 1272"/>
              <a:gd name="T1" fmla="*/ 122 h 862"/>
              <a:gd name="T2" fmla="*/ 1227 w 1272"/>
              <a:gd name="T3" fmla="*/ 118 h 862"/>
              <a:gd name="T4" fmla="*/ 1207 w 1272"/>
              <a:gd name="T5" fmla="*/ 76 h 862"/>
              <a:gd name="T6" fmla="*/ 1174 w 1272"/>
              <a:gd name="T7" fmla="*/ 38 h 862"/>
              <a:gd name="T8" fmla="*/ 1142 w 1272"/>
              <a:gd name="T9" fmla="*/ 17 h 862"/>
              <a:gd name="T10" fmla="*/ 1102 w 1272"/>
              <a:gd name="T11" fmla="*/ 2 h 862"/>
              <a:gd name="T12" fmla="*/ 1053 w 1272"/>
              <a:gd name="T13" fmla="*/ 0 h 862"/>
              <a:gd name="T14" fmla="*/ 1024 w 1272"/>
              <a:gd name="T15" fmla="*/ 4 h 862"/>
              <a:gd name="T16" fmla="*/ 956 w 1272"/>
              <a:gd name="T17" fmla="*/ 21 h 862"/>
              <a:gd name="T18" fmla="*/ 763 w 1272"/>
              <a:gd name="T19" fmla="*/ 98 h 862"/>
              <a:gd name="T20" fmla="*/ 546 w 1272"/>
              <a:gd name="T21" fmla="*/ 201 h 862"/>
              <a:gd name="T22" fmla="*/ 351 w 1272"/>
              <a:gd name="T23" fmla="*/ 312 h 862"/>
              <a:gd name="T24" fmla="*/ 281 w 1272"/>
              <a:gd name="T25" fmla="*/ 360 h 862"/>
              <a:gd name="T26" fmla="*/ 219 w 1272"/>
              <a:gd name="T27" fmla="*/ 407 h 862"/>
              <a:gd name="T28" fmla="*/ 109 w 1272"/>
              <a:gd name="T29" fmla="*/ 502 h 862"/>
              <a:gd name="T30" fmla="*/ 49 w 1272"/>
              <a:gd name="T31" fmla="*/ 576 h 862"/>
              <a:gd name="T32" fmla="*/ 19 w 1272"/>
              <a:gd name="T33" fmla="*/ 626 h 862"/>
              <a:gd name="T34" fmla="*/ 3 w 1272"/>
              <a:gd name="T35" fmla="*/ 675 h 862"/>
              <a:gd name="T36" fmla="*/ 0 w 1272"/>
              <a:gd name="T37" fmla="*/ 725 h 862"/>
              <a:gd name="T38" fmla="*/ 6 w 1272"/>
              <a:gd name="T39" fmla="*/ 750 h 862"/>
              <a:gd name="T40" fmla="*/ 13 w 1272"/>
              <a:gd name="T41" fmla="*/ 773 h 862"/>
              <a:gd name="T42" fmla="*/ 33 w 1272"/>
              <a:gd name="T43" fmla="*/ 810 h 862"/>
              <a:gd name="T44" fmla="*/ 59 w 1272"/>
              <a:gd name="T45" fmla="*/ 836 h 862"/>
              <a:gd name="T46" fmla="*/ 88 w 1272"/>
              <a:gd name="T47" fmla="*/ 852 h 862"/>
              <a:gd name="T48" fmla="*/ 134 w 1272"/>
              <a:gd name="T49" fmla="*/ 862 h 862"/>
              <a:gd name="T50" fmla="*/ 193 w 1272"/>
              <a:gd name="T51" fmla="*/ 854 h 862"/>
              <a:gd name="T52" fmla="*/ 218 w 1272"/>
              <a:gd name="T53" fmla="*/ 844 h 862"/>
              <a:gd name="T54" fmla="*/ 719 w 1272"/>
              <a:gd name="T55" fmla="*/ 622 h 862"/>
              <a:gd name="T56" fmla="*/ 1160 w 1272"/>
              <a:gd name="T57" fmla="*/ 426 h 862"/>
              <a:gd name="T58" fmla="*/ 1177 w 1272"/>
              <a:gd name="T59" fmla="*/ 416 h 862"/>
              <a:gd name="T60" fmla="*/ 1249 w 1272"/>
              <a:gd name="T61" fmla="*/ 345 h 862"/>
              <a:gd name="T62" fmla="*/ 1270 w 1272"/>
              <a:gd name="T63" fmla="*/ 296 h 862"/>
              <a:gd name="T64" fmla="*/ 1272 w 1272"/>
              <a:gd name="T65" fmla="*/ 260 h 862"/>
              <a:gd name="T66" fmla="*/ 1268 w 1272"/>
              <a:gd name="T67" fmla="*/ 240 h 862"/>
              <a:gd name="T68" fmla="*/ 1230 w 1272"/>
              <a:gd name="T69" fmla="*/ 129 h 862"/>
              <a:gd name="T70" fmla="*/ 1229 w 1272"/>
              <a:gd name="T71" fmla="*/ 122 h 8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272" h="862">
                <a:moveTo>
                  <a:pt x="1229" y="122"/>
                </a:moveTo>
                <a:lnTo>
                  <a:pt x="1227" y="118"/>
                </a:lnTo>
                <a:lnTo>
                  <a:pt x="1207" y="76"/>
                </a:lnTo>
                <a:lnTo>
                  <a:pt x="1174" y="38"/>
                </a:lnTo>
                <a:lnTo>
                  <a:pt x="1142" y="17"/>
                </a:lnTo>
                <a:lnTo>
                  <a:pt x="1102" y="2"/>
                </a:lnTo>
                <a:lnTo>
                  <a:pt x="1053" y="0"/>
                </a:lnTo>
                <a:lnTo>
                  <a:pt x="1024" y="4"/>
                </a:lnTo>
                <a:lnTo>
                  <a:pt x="956" y="21"/>
                </a:lnTo>
                <a:lnTo>
                  <a:pt x="763" y="98"/>
                </a:lnTo>
                <a:lnTo>
                  <a:pt x="546" y="201"/>
                </a:lnTo>
                <a:lnTo>
                  <a:pt x="351" y="312"/>
                </a:lnTo>
                <a:lnTo>
                  <a:pt x="281" y="360"/>
                </a:lnTo>
                <a:lnTo>
                  <a:pt x="219" y="407"/>
                </a:lnTo>
                <a:lnTo>
                  <a:pt x="109" y="502"/>
                </a:lnTo>
                <a:lnTo>
                  <a:pt x="49" y="576"/>
                </a:lnTo>
                <a:lnTo>
                  <a:pt x="19" y="626"/>
                </a:lnTo>
                <a:lnTo>
                  <a:pt x="3" y="675"/>
                </a:lnTo>
                <a:lnTo>
                  <a:pt x="0" y="725"/>
                </a:lnTo>
                <a:lnTo>
                  <a:pt x="6" y="750"/>
                </a:lnTo>
                <a:lnTo>
                  <a:pt x="13" y="773"/>
                </a:lnTo>
                <a:lnTo>
                  <a:pt x="33" y="810"/>
                </a:lnTo>
                <a:lnTo>
                  <a:pt x="59" y="836"/>
                </a:lnTo>
                <a:lnTo>
                  <a:pt x="88" y="852"/>
                </a:lnTo>
                <a:lnTo>
                  <a:pt x="134" y="862"/>
                </a:lnTo>
                <a:lnTo>
                  <a:pt x="193" y="854"/>
                </a:lnTo>
                <a:lnTo>
                  <a:pt x="218" y="844"/>
                </a:lnTo>
                <a:lnTo>
                  <a:pt x="719" y="622"/>
                </a:lnTo>
                <a:lnTo>
                  <a:pt x="1160" y="426"/>
                </a:lnTo>
                <a:lnTo>
                  <a:pt x="1177" y="416"/>
                </a:lnTo>
                <a:lnTo>
                  <a:pt x="1249" y="345"/>
                </a:lnTo>
                <a:lnTo>
                  <a:pt x="1270" y="296"/>
                </a:lnTo>
                <a:lnTo>
                  <a:pt x="1272" y="260"/>
                </a:lnTo>
                <a:lnTo>
                  <a:pt x="1268" y="240"/>
                </a:lnTo>
                <a:lnTo>
                  <a:pt x="1230" y="129"/>
                </a:lnTo>
                <a:lnTo>
                  <a:pt x="1229" y="12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ko-KR" altLang="en-US" sz="4800">
              <a:solidFill>
                <a:prstClr val="black"/>
              </a:solidFill>
            </a:endParaRPr>
          </a:p>
        </p:txBody>
      </p:sp>
      <p:sp>
        <p:nvSpPr>
          <p:cNvPr id="36" name="Freeform 28"/>
          <p:cNvSpPr>
            <a:spLocks/>
          </p:cNvSpPr>
          <p:nvPr/>
        </p:nvSpPr>
        <p:spPr bwMode="auto">
          <a:xfrm rot="20702005">
            <a:off x="8032252" y="8602176"/>
            <a:ext cx="170077" cy="219925"/>
          </a:xfrm>
          <a:custGeom>
            <a:avLst/>
            <a:gdLst>
              <a:gd name="T0" fmla="*/ 146 w 349"/>
              <a:gd name="T1" fmla="*/ 451 h 451"/>
              <a:gd name="T2" fmla="*/ 226 w 349"/>
              <a:gd name="T3" fmla="*/ 416 h 451"/>
              <a:gd name="T4" fmla="*/ 242 w 349"/>
              <a:gd name="T5" fmla="*/ 409 h 451"/>
              <a:gd name="T6" fmla="*/ 259 w 349"/>
              <a:gd name="T7" fmla="*/ 399 h 451"/>
              <a:gd name="T8" fmla="*/ 326 w 349"/>
              <a:gd name="T9" fmla="*/ 333 h 451"/>
              <a:gd name="T10" fmla="*/ 346 w 349"/>
              <a:gd name="T11" fmla="*/ 285 h 451"/>
              <a:gd name="T12" fmla="*/ 349 w 349"/>
              <a:gd name="T13" fmla="*/ 249 h 451"/>
              <a:gd name="T14" fmla="*/ 344 w 349"/>
              <a:gd name="T15" fmla="*/ 231 h 451"/>
              <a:gd name="T16" fmla="*/ 308 w 349"/>
              <a:gd name="T17" fmla="*/ 118 h 451"/>
              <a:gd name="T18" fmla="*/ 300 w 349"/>
              <a:gd name="T19" fmla="*/ 101 h 451"/>
              <a:gd name="T20" fmla="*/ 293 w 349"/>
              <a:gd name="T21" fmla="*/ 85 h 451"/>
              <a:gd name="T22" fmla="*/ 245 w 349"/>
              <a:gd name="T23" fmla="*/ 30 h 451"/>
              <a:gd name="T24" fmla="*/ 216 w 349"/>
              <a:gd name="T25" fmla="*/ 13 h 451"/>
              <a:gd name="T26" fmla="*/ 180 w 349"/>
              <a:gd name="T27" fmla="*/ 2 h 451"/>
              <a:gd name="T28" fmla="*/ 137 w 349"/>
              <a:gd name="T29" fmla="*/ 0 h 451"/>
              <a:gd name="T30" fmla="*/ 111 w 349"/>
              <a:gd name="T31" fmla="*/ 5 h 451"/>
              <a:gd name="T32" fmla="*/ 64 w 349"/>
              <a:gd name="T33" fmla="*/ 19 h 451"/>
              <a:gd name="T34" fmla="*/ 0 w 349"/>
              <a:gd name="T35" fmla="*/ 41 h 451"/>
              <a:gd name="T36" fmla="*/ 7 w 349"/>
              <a:gd name="T37" fmla="*/ 42 h 451"/>
              <a:gd name="T38" fmla="*/ 43 w 349"/>
              <a:gd name="T39" fmla="*/ 59 h 451"/>
              <a:gd name="T40" fmla="*/ 71 w 349"/>
              <a:gd name="T41" fmla="*/ 82 h 451"/>
              <a:gd name="T42" fmla="*/ 84 w 349"/>
              <a:gd name="T43" fmla="*/ 98 h 451"/>
              <a:gd name="T44" fmla="*/ 110 w 349"/>
              <a:gd name="T45" fmla="*/ 149 h 451"/>
              <a:gd name="T46" fmla="*/ 154 w 349"/>
              <a:gd name="T47" fmla="*/ 268 h 451"/>
              <a:gd name="T48" fmla="*/ 172 w 349"/>
              <a:gd name="T49" fmla="*/ 340 h 451"/>
              <a:gd name="T50" fmla="*/ 172 w 349"/>
              <a:gd name="T51" fmla="*/ 365 h 451"/>
              <a:gd name="T52" fmla="*/ 166 w 349"/>
              <a:gd name="T53" fmla="*/ 405 h 451"/>
              <a:gd name="T54" fmla="*/ 149 w 349"/>
              <a:gd name="T55" fmla="*/ 448 h 451"/>
              <a:gd name="T56" fmla="*/ 146 w 349"/>
              <a:gd name="T57" fmla="*/ 451 h 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49" h="451">
                <a:moveTo>
                  <a:pt x="146" y="451"/>
                </a:moveTo>
                <a:lnTo>
                  <a:pt x="226" y="416"/>
                </a:lnTo>
                <a:lnTo>
                  <a:pt x="242" y="409"/>
                </a:lnTo>
                <a:lnTo>
                  <a:pt x="259" y="399"/>
                </a:lnTo>
                <a:lnTo>
                  <a:pt x="326" y="333"/>
                </a:lnTo>
                <a:lnTo>
                  <a:pt x="346" y="285"/>
                </a:lnTo>
                <a:lnTo>
                  <a:pt x="349" y="249"/>
                </a:lnTo>
                <a:lnTo>
                  <a:pt x="344" y="231"/>
                </a:lnTo>
                <a:lnTo>
                  <a:pt x="308" y="118"/>
                </a:lnTo>
                <a:lnTo>
                  <a:pt x="300" y="101"/>
                </a:lnTo>
                <a:lnTo>
                  <a:pt x="293" y="85"/>
                </a:lnTo>
                <a:lnTo>
                  <a:pt x="245" y="30"/>
                </a:lnTo>
                <a:lnTo>
                  <a:pt x="216" y="13"/>
                </a:lnTo>
                <a:lnTo>
                  <a:pt x="180" y="2"/>
                </a:lnTo>
                <a:lnTo>
                  <a:pt x="137" y="0"/>
                </a:lnTo>
                <a:lnTo>
                  <a:pt x="111" y="5"/>
                </a:lnTo>
                <a:lnTo>
                  <a:pt x="64" y="19"/>
                </a:lnTo>
                <a:lnTo>
                  <a:pt x="0" y="41"/>
                </a:lnTo>
                <a:lnTo>
                  <a:pt x="7" y="42"/>
                </a:lnTo>
                <a:lnTo>
                  <a:pt x="43" y="59"/>
                </a:lnTo>
                <a:lnTo>
                  <a:pt x="71" y="82"/>
                </a:lnTo>
                <a:lnTo>
                  <a:pt x="84" y="98"/>
                </a:lnTo>
                <a:lnTo>
                  <a:pt x="110" y="149"/>
                </a:lnTo>
                <a:lnTo>
                  <a:pt x="154" y="268"/>
                </a:lnTo>
                <a:lnTo>
                  <a:pt x="172" y="340"/>
                </a:lnTo>
                <a:lnTo>
                  <a:pt x="172" y="365"/>
                </a:lnTo>
                <a:lnTo>
                  <a:pt x="166" y="405"/>
                </a:lnTo>
                <a:lnTo>
                  <a:pt x="149" y="448"/>
                </a:lnTo>
                <a:lnTo>
                  <a:pt x="146" y="4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ko-KR" altLang="en-US" sz="4800">
              <a:solidFill>
                <a:prstClr val="black"/>
              </a:solidFill>
            </a:endParaRPr>
          </a:p>
        </p:txBody>
      </p:sp>
      <p:sp>
        <p:nvSpPr>
          <p:cNvPr id="37" name="Freeform 29"/>
          <p:cNvSpPr>
            <a:spLocks/>
          </p:cNvSpPr>
          <p:nvPr/>
        </p:nvSpPr>
        <p:spPr bwMode="auto">
          <a:xfrm rot="20702005">
            <a:off x="8154246" y="8786953"/>
            <a:ext cx="167141" cy="218456"/>
          </a:xfrm>
          <a:custGeom>
            <a:avLst/>
            <a:gdLst>
              <a:gd name="T0" fmla="*/ 136 w 342"/>
              <a:gd name="T1" fmla="*/ 448 h 448"/>
              <a:gd name="T2" fmla="*/ 216 w 342"/>
              <a:gd name="T3" fmla="*/ 419 h 448"/>
              <a:gd name="T4" fmla="*/ 234 w 342"/>
              <a:gd name="T5" fmla="*/ 412 h 448"/>
              <a:gd name="T6" fmla="*/ 251 w 342"/>
              <a:gd name="T7" fmla="*/ 403 h 448"/>
              <a:gd name="T8" fmla="*/ 317 w 342"/>
              <a:gd name="T9" fmla="*/ 343 h 448"/>
              <a:gd name="T10" fmla="*/ 337 w 342"/>
              <a:gd name="T11" fmla="*/ 297 h 448"/>
              <a:gd name="T12" fmla="*/ 342 w 342"/>
              <a:gd name="T13" fmla="*/ 261 h 448"/>
              <a:gd name="T14" fmla="*/ 339 w 342"/>
              <a:gd name="T15" fmla="*/ 242 h 448"/>
              <a:gd name="T16" fmla="*/ 320 w 342"/>
              <a:gd name="T17" fmla="*/ 170 h 448"/>
              <a:gd name="T18" fmla="*/ 294 w 342"/>
              <a:gd name="T19" fmla="*/ 101 h 448"/>
              <a:gd name="T20" fmla="*/ 291 w 342"/>
              <a:gd name="T21" fmla="*/ 95 h 448"/>
              <a:gd name="T22" fmla="*/ 287 w 342"/>
              <a:gd name="T23" fmla="*/ 81 h 448"/>
              <a:gd name="T24" fmla="*/ 244 w 342"/>
              <a:gd name="T25" fmla="*/ 30 h 448"/>
              <a:gd name="T26" fmla="*/ 216 w 342"/>
              <a:gd name="T27" fmla="*/ 13 h 448"/>
              <a:gd name="T28" fmla="*/ 182 w 342"/>
              <a:gd name="T29" fmla="*/ 3 h 448"/>
              <a:gd name="T30" fmla="*/ 140 w 342"/>
              <a:gd name="T31" fmla="*/ 0 h 448"/>
              <a:gd name="T32" fmla="*/ 114 w 342"/>
              <a:gd name="T33" fmla="*/ 4 h 448"/>
              <a:gd name="T34" fmla="*/ 92 w 342"/>
              <a:gd name="T35" fmla="*/ 9 h 448"/>
              <a:gd name="T36" fmla="*/ 36 w 342"/>
              <a:gd name="T37" fmla="*/ 29 h 448"/>
              <a:gd name="T38" fmla="*/ 0 w 342"/>
              <a:gd name="T39" fmla="*/ 46 h 448"/>
              <a:gd name="T40" fmla="*/ 7 w 342"/>
              <a:gd name="T41" fmla="*/ 46 h 448"/>
              <a:gd name="T42" fmla="*/ 46 w 342"/>
              <a:gd name="T43" fmla="*/ 60 h 448"/>
              <a:gd name="T44" fmla="*/ 75 w 342"/>
              <a:gd name="T45" fmla="*/ 82 h 448"/>
              <a:gd name="T46" fmla="*/ 87 w 342"/>
              <a:gd name="T47" fmla="*/ 99 h 448"/>
              <a:gd name="T48" fmla="*/ 111 w 342"/>
              <a:gd name="T49" fmla="*/ 148 h 448"/>
              <a:gd name="T50" fmla="*/ 151 w 342"/>
              <a:gd name="T51" fmla="*/ 271 h 448"/>
              <a:gd name="T52" fmla="*/ 167 w 342"/>
              <a:gd name="T53" fmla="*/ 343 h 448"/>
              <a:gd name="T54" fmla="*/ 166 w 342"/>
              <a:gd name="T55" fmla="*/ 367 h 448"/>
              <a:gd name="T56" fmla="*/ 159 w 342"/>
              <a:gd name="T57" fmla="*/ 406 h 448"/>
              <a:gd name="T58" fmla="*/ 139 w 342"/>
              <a:gd name="T59" fmla="*/ 445 h 448"/>
              <a:gd name="T60" fmla="*/ 136 w 342"/>
              <a:gd name="T61" fmla="*/ 448 h 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42" h="448">
                <a:moveTo>
                  <a:pt x="136" y="448"/>
                </a:moveTo>
                <a:lnTo>
                  <a:pt x="216" y="419"/>
                </a:lnTo>
                <a:lnTo>
                  <a:pt x="234" y="412"/>
                </a:lnTo>
                <a:lnTo>
                  <a:pt x="251" y="403"/>
                </a:lnTo>
                <a:lnTo>
                  <a:pt x="317" y="343"/>
                </a:lnTo>
                <a:lnTo>
                  <a:pt x="337" y="297"/>
                </a:lnTo>
                <a:lnTo>
                  <a:pt x="342" y="261"/>
                </a:lnTo>
                <a:lnTo>
                  <a:pt x="339" y="242"/>
                </a:lnTo>
                <a:lnTo>
                  <a:pt x="320" y="170"/>
                </a:lnTo>
                <a:lnTo>
                  <a:pt x="294" y="101"/>
                </a:lnTo>
                <a:lnTo>
                  <a:pt x="291" y="95"/>
                </a:lnTo>
                <a:lnTo>
                  <a:pt x="287" y="81"/>
                </a:lnTo>
                <a:lnTo>
                  <a:pt x="244" y="30"/>
                </a:lnTo>
                <a:lnTo>
                  <a:pt x="216" y="13"/>
                </a:lnTo>
                <a:lnTo>
                  <a:pt x="182" y="3"/>
                </a:lnTo>
                <a:lnTo>
                  <a:pt x="140" y="0"/>
                </a:lnTo>
                <a:lnTo>
                  <a:pt x="114" y="4"/>
                </a:lnTo>
                <a:lnTo>
                  <a:pt x="92" y="9"/>
                </a:lnTo>
                <a:lnTo>
                  <a:pt x="36" y="29"/>
                </a:lnTo>
                <a:lnTo>
                  <a:pt x="0" y="46"/>
                </a:lnTo>
                <a:lnTo>
                  <a:pt x="7" y="46"/>
                </a:lnTo>
                <a:lnTo>
                  <a:pt x="46" y="60"/>
                </a:lnTo>
                <a:lnTo>
                  <a:pt x="75" y="82"/>
                </a:lnTo>
                <a:lnTo>
                  <a:pt x="87" y="99"/>
                </a:lnTo>
                <a:lnTo>
                  <a:pt x="111" y="148"/>
                </a:lnTo>
                <a:lnTo>
                  <a:pt x="151" y="271"/>
                </a:lnTo>
                <a:lnTo>
                  <a:pt x="167" y="343"/>
                </a:lnTo>
                <a:lnTo>
                  <a:pt x="166" y="367"/>
                </a:lnTo>
                <a:lnTo>
                  <a:pt x="159" y="406"/>
                </a:lnTo>
                <a:lnTo>
                  <a:pt x="139" y="445"/>
                </a:lnTo>
                <a:lnTo>
                  <a:pt x="136" y="4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ko-KR" altLang="en-US" sz="4800">
              <a:solidFill>
                <a:prstClr val="black"/>
              </a:solidFill>
            </a:endParaRPr>
          </a:p>
        </p:txBody>
      </p:sp>
      <p:sp>
        <p:nvSpPr>
          <p:cNvPr id="38" name="Freeform 30"/>
          <p:cNvSpPr>
            <a:spLocks/>
          </p:cNvSpPr>
          <p:nvPr/>
        </p:nvSpPr>
        <p:spPr bwMode="auto">
          <a:xfrm rot="20702005">
            <a:off x="8271680" y="8957551"/>
            <a:ext cx="153947" cy="212595"/>
          </a:xfrm>
          <a:custGeom>
            <a:avLst/>
            <a:gdLst>
              <a:gd name="T0" fmla="*/ 127 w 315"/>
              <a:gd name="T1" fmla="*/ 435 h 435"/>
              <a:gd name="T2" fmla="*/ 177 w 315"/>
              <a:gd name="T3" fmla="*/ 421 h 435"/>
              <a:gd name="T4" fmla="*/ 230 w 315"/>
              <a:gd name="T5" fmla="*/ 393 h 435"/>
              <a:gd name="T6" fmla="*/ 236 w 315"/>
              <a:gd name="T7" fmla="*/ 389 h 435"/>
              <a:gd name="T8" fmla="*/ 248 w 315"/>
              <a:gd name="T9" fmla="*/ 385 h 435"/>
              <a:gd name="T10" fmla="*/ 299 w 315"/>
              <a:gd name="T11" fmla="*/ 334 h 435"/>
              <a:gd name="T12" fmla="*/ 314 w 315"/>
              <a:gd name="T13" fmla="*/ 290 h 435"/>
              <a:gd name="T14" fmla="*/ 315 w 315"/>
              <a:gd name="T15" fmla="*/ 252 h 435"/>
              <a:gd name="T16" fmla="*/ 311 w 315"/>
              <a:gd name="T17" fmla="*/ 230 h 435"/>
              <a:gd name="T18" fmla="*/ 284 w 315"/>
              <a:gd name="T19" fmla="*/ 111 h 435"/>
              <a:gd name="T20" fmla="*/ 276 w 315"/>
              <a:gd name="T21" fmla="*/ 95 h 435"/>
              <a:gd name="T22" fmla="*/ 271 w 315"/>
              <a:gd name="T23" fmla="*/ 84 h 435"/>
              <a:gd name="T24" fmla="*/ 226 w 315"/>
              <a:gd name="T25" fmla="*/ 29 h 435"/>
              <a:gd name="T26" fmla="*/ 191 w 315"/>
              <a:gd name="T27" fmla="*/ 9 h 435"/>
              <a:gd name="T28" fmla="*/ 164 w 315"/>
              <a:gd name="T29" fmla="*/ 0 h 435"/>
              <a:gd name="T30" fmla="*/ 150 w 315"/>
              <a:gd name="T31" fmla="*/ 0 h 435"/>
              <a:gd name="T32" fmla="*/ 118 w 315"/>
              <a:gd name="T33" fmla="*/ 25 h 435"/>
              <a:gd name="T34" fmla="*/ 46 w 315"/>
              <a:gd name="T35" fmla="*/ 56 h 435"/>
              <a:gd name="T36" fmla="*/ 0 w 315"/>
              <a:gd name="T37" fmla="*/ 69 h 435"/>
              <a:gd name="T38" fmla="*/ 7 w 315"/>
              <a:gd name="T39" fmla="*/ 71 h 435"/>
              <a:gd name="T40" fmla="*/ 44 w 315"/>
              <a:gd name="T41" fmla="*/ 89 h 435"/>
              <a:gd name="T42" fmla="*/ 72 w 315"/>
              <a:gd name="T43" fmla="*/ 114 h 435"/>
              <a:gd name="T44" fmla="*/ 83 w 315"/>
              <a:gd name="T45" fmla="*/ 130 h 435"/>
              <a:gd name="T46" fmla="*/ 106 w 315"/>
              <a:gd name="T47" fmla="*/ 177 h 435"/>
              <a:gd name="T48" fmla="*/ 141 w 315"/>
              <a:gd name="T49" fmla="*/ 281 h 435"/>
              <a:gd name="T50" fmla="*/ 153 w 315"/>
              <a:gd name="T51" fmla="*/ 346 h 435"/>
              <a:gd name="T52" fmla="*/ 151 w 315"/>
              <a:gd name="T53" fmla="*/ 369 h 435"/>
              <a:gd name="T54" fmla="*/ 144 w 315"/>
              <a:gd name="T55" fmla="*/ 406 h 435"/>
              <a:gd name="T56" fmla="*/ 129 w 315"/>
              <a:gd name="T57" fmla="*/ 434 h 435"/>
              <a:gd name="T58" fmla="*/ 127 w 315"/>
              <a:gd name="T59" fmla="*/ 435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15" h="435">
                <a:moveTo>
                  <a:pt x="127" y="435"/>
                </a:moveTo>
                <a:lnTo>
                  <a:pt x="177" y="421"/>
                </a:lnTo>
                <a:lnTo>
                  <a:pt x="230" y="393"/>
                </a:lnTo>
                <a:lnTo>
                  <a:pt x="236" y="389"/>
                </a:lnTo>
                <a:lnTo>
                  <a:pt x="248" y="385"/>
                </a:lnTo>
                <a:lnTo>
                  <a:pt x="299" y="334"/>
                </a:lnTo>
                <a:lnTo>
                  <a:pt x="314" y="290"/>
                </a:lnTo>
                <a:lnTo>
                  <a:pt x="315" y="252"/>
                </a:lnTo>
                <a:lnTo>
                  <a:pt x="311" y="230"/>
                </a:lnTo>
                <a:lnTo>
                  <a:pt x="284" y="111"/>
                </a:lnTo>
                <a:lnTo>
                  <a:pt x="276" y="95"/>
                </a:lnTo>
                <a:lnTo>
                  <a:pt x="271" y="84"/>
                </a:lnTo>
                <a:lnTo>
                  <a:pt x="226" y="29"/>
                </a:lnTo>
                <a:lnTo>
                  <a:pt x="191" y="9"/>
                </a:lnTo>
                <a:lnTo>
                  <a:pt x="164" y="0"/>
                </a:lnTo>
                <a:lnTo>
                  <a:pt x="150" y="0"/>
                </a:lnTo>
                <a:lnTo>
                  <a:pt x="118" y="25"/>
                </a:lnTo>
                <a:lnTo>
                  <a:pt x="46" y="56"/>
                </a:lnTo>
                <a:lnTo>
                  <a:pt x="0" y="69"/>
                </a:lnTo>
                <a:lnTo>
                  <a:pt x="7" y="71"/>
                </a:lnTo>
                <a:lnTo>
                  <a:pt x="44" y="89"/>
                </a:lnTo>
                <a:lnTo>
                  <a:pt x="72" y="114"/>
                </a:lnTo>
                <a:lnTo>
                  <a:pt x="83" y="130"/>
                </a:lnTo>
                <a:lnTo>
                  <a:pt x="106" y="177"/>
                </a:lnTo>
                <a:lnTo>
                  <a:pt x="141" y="281"/>
                </a:lnTo>
                <a:lnTo>
                  <a:pt x="153" y="346"/>
                </a:lnTo>
                <a:lnTo>
                  <a:pt x="151" y="369"/>
                </a:lnTo>
                <a:lnTo>
                  <a:pt x="144" y="406"/>
                </a:lnTo>
                <a:lnTo>
                  <a:pt x="129" y="434"/>
                </a:lnTo>
                <a:lnTo>
                  <a:pt x="127" y="43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ko-KR" altLang="en-US" sz="4800">
              <a:solidFill>
                <a:prstClr val="black"/>
              </a:solidFill>
            </a:endParaRPr>
          </a:p>
        </p:txBody>
      </p:sp>
      <p:sp>
        <p:nvSpPr>
          <p:cNvPr id="39" name="Freeform 31"/>
          <p:cNvSpPr>
            <a:spLocks/>
          </p:cNvSpPr>
          <p:nvPr/>
        </p:nvSpPr>
        <p:spPr bwMode="auto">
          <a:xfrm rot="20702005">
            <a:off x="8377295" y="9128886"/>
            <a:ext cx="136355" cy="208197"/>
          </a:xfrm>
          <a:custGeom>
            <a:avLst/>
            <a:gdLst>
              <a:gd name="T0" fmla="*/ 122 w 278"/>
              <a:gd name="T1" fmla="*/ 425 h 425"/>
              <a:gd name="T2" fmla="*/ 152 w 278"/>
              <a:gd name="T3" fmla="*/ 416 h 425"/>
              <a:gd name="T4" fmla="*/ 212 w 278"/>
              <a:gd name="T5" fmla="*/ 383 h 425"/>
              <a:gd name="T6" fmla="*/ 249 w 278"/>
              <a:gd name="T7" fmla="*/ 347 h 425"/>
              <a:gd name="T8" fmla="*/ 266 w 278"/>
              <a:gd name="T9" fmla="*/ 319 h 425"/>
              <a:gd name="T10" fmla="*/ 276 w 278"/>
              <a:gd name="T11" fmla="*/ 288 h 425"/>
              <a:gd name="T12" fmla="*/ 278 w 278"/>
              <a:gd name="T13" fmla="*/ 252 h 425"/>
              <a:gd name="T14" fmla="*/ 275 w 278"/>
              <a:gd name="T15" fmla="*/ 232 h 425"/>
              <a:gd name="T16" fmla="*/ 243 w 278"/>
              <a:gd name="T17" fmla="*/ 112 h 425"/>
              <a:gd name="T18" fmla="*/ 236 w 278"/>
              <a:gd name="T19" fmla="*/ 93 h 425"/>
              <a:gd name="T20" fmla="*/ 235 w 278"/>
              <a:gd name="T21" fmla="*/ 86 h 425"/>
              <a:gd name="T22" fmla="*/ 209 w 278"/>
              <a:gd name="T23" fmla="*/ 44 h 425"/>
              <a:gd name="T24" fmla="*/ 173 w 278"/>
              <a:gd name="T25" fmla="*/ 13 h 425"/>
              <a:gd name="T26" fmla="*/ 147 w 278"/>
              <a:gd name="T27" fmla="*/ 0 h 425"/>
              <a:gd name="T28" fmla="*/ 115 w 278"/>
              <a:gd name="T29" fmla="*/ 23 h 425"/>
              <a:gd name="T30" fmla="*/ 43 w 278"/>
              <a:gd name="T31" fmla="*/ 53 h 425"/>
              <a:gd name="T32" fmla="*/ 0 w 278"/>
              <a:gd name="T33" fmla="*/ 66 h 425"/>
              <a:gd name="T34" fmla="*/ 7 w 278"/>
              <a:gd name="T35" fmla="*/ 69 h 425"/>
              <a:gd name="T36" fmla="*/ 43 w 278"/>
              <a:gd name="T37" fmla="*/ 86 h 425"/>
              <a:gd name="T38" fmla="*/ 70 w 278"/>
              <a:gd name="T39" fmla="*/ 111 h 425"/>
              <a:gd name="T40" fmla="*/ 80 w 278"/>
              <a:gd name="T41" fmla="*/ 126 h 425"/>
              <a:gd name="T42" fmla="*/ 104 w 278"/>
              <a:gd name="T43" fmla="*/ 173 h 425"/>
              <a:gd name="T44" fmla="*/ 137 w 278"/>
              <a:gd name="T45" fmla="*/ 275 h 425"/>
              <a:gd name="T46" fmla="*/ 147 w 278"/>
              <a:gd name="T47" fmla="*/ 337 h 425"/>
              <a:gd name="T48" fmla="*/ 145 w 278"/>
              <a:gd name="T49" fmla="*/ 360 h 425"/>
              <a:gd name="T50" fmla="*/ 138 w 278"/>
              <a:gd name="T51" fmla="*/ 396 h 425"/>
              <a:gd name="T52" fmla="*/ 124 w 278"/>
              <a:gd name="T53" fmla="*/ 425 h 425"/>
              <a:gd name="T54" fmla="*/ 122 w 278"/>
              <a:gd name="T55" fmla="*/ 425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78" h="425">
                <a:moveTo>
                  <a:pt x="122" y="425"/>
                </a:moveTo>
                <a:lnTo>
                  <a:pt x="152" y="416"/>
                </a:lnTo>
                <a:lnTo>
                  <a:pt x="212" y="383"/>
                </a:lnTo>
                <a:lnTo>
                  <a:pt x="249" y="347"/>
                </a:lnTo>
                <a:lnTo>
                  <a:pt x="266" y="319"/>
                </a:lnTo>
                <a:lnTo>
                  <a:pt x="276" y="288"/>
                </a:lnTo>
                <a:lnTo>
                  <a:pt x="278" y="252"/>
                </a:lnTo>
                <a:lnTo>
                  <a:pt x="275" y="232"/>
                </a:lnTo>
                <a:lnTo>
                  <a:pt x="243" y="112"/>
                </a:lnTo>
                <a:lnTo>
                  <a:pt x="236" y="93"/>
                </a:lnTo>
                <a:lnTo>
                  <a:pt x="235" y="86"/>
                </a:lnTo>
                <a:lnTo>
                  <a:pt x="209" y="44"/>
                </a:lnTo>
                <a:lnTo>
                  <a:pt x="173" y="13"/>
                </a:lnTo>
                <a:lnTo>
                  <a:pt x="147" y="0"/>
                </a:lnTo>
                <a:lnTo>
                  <a:pt x="115" y="23"/>
                </a:lnTo>
                <a:lnTo>
                  <a:pt x="43" y="53"/>
                </a:lnTo>
                <a:lnTo>
                  <a:pt x="0" y="66"/>
                </a:lnTo>
                <a:lnTo>
                  <a:pt x="7" y="69"/>
                </a:lnTo>
                <a:lnTo>
                  <a:pt x="43" y="86"/>
                </a:lnTo>
                <a:lnTo>
                  <a:pt x="70" y="111"/>
                </a:lnTo>
                <a:lnTo>
                  <a:pt x="80" y="126"/>
                </a:lnTo>
                <a:lnTo>
                  <a:pt x="104" y="173"/>
                </a:lnTo>
                <a:lnTo>
                  <a:pt x="137" y="275"/>
                </a:lnTo>
                <a:lnTo>
                  <a:pt x="147" y="337"/>
                </a:lnTo>
                <a:lnTo>
                  <a:pt x="145" y="360"/>
                </a:lnTo>
                <a:lnTo>
                  <a:pt x="138" y="396"/>
                </a:lnTo>
                <a:lnTo>
                  <a:pt x="124" y="425"/>
                </a:lnTo>
                <a:lnTo>
                  <a:pt x="122" y="4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ko-KR" altLang="en-US" sz="4800">
              <a:solidFill>
                <a:prstClr val="black"/>
              </a:solidFill>
            </a:endParaRPr>
          </a:p>
        </p:txBody>
      </p:sp>
      <p:sp>
        <p:nvSpPr>
          <p:cNvPr id="56" name="직사각형 55"/>
          <p:cNvSpPr/>
          <p:nvPr/>
        </p:nvSpPr>
        <p:spPr>
          <a:xfrm rot="19742548">
            <a:off x="6788900" y="9423608"/>
            <a:ext cx="556835" cy="89875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800">
              <a:solidFill>
                <a:prstClr val="white"/>
              </a:solidFill>
            </a:endParaRPr>
          </a:p>
        </p:txBody>
      </p:sp>
      <p:sp>
        <p:nvSpPr>
          <p:cNvPr id="60" name="자유형 59"/>
          <p:cNvSpPr/>
          <p:nvPr/>
        </p:nvSpPr>
        <p:spPr>
          <a:xfrm rot="19742548">
            <a:off x="4333801" y="10087132"/>
            <a:ext cx="3096915" cy="1003917"/>
          </a:xfrm>
          <a:custGeom>
            <a:avLst/>
            <a:gdLst>
              <a:gd name="connsiteX0" fmla="*/ 1548457 w 1548457"/>
              <a:gd name="connsiteY0" fmla="*/ 0 h 501959"/>
              <a:gd name="connsiteX1" fmla="*/ 1548457 w 1548457"/>
              <a:gd name="connsiteY1" fmla="*/ 501959 h 501959"/>
              <a:gd name="connsiteX2" fmla="*/ 553939 w 1548457"/>
              <a:gd name="connsiteY2" fmla="*/ 501959 h 501959"/>
              <a:gd name="connsiteX3" fmla="*/ 406915 w 1548457"/>
              <a:gd name="connsiteY3" fmla="*/ 403356 h 501959"/>
              <a:gd name="connsiteX4" fmla="*/ 95382 w 1548457"/>
              <a:gd name="connsiteY4" fmla="*/ 118041 h 501959"/>
              <a:gd name="connsiteX5" fmla="*/ 0 w 1548457"/>
              <a:gd name="connsiteY5" fmla="*/ 0 h 50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8457" h="501959">
                <a:moveTo>
                  <a:pt x="1548457" y="0"/>
                </a:moveTo>
                <a:lnTo>
                  <a:pt x="1548457" y="501959"/>
                </a:lnTo>
                <a:lnTo>
                  <a:pt x="553939" y="501959"/>
                </a:lnTo>
                <a:lnTo>
                  <a:pt x="406915" y="403356"/>
                </a:lnTo>
                <a:cubicBezTo>
                  <a:pt x="292058" y="317568"/>
                  <a:pt x="188051" y="221813"/>
                  <a:pt x="95382" y="11804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800">
              <a:solidFill>
                <a:prstClr val="white"/>
              </a:solidFill>
            </a:endParaRPr>
          </a:p>
        </p:txBody>
      </p:sp>
      <p:sp>
        <p:nvSpPr>
          <p:cNvPr id="118" name="자유형 117"/>
          <p:cNvSpPr/>
          <p:nvPr/>
        </p:nvSpPr>
        <p:spPr>
          <a:xfrm rot="12600000">
            <a:off x="9055367" y="4246643"/>
            <a:ext cx="510973" cy="997061"/>
          </a:xfrm>
          <a:custGeom>
            <a:avLst/>
            <a:gdLst>
              <a:gd name="connsiteX0" fmla="*/ 647710 w 647710"/>
              <a:gd name="connsiteY0" fmla="*/ 1743455 h 1743457"/>
              <a:gd name="connsiteX1" fmla="*/ 647710 w 647710"/>
              <a:gd name="connsiteY1" fmla="*/ 1743457 h 1743457"/>
              <a:gd name="connsiteX2" fmla="*/ 13159 w 647710"/>
              <a:gd name="connsiteY2" fmla="*/ 351367 h 1743457"/>
              <a:gd name="connsiteX3" fmla="*/ 0 w 647710"/>
              <a:gd name="connsiteY3" fmla="*/ 0 h 1743457"/>
              <a:gd name="connsiteX4" fmla="*/ 107953 w 647710"/>
              <a:gd name="connsiteY4" fmla="*/ 0 h 1743457"/>
              <a:gd name="connsiteX5" fmla="*/ 118321 w 647710"/>
              <a:gd name="connsiteY5" fmla="*/ 314249 h 1743457"/>
              <a:gd name="connsiteX6" fmla="*/ 647710 w 647710"/>
              <a:gd name="connsiteY6" fmla="*/ 1743455 h 174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7710" h="1743457">
                <a:moveTo>
                  <a:pt x="647710" y="1743455"/>
                </a:moveTo>
                <a:lnTo>
                  <a:pt x="647710" y="1743457"/>
                </a:lnTo>
                <a:cubicBezTo>
                  <a:pt x="334705" y="1743457"/>
                  <a:pt x="73556" y="1145831"/>
                  <a:pt x="13159" y="351367"/>
                </a:cubicBezTo>
                <a:lnTo>
                  <a:pt x="0" y="0"/>
                </a:lnTo>
                <a:lnTo>
                  <a:pt x="107953" y="0"/>
                </a:lnTo>
                <a:lnTo>
                  <a:pt x="118321" y="314249"/>
                </a:lnTo>
                <a:cubicBezTo>
                  <a:pt x="166062" y="1029975"/>
                  <a:pt x="374123" y="1608442"/>
                  <a:pt x="647710" y="17434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800">
              <a:solidFill>
                <a:prstClr val="white"/>
              </a:solidFill>
            </a:endParaRPr>
          </a:p>
        </p:txBody>
      </p:sp>
      <p:sp>
        <p:nvSpPr>
          <p:cNvPr id="120" name="자유형 119"/>
          <p:cNvSpPr/>
          <p:nvPr/>
        </p:nvSpPr>
        <p:spPr>
          <a:xfrm rot="11700000">
            <a:off x="8899272" y="4509739"/>
            <a:ext cx="250304" cy="488421"/>
          </a:xfrm>
          <a:custGeom>
            <a:avLst/>
            <a:gdLst>
              <a:gd name="connsiteX0" fmla="*/ 647710 w 647710"/>
              <a:gd name="connsiteY0" fmla="*/ 1743455 h 1743457"/>
              <a:gd name="connsiteX1" fmla="*/ 647710 w 647710"/>
              <a:gd name="connsiteY1" fmla="*/ 1743457 h 1743457"/>
              <a:gd name="connsiteX2" fmla="*/ 13159 w 647710"/>
              <a:gd name="connsiteY2" fmla="*/ 351367 h 1743457"/>
              <a:gd name="connsiteX3" fmla="*/ 0 w 647710"/>
              <a:gd name="connsiteY3" fmla="*/ 0 h 1743457"/>
              <a:gd name="connsiteX4" fmla="*/ 107953 w 647710"/>
              <a:gd name="connsiteY4" fmla="*/ 0 h 1743457"/>
              <a:gd name="connsiteX5" fmla="*/ 118321 w 647710"/>
              <a:gd name="connsiteY5" fmla="*/ 314249 h 1743457"/>
              <a:gd name="connsiteX6" fmla="*/ 647710 w 647710"/>
              <a:gd name="connsiteY6" fmla="*/ 1743455 h 174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7710" h="1743457">
                <a:moveTo>
                  <a:pt x="647710" y="1743455"/>
                </a:moveTo>
                <a:lnTo>
                  <a:pt x="647710" y="1743457"/>
                </a:lnTo>
                <a:cubicBezTo>
                  <a:pt x="334705" y="1743457"/>
                  <a:pt x="73556" y="1145831"/>
                  <a:pt x="13159" y="351367"/>
                </a:cubicBezTo>
                <a:lnTo>
                  <a:pt x="0" y="0"/>
                </a:lnTo>
                <a:lnTo>
                  <a:pt x="107953" y="0"/>
                </a:lnTo>
                <a:lnTo>
                  <a:pt x="118321" y="314249"/>
                </a:lnTo>
                <a:cubicBezTo>
                  <a:pt x="166062" y="1029975"/>
                  <a:pt x="374123" y="1608442"/>
                  <a:pt x="647710" y="17434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800">
              <a:solidFill>
                <a:prstClr val="white"/>
              </a:solidFill>
            </a:endParaRPr>
          </a:p>
        </p:txBody>
      </p:sp>
      <p:grpSp>
        <p:nvGrpSpPr>
          <p:cNvPr id="117" name="그룹 116"/>
          <p:cNvGrpSpPr/>
          <p:nvPr/>
        </p:nvGrpSpPr>
        <p:grpSpPr>
          <a:xfrm rot="18000000" flipV="1">
            <a:off x="10456939" y="7859539"/>
            <a:ext cx="667067" cy="997061"/>
            <a:chOff x="4434631" y="5008275"/>
            <a:chExt cx="477946" cy="714385"/>
          </a:xfrm>
        </p:grpSpPr>
        <p:sp>
          <p:nvSpPr>
            <p:cNvPr id="121" name="자유형 120"/>
            <p:cNvSpPr/>
            <p:nvPr/>
          </p:nvSpPr>
          <p:spPr>
            <a:xfrm rot="12600000">
              <a:off x="4546471" y="5008275"/>
              <a:ext cx="366106" cy="714385"/>
            </a:xfrm>
            <a:custGeom>
              <a:avLst/>
              <a:gdLst>
                <a:gd name="connsiteX0" fmla="*/ 647710 w 647710"/>
                <a:gd name="connsiteY0" fmla="*/ 1743455 h 1743457"/>
                <a:gd name="connsiteX1" fmla="*/ 647710 w 647710"/>
                <a:gd name="connsiteY1" fmla="*/ 1743457 h 1743457"/>
                <a:gd name="connsiteX2" fmla="*/ 13159 w 647710"/>
                <a:gd name="connsiteY2" fmla="*/ 351367 h 1743457"/>
                <a:gd name="connsiteX3" fmla="*/ 0 w 647710"/>
                <a:gd name="connsiteY3" fmla="*/ 0 h 1743457"/>
                <a:gd name="connsiteX4" fmla="*/ 107953 w 647710"/>
                <a:gd name="connsiteY4" fmla="*/ 0 h 1743457"/>
                <a:gd name="connsiteX5" fmla="*/ 118321 w 647710"/>
                <a:gd name="connsiteY5" fmla="*/ 314249 h 1743457"/>
                <a:gd name="connsiteX6" fmla="*/ 647710 w 647710"/>
                <a:gd name="connsiteY6" fmla="*/ 1743455 h 1743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7710" h="1743457">
                  <a:moveTo>
                    <a:pt x="647710" y="1743455"/>
                  </a:moveTo>
                  <a:lnTo>
                    <a:pt x="647710" y="1743457"/>
                  </a:lnTo>
                  <a:cubicBezTo>
                    <a:pt x="334705" y="1743457"/>
                    <a:pt x="73556" y="1145831"/>
                    <a:pt x="13159" y="351367"/>
                  </a:cubicBezTo>
                  <a:lnTo>
                    <a:pt x="0" y="0"/>
                  </a:lnTo>
                  <a:lnTo>
                    <a:pt x="107953" y="0"/>
                  </a:lnTo>
                  <a:lnTo>
                    <a:pt x="118321" y="314249"/>
                  </a:lnTo>
                  <a:cubicBezTo>
                    <a:pt x="166062" y="1029975"/>
                    <a:pt x="374123" y="1608442"/>
                    <a:pt x="647710" y="17434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800">
                <a:solidFill>
                  <a:prstClr val="white"/>
                </a:solidFill>
              </a:endParaRPr>
            </a:p>
          </p:txBody>
        </p:sp>
        <p:sp>
          <p:nvSpPr>
            <p:cNvPr id="123" name="자유형 122"/>
            <p:cNvSpPr/>
            <p:nvPr/>
          </p:nvSpPr>
          <p:spPr>
            <a:xfrm rot="11700000">
              <a:off x="4434631" y="5196780"/>
              <a:ext cx="179341" cy="349949"/>
            </a:xfrm>
            <a:custGeom>
              <a:avLst/>
              <a:gdLst>
                <a:gd name="connsiteX0" fmla="*/ 647710 w 647710"/>
                <a:gd name="connsiteY0" fmla="*/ 1743455 h 1743457"/>
                <a:gd name="connsiteX1" fmla="*/ 647710 w 647710"/>
                <a:gd name="connsiteY1" fmla="*/ 1743457 h 1743457"/>
                <a:gd name="connsiteX2" fmla="*/ 13159 w 647710"/>
                <a:gd name="connsiteY2" fmla="*/ 351367 h 1743457"/>
                <a:gd name="connsiteX3" fmla="*/ 0 w 647710"/>
                <a:gd name="connsiteY3" fmla="*/ 0 h 1743457"/>
                <a:gd name="connsiteX4" fmla="*/ 107953 w 647710"/>
                <a:gd name="connsiteY4" fmla="*/ 0 h 1743457"/>
                <a:gd name="connsiteX5" fmla="*/ 118321 w 647710"/>
                <a:gd name="connsiteY5" fmla="*/ 314249 h 1743457"/>
                <a:gd name="connsiteX6" fmla="*/ 647710 w 647710"/>
                <a:gd name="connsiteY6" fmla="*/ 1743455 h 1743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7710" h="1743457">
                  <a:moveTo>
                    <a:pt x="647710" y="1743455"/>
                  </a:moveTo>
                  <a:lnTo>
                    <a:pt x="647710" y="1743457"/>
                  </a:lnTo>
                  <a:cubicBezTo>
                    <a:pt x="334705" y="1743457"/>
                    <a:pt x="73556" y="1145831"/>
                    <a:pt x="13159" y="351367"/>
                  </a:cubicBezTo>
                  <a:lnTo>
                    <a:pt x="0" y="0"/>
                  </a:lnTo>
                  <a:lnTo>
                    <a:pt x="107953" y="0"/>
                  </a:lnTo>
                  <a:lnTo>
                    <a:pt x="118321" y="314249"/>
                  </a:lnTo>
                  <a:cubicBezTo>
                    <a:pt x="166062" y="1029975"/>
                    <a:pt x="374123" y="1608442"/>
                    <a:pt x="647710" y="17434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8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9591929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831200" y="1186734"/>
            <a:ext cx="22721600" cy="1527200"/>
          </a:xfrm>
          <a:prstGeom prst="rect">
            <a:avLst/>
          </a:prstGeom>
        </p:spPr>
        <p:txBody>
          <a:bodyPr spcFirstLastPara="1" vert="horz" wrap="square" lIns="243800" tIns="243800" rIns="243800" bIns="243800" rtlCol="0" anchor="t" anchorCtr="0">
            <a:normAutofit/>
          </a:bodyPr>
          <a:lstStyle/>
          <a:p>
            <a:r>
              <a:rPr lang="zh-TW" altLang="en-US" dirty="0">
                <a:solidFill>
                  <a:srgbClr val="2F5597"/>
                </a:solidFill>
                <a:latin typeface="Gen Jyuu Gothic XP Medium" panose="020B0402020203020207" pitchFamily="34" charset="-120"/>
                <a:ea typeface="Gen Jyuu Gothic XP Medium" panose="020B0402020203020207" pitchFamily="34" charset="-120"/>
                <a:cs typeface="Gen Jyuu Gothic XP Medium" panose="020B0402020203020207" pitchFamily="34" charset="-120"/>
              </a:rPr>
              <a:t>中期</a:t>
            </a:r>
            <a:r>
              <a:rPr lang="zh-TW" dirty="0">
                <a:solidFill>
                  <a:srgbClr val="2F5597"/>
                </a:solidFill>
                <a:latin typeface="Gen Jyuu Gothic XP Medium" panose="020B0402020203020207" pitchFamily="34" charset="-120"/>
                <a:ea typeface="Gen Jyuu Gothic XP Medium" panose="020B0402020203020207" pitchFamily="34" charset="-120"/>
                <a:cs typeface="Gen Jyuu Gothic XP Medium" panose="020B0402020203020207" pitchFamily="34" charset="-120"/>
              </a:rPr>
              <a:t>目標</a:t>
            </a:r>
            <a:endParaRPr dirty="0">
              <a:solidFill>
                <a:srgbClr val="2F5597"/>
              </a:solidFill>
              <a:latin typeface="Gen Jyuu Gothic XP Medium" panose="020B0402020203020207" pitchFamily="34" charset="-120"/>
              <a:ea typeface="Gen Jyuu Gothic XP Medium" panose="020B0402020203020207" pitchFamily="34" charset="-120"/>
              <a:cs typeface="Gen Jyuu Gothic XP Medium" panose="020B0402020203020207" pitchFamily="34" charset="-120"/>
            </a:endParaRPr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619717" y="3418866"/>
            <a:ext cx="17144566" cy="9110400"/>
          </a:xfrm>
          <a:prstGeom prst="rect">
            <a:avLst/>
          </a:prstGeom>
        </p:spPr>
        <p:txBody>
          <a:bodyPr spcFirstLastPara="1" vert="horz" wrap="square" lIns="243800" tIns="243800" rIns="243800" bIns="243800" rtlCol="0" anchor="t" anchorCtr="0">
            <a:noAutofit/>
          </a:bodyPr>
          <a:lstStyle/>
          <a:p>
            <a:pPr>
              <a:lnSpc>
                <a:spcPct val="200000"/>
              </a:lnSpc>
              <a:buClr>
                <a:schemeClr val="dk1"/>
              </a:buClr>
              <a:buSzPts val="1100"/>
            </a:pPr>
            <a:r>
              <a:rPr lang="zh-TW" sz="5200" dirty="0">
                <a:solidFill>
                  <a:srgbClr val="2F5597"/>
                </a:solidFill>
                <a:latin typeface="Gen Jyuu Gothic XP Medium" panose="020B0402020203020207" pitchFamily="34" charset="-120"/>
                <a:ea typeface="Gen Jyuu Gothic XP Medium" panose="020B0402020203020207" pitchFamily="34" charset="-120"/>
                <a:cs typeface="Gen Jyuu Gothic XP Medium" panose="020B0402020203020207" pitchFamily="34" charset="-120"/>
                <a:sym typeface="Times New Roman"/>
              </a:rPr>
              <a:t>連結市場攤販與非營利機構合作</a:t>
            </a:r>
            <a:endParaRPr sz="5200" dirty="0">
              <a:solidFill>
                <a:srgbClr val="2F5597"/>
              </a:solidFill>
              <a:latin typeface="Gen Jyuu Gothic XP Medium" panose="020B0402020203020207" pitchFamily="34" charset="-120"/>
              <a:ea typeface="Gen Jyuu Gothic XP Medium" panose="020B0402020203020207" pitchFamily="34" charset="-120"/>
              <a:cs typeface="Gen Jyuu Gothic XP Medium" panose="020B0402020203020207" pitchFamily="34" charset="-120"/>
              <a:sym typeface="Times New Roman"/>
            </a:endParaRPr>
          </a:p>
          <a:p>
            <a:pPr marL="1905000" lvl="1" indent="-685800">
              <a:lnSpc>
                <a:spcPct val="200000"/>
              </a:lnSpc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zh-TW" altLang="en-US" sz="5200" dirty="0">
                <a:solidFill>
                  <a:srgbClr val="FFA295"/>
                </a:solidFill>
                <a:latin typeface="Gen Jyuu Gothic XP Medium" panose="020B0402020203020207" pitchFamily="34" charset="-120"/>
                <a:ea typeface="Gen Jyuu Gothic XP Medium" panose="020B0402020203020207" pitchFamily="34" charset="-120"/>
                <a:cs typeface="Gen Jyuu Gothic XP Medium" panose="020B0402020203020207" pitchFamily="34" charset="-120"/>
                <a:sym typeface="Times New Roman"/>
              </a:rPr>
              <a:t>串聯</a:t>
            </a:r>
            <a:r>
              <a:rPr lang="zh-TW" sz="5200" dirty="0">
                <a:solidFill>
                  <a:srgbClr val="FFA295"/>
                </a:solidFill>
                <a:latin typeface="Gen Jyuu Gothic XP Medium" panose="020B0402020203020207" pitchFamily="34" charset="-120"/>
                <a:ea typeface="Gen Jyuu Gothic XP Medium" panose="020B0402020203020207" pitchFamily="34" charset="-120"/>
                <a:cs typeface="Gen Jyuu Gothic XP Medium" panose="020B0402020203020207" pitchFamily="34" charset="-120"/>
                <a:sym typeface="Times New Roman"/>
              </a:rPr>
              <a:t>原有在供餐給弱勢者的機構與市場攤販</a:t>
            </a:r>
            <a:endParaRPr sz="5200" dirty="0">
              <a:solidFill>
                <a:srgbClr val="FFA295"/>
              </a:solidFill>
              <a:latin typeface="Gen Jyuu Gothic XP Medium" panose="020B0402020203020207" pitchFamily="34" charset="-120"/>
              <a:ea typeface="Gen Jyuu Gothic XP Medium" panose="020B0402020203020207" pitchFamily="34" charset="-120"/>
              <a:cs typeface="Gen Jyuu Gothic XP Medium" panose="020B0402020203020207" pitchFamily="34" charset="-120"/>
              <a:sym typeface="Times New Roman"/>
            </a:endParaRPr>
          </a:p>
          <a:p>
            <a:pPr marL="1905000" lvl="1" indent="-685800">
              <a:lnSpc>
                <a:spcPct val="200000"/>
              </a:lnSpc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zh-TW" sz="5200" dirty="0">
                <a:solidFill>
                  <a:srgbClr val="FFA295"/>
                </a:solidFill>
                <a:latin typeface="Gen Jyuu Gothic XP Medium" panose="020B0402020203020207" pitchFamily="34" charset="-120"/>
                <a:ea typeface="Gen Jyuu Gothic XP Medium" panose="020B0402020203020207" pitchFamily="34" charset="-120"/>
                <a:cs typeface="Gen Jyuu Gothic XP Medium" panose="020B0402020203020207" pitchFamily="34" charset="-120"/>
                <a:sym typeface="Times New Roman"/>
              </a:rPr>
              <a:t>化剩食為愛心料理提供弱勢民眾</a:t>
            </a:r>
            <a:endParaRPr lang="en-US" altLang="zh-TW" sz="5200" dirty="0">
              <a:solidFill>
                <a:srgbClr val="FFA295"/>
              </a:solidFill>
              <a:latin typeface="Gen Jyuu Gothic XP Medium" panose="020B0402020203020207" pitchFamily="34" charset="-120"/>
              <a:ea typeface="Gen Jyuu Gothic XP Medium" panose="020B0402020203020207" pitchFamily="34" charset="-120"/>
              <a:cs typeface="Gen Jyuu Gothic XP Medium" panose="020B0402020203020207" pitchFamily="34" charset="-120"/>
              <a:sym typeface="Times New Roman"/>
            </a:endParaRPr>
          </a:p>
          <a:p>
            <a:pPr marL="1905000" lvl="1" indent="-685800">
              <a:lnSpc>
                <a:spcPct val="200000"/>
              </a:lnSpc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zh-TW" sz="5200" dirty="0">
                <a:solidFill>
                  <a:srgbClr val="FFA295"/>
                </a:solidFill>
                <a:latin typeface="Gen Jyuu Gothic XP Medium" panose="020B0402020203020207" pitchFamily="34" charset="-120"/>
                <a:ea typeface="Gen Jyuu Gothic XP Medium" panose="020B0402020203020207" pitchFamily="34" charset="-120"/>
                <a:cs typeface="Gen Jyuu Gothic XP Medium" panose="020B0402020203020207" pitchFamily="34" charset="-120"/>
                <a:sym typeface="Times New Roman"/>
              </a:rPr>
              <a:t>減少剩食淪為廚餘所產生的溫室氣體，進而達減緩氣候變遷的目標</a:t>
            </a:r>
            <a:endParaRPr sz="5200" dirty="0">
              <a:solidFill>
                <a:srgbClr val="FFA295"/>
              </a:solidFill>
              <a:latin typeface="Gen Jyuu Gothic XP Medium" panose="020B0402020203020207" pitchFamily="34" charset="-120"/>
              <a:ea typeface="Gen Jyuu Gothic XP Medium" panose="020B0402020203020207" pitchFamily="34" charset="-120"/>
              <a:cs typeface="Gen Jyuu Gothic XP Medium" panose="020B0402020203020207" pitchFamily="34" charset="-120"/>
            </a:endParaRPr>
          </a:p>
        </p:txBody>
      </p:sp>
      <p:sp>
        <p:nvSpPr>
          <p:cNvPr id="7" name="Google Shape;60;p14">
            <a:extLst>
              <a:ext uri="{FF2B5EF4-FFF2-40B4-BE49-F238E27FC236}">
                <a16:creationId xmlns:a16="http://schemas.microsoft.com/office/drawing/2014/main" id="{187D268B-3593-4053-8263-F7E1A79E1503}"/>
              </a:ext>
            </a:extLst>
          </p:cNvPr>
          <p:cNvSpPr txBox="1">
            <a:spLocks/>
          </p:cNvSpPr>
          <p:nvPr/>
        </p:nvSpPr>
        <p:spPr>
          <a:xfrm>
            <a:off x="5441300" y="1463754"/>
            <a:ext cx="22721600" cy="15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spcFirstLastPara="1" vert="horz" wrap="square" lIns="243800" tIns="243800" rIns="243800" bIns="243800" rtlCol="0" anchor="t" anchorCtr="0">
            <a:normAutofit/>
          </a:bodyPr>
          <a:lstStyle>
            <a:lvl1pPr marL="0" marR="0" indent="0" algn="l" defTabSz="2438337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hangingPunct="1"/>
            <a:r>
              <a:rPr lang="zh-TW" altLang="en-US" sz="6000" dirty="0">
                <a:solidFill>
                  <a:srgbClr val="FFA295"/>
                </a:solidFill>
                <a:latin typeface="Gen Jyuu Gothic XP Medium" panose="020B0402020203020207" pitchFamily="34" charset="-120"/>
                <a:ea typeface="Gen Jyuu Gothic XP Medium" panose="020B0402020203020207" pitchFamily="34" charset="-120"/>
                <a:cs typeface="Gen Jyuu Gothic XP Medium" panose="020B0402020203020207" pitchFamily="34" charset="-120"/>
              </a:rPr>
              <a:t>串聯組織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831200" y="1186734"/>
            <a:ext cx="22721600" cy="1527200"/>
          </a:xfrm>
          <a:prstGeom prst="rect">
            <a:avLst/>
          </a:prstGeom>
        </p:spPr>
        <p:txBody>
          <a:bodyPr spcFirstLastPara="1" vert="horz" wrap="square" lIns="243800" tIns="243800" rIns="243800" bIns="243800" rtlCol="0" anchor="t" anchorCtr="0">
            <a:normAutofit/>
          </a:bodyPr>
          <a:lstStyle/>
          <a:p>
            <a:r>
              <a:rPr lang="zh-TW" altLang="en-US" dirty="0">
                <a:solidFill>
                  <a:srgbClr val="2F5597"/>
                </a:solidFill>
                <a:latin typeface="Gen Jyuu Gothic XP Medium" panose="020B0402020203020207" pitchFamily="34" charset="-120"/>
                <a:ea typeface="Gen Jyuu Gothic XP Medium" panose="020B0402020203020207" pitchFamily="34" charset="-120"/>
                <a:cs typeface="Gen Jyuu Gothic XP Medium" panose="020B0402020203020207" pitchFamily="34" charset="-120"/>
              </a:rPr>
              <a:t>中期目標</a:t>
            </a:r>
            <a:endParaRPr dirty="0">
              <a:solidFill>
                <a:srgbClr val="2F5597"/>
              </a:solidFill>
              <a:latin typeface="Gen Jyuu Gothic XP Medium" panose="020B0402020203020207" pitchFamily="34" charset="-120"/>
              <a:ea typeface="Gen Jyuu Gothic XP Medium" panose="020B0402020203020207" pitchFamily="34" charset="-120"/>
              <a:cs typeface="Gen Jyuu Gothic XP Medium" panose="020B0402020203020207" pitchFamily="34" charset="-120"/>
            </a:endParaRPr>
          </a:p>
        </p:txBody>
      </p:sp>
      <p:sp>
        <p:nvSpPr>
          <p:cNvPr id="10" name="Google Shape;60;p14">
            <a:extLst>
              <a:ext uri="{FF2B5EF4-FFF2-40B4-BE49-F238E27FC236}">
                <a16:creationId xmlns:a16="http://schemas.microsoft.com/office/drawing/2014/main" id="{2720882C-5AA1-4739-833D-9CC92720B149}"/>
              </a:ext>
            </a:extLst>
          </p:cNvPr>
          <p:cNvSpPr txBox="1">
            <a:spLocks/>
          </p:cNvSpPr>
          <p:nvPr/>
        </p:nvSpPr>
        <p:spPr>
          <a:xfrm>
            <a:off x="5435415" y="1451203"/>
            <a:ext cx="5788845" cy="15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spcFirstLastPara="1" vert="horz" wrap="square" lIns="243800" tIns="243800" rIns="243800" bIns="243800" rtlCol="0" anchor="t" anchorCtr="0">
            <a:normAutofit/>
          </a:bodyPr>
          <a:lstStyle>
            <a:lvl1pPr marL="0" marR="0" indent="0" algn="l" defTabSz="2438337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hangingPunct="1"/>
            <a:r>
              <a:rPr lang="zh-TW" altLang="en-US" sz="6000" dirty="0">
                <a:solidFill>
                  <a:srgbClr val="FFA295"/>
                </a:solidFill>
                <a:latin typeface="Gen Jyuu Gothic XP Medium" panose="020B0402020203020207" pitchFamily="34" charset="-120"/>
                <a:ea typeface="Gen Jyuu Gothic XP Medium" panose="020B0402020203020207" pitchFamily="34" charset="-120"/>
                <a:cs typeface="Gen Jyuu Gothic XP Medium" panose="020B0402020203020207" pitchFamily="34" charset="-120"/>
              </a:rPr>
              <a:t>人力持續挹注</a:t>
            </a:r>
          </a:p>
        </p:txBody>
      </p:sp>
      <p:sp>
        <p:nvSpPr>
          <p:cNvPr id="11" name="Google Shape;61;p14">
            <a:extLst>
              <a:ext uri="{FF2B5EF4-FFF2-40B4-BE49-F238E27FC236}">
                <a16:creationId xmlns:a16="http://schemas.microsoft.com/office/drawing/2014/main" id="{15FF8CBB-9EC2-4495-8BED-D2AE1508CE8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051066" y="3998729"/>
            <a:ext cx="18281867" cy="9110400"/>
          </a:xfrm>
          <a:prstGeom prst="rect">
            <a:avLst/>
          </a:prstGeom>
        </p:spPr>
        <p:txBody>
          <a:bodyPr spcFirstLastPara="1" vert="horz" wrap="square" lIns="243800" tIns="243800" rIns="243800" bIns="243800" rtlCol="0" anchor="t" anchorCtr="0">
            <a:noAutofit/>
          </a:bodyPr>
          <a:lstStyle/>
          <a:p>
            <a:pPr>
              <a:lnSpc>
                <a:spcPct val="200000"/>
              </a:lnSpc>
              <a:buClr>
                <a:schemeClr val="dk1"/>
              </a:buClr>
              <a:buSzPts val="1100"/>
            </a:pPr>
            <a:r>
              <a:rPr lang="zh-TW" altLang="en-US" sz="5200" dirty="0">
                <a:solidFill>
                  <a:srgbClr val="2F5597"/>
                </a:solidFill>
                <a:latin typeface="Gen Jyuu Gothic XP Medium" panose="020B0402020203020207" pitchFamily="34" charset="-120"/>
                <a:ea typeface="Gen Jyuu Gothic XP Medium" panose="020B0402020203020207" pitchFamily="34" charset="-120"/>
                <a:cs typeface="Gen Jyuu Gothic XP Medium" panose="020B0402020203020207" pitchFamily="34" charset="-120"/>
                <a:sym typeface="Times New Roman"/>
              </a:rPr>
              <a:t>校內課程延續</a:t>
            </a:r>
            <a:endParaRPr sz="5200" dirty="0">
              <a:solidFill>
                <a:srgbClr val="2F5597"/>
              </a:solidFill>
              <a:latin typeface="Gen Jyuu Gothic XP Medium" panose="020B0402020203020207" pitchFamily="34" charset="-120"/>
              <a:ea typeface="Gen Jyuu Gothic XP Medium" panose="020B0402020203020207" pitchFamily="34" charset="-120"/>
              <a:cs typeface="Gen Jyuu Gothic XP Medium" panose="020B0402020203020207" pitchFamily="34" charset="-120"/>
              <a:sym typeface="Times New Roman"/>
            </a:endParaRPr>
          </a:p>
          <a:p>
            <a:pPr marL="1905000" lvl="1" indent="-685800">
              <a:lnSpc>
                <a:spcPct val="200000"/>
              </a:lnSpc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zh-TW" altLang="en-US" sz="5200" dirty="0">
                <a:solidFill>
                  <a:srgbClr val="FFA295"/>
                </a:solidFill>
                <a:latin typeface="Gen Jyuu Gothic XP Medium" panose="020B0402020203020207" pitchFamily="34" charset="-120"/>
                <a:ea typeface="Gen Jyuu Gothic XP Medium" panose="020B0402020203020207" pitchFamily="34" charset="-120"/>
                <a:cs typeface="Gen Jyuu Gothic XP Medium" panose="020B0402020203020207" pitchFamily="34" charset="-120"/>
                <a:sym typeface="Times New Roman"/>
              </a:rPr>
              <a:t>建立社群網站、實體社團以及校內為課程帶領公民行動</a:t>
            </a:r>
            <a:endParaRPr lang="en-US" altLang="zh-TW" sz="5200" dirty="0">
              <a:solidFill>
                <a:srgbClr val="FFA295"/>
              </a:solidFill>
              <a:latin typeface="Gen Jyuu Gothic XP Medium" panose="020B0402020203020207" pitchFamily="34" charset="-120"/>
              <a:ea typeface="Gen Jyuu Gothic XP Medium" panose="020B0402020203020207" pitchFamily="34" charset="-120"/>
              <a:cs typeface="Gen Jyuu Gothic XP Medium" panose="020B0402020203020207" pitchFamily="34" charset="-120"/>
              <a:sym typeface="Times New Roman"/>
            </a:endParaRPr>
          </a:p>
          <a:p>
            <a:pPr marL="1905000" lvl="1" indent="-685800">
              <a:lnSpc>
                <a:spcPct val="200000"/>
              </a:lnSpc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zh-TW" altLang="en-US" sz="5200" dirty="0">
                <a:solidFill>
                  <a:srgbClr val="FFA295"/>
                </a:solidFill>
                <a:latin typeface="Gen Jyuu Gothic XP Medium" panose="020B0402020203020207" pitchFamily="34" charset="-120"/>
                <a:ea typeface="Gen Jyuu Gothic XP Medium" panose="020B0402020203020207" pitchFamily="34" charset="-120"/>
                <a:cs typeface="Gen Jyuu Gothic XP Medium" panose="020B0402020203020207" pitchFamily="34" charset="-120"/>
                <a:sym typeface="Times New Roman"/>
              </a:rPr>
              <a:t>包裝、強化剩食與氣候變遷、淨零排放觀念連結的重要性，將觀念帶到學生端</a:t>
            </a:r>
            <a:endParaRPr sz="5200" dirty="0">
              <a:solidFill>
                <a:srgbClr val="FFA295"/>
              </a:solidFill>
              <a:latin typeface="Gen Jyuu Gothic XP Medium" panose="020B0402020203020207" pitchFamily="34" charset="-120"/>
              <a:ea typeface="Gen Jyuu Gothic XP Medium" panose="020B0402020203020207" pitchFamily="34" charset="-120"/>
              <a:cs typeface="Gen Jyuu Gothic XP Medium" panose="020B0402020203020207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1989324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모서리가 둥근 직사각형 234"/>
          <p:cNvSpPr/>
          <p:nvPr/>
        </p:nvSpPr>
        <p:spPr>
          <a:xfrm rot="21201230">
            <a:off x="9653626" y="6092252"/>
            <a:ext cx="3873576" cy="3357612"/>
          </a:xfrm>
          <a:prstGeom prst="roundRect">
            <a:avLst>
              <a:gd name="adj" fmla="val 7931"/>
            </a:avLst>
          </a:prstGeom>
          <a:solidFill>
            <a:schemeClr val="tx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800">
              <a:solidFill>
                <a:prstClr val="white"/>
              </a:solidFill>
            </a:endParaRPr>
          </a:p>
        </p:txBody>
      </p:sp>
      <p:sp>
        <p:nvSpPr>
          <p:cNvPr id="71" name="모서리가 둥근 직사각형 70"/>
          <p:cNvSpPr/>
          <p:nvPr/>
        </p:nvSpPr>
        <p:spPr>
          <a:xfrm rot="398770" flipH="1">
            <a:off x="13221529" y="6253480"/>
            <a:ext cx="6229006" cy="3357612"/>
          </a:xfrm>
          <a:prstGeom prst="roundRect">
            <a:avLst>
              <a:gd name="adj" fmla="val 7931"/>
            </a:avLst>
          </a:prstGeom>
          <a:solidFill>
            <a:schemeClr val="tx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800">
              <a:solidFill>
                <a:prstClr val="white"/>
              </a:solidFill>
            </a:endParaRPr>
          </a:p>
        </p:txBody>
      </p:sp>
      <p:sp>
        <p:nvSpPr>
          <p:cNvPr id="70" name="모서리가 둥근 직사각형 69"/>
          <p:cNvSpPr/>
          <p:nvPr/>
        </p:nvSpPr>
        <p:spPr>
          <a:xfrm rot="21201230">
            <a:off x="7368560" y="6274024"/>
            <a:ext cx="6166344" cy="3357612"/>
          </a:xfrm>
          <a:prstGeom prst="roundRect">
            <a:avLst>
              <a:gd name="adj" fmla="val 7931"/>
            </a:avLst>
          </a:prstGeom>
          <a:solidFill>
            <a:schemeClr val="tx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800">
              <a:solidFill>
                <a:prstClr val="white"/>
              </a:solidFill>
            </a:endParaRPr>
          </a:p>
        </p:txBody>
      </p:sp>
      <p:sp>
        <p:nvSpPr>
          <p:cNvPr id="151" name="자유형 150"/>
          <p:cNvSpPr/>
          <p:nvPr/>
        </p:nvSpPr>
        <p:spPr>
          <a:xfrm>
            <a:off x="9519851" y="4417621"/>
            <a:ext cx="10114026" cy="4803486"/>
          </a:xfrm>
          <a:custGeom>
            <a:avLst/>
            <a:gdLst>
              <a:gd name="connsiteX0" fmla="*/ 106212 w 5057013"/>
              <a:gd name="connsiteY0" fmla="*/ 0 h 2401743"/>
              <a:gd name="connsiteX1" fmla="*/ 4866531 w 5057013"/>
              <a:gd name="connsiteY1" fmla="*/ 0 h 2401743"/>
              <a:gd name="connsiteX2" fmla="*/ 5057013 w 5057013"/>
              <a:gd name="connsiteY2" fmla="*/ 190482 h 2401743"/>
              <a:gd name="connsiteX3" fmla="*/ 5057013 w 5057013"/>
              <a:gd name="connsiteY3" fmla="*/ 2211261 h 2401743"/>
              <a:gd name="connsiteX4" fmla="*/ 4866531 w 5057013"/>
              <a:gd name="connsiteY4" fmla="*/ 2401743 h 2401743"/>
              <a:gd name="connsiteX5" fmla="*/ 106212 w 5057013"/>
              <a:gd name="connsiteY5" fmla="*/ 2401743 h 2401743"/>
              <a:gd name="connsiteX6" fmla="*/ 38760 w 5057013"/>
              <a:gd name="connsiteY6" fmla="*/ 2299982 h 2401743"/>
              <a:gd name="connsiteX7" fmla="*/ 0 w 5057013"/>
              <a:gd name="connsiteY7" fmla="*/ 2292157 h 2401743"/>
              <a:gd name="connsiteX8" fmla="*/ 0 w 5057013"/>
              <a:gd name="connsiteY8" fmla="*/ 2235496 h 2401743"/>
              <a:gd name="connsiteX9" fmla="*/ 19128 w 5057013"/>
              <a:gd name="connsiteY9" fmla="*/ 2227573 h 2401743"/>
              <a:gd name="connsiteX10" fmla="*/ 29672 w 5057013"/>
              <a:gd name="connsiteY10" fmla="*/ 2202117 h 2401743"/>
              <a:gd name="connsiteX11" fmla="*/ 19128 w 5057013"/>
              <a:gd name="connsiteY11" fmla="*/ 2176661 h 2401743"/>
              <a:gd name="connsiteX12" fmla="*/ 0 w 5057013"/>
              <a:gd name="connsiteY12" fmla="*/ 2168738 h 2401743"/>
              <a:gd name="connsiteX13" fmla="*/ 0 w 5057013"/>
              <a:gd name="connsiteY13" fmla="*/ 2125056 h 2401743"/>
              <a:gd name="connsiteX14" fmla="*/ 19128 w 5057013"/>
              <a:gd name="connsiteY14" fmla="*/ 2117133 h 2401743"/>
              <a:gd name="connsiteX15" fmla="*/ 29672 w 5057013"/>
              <a:gd name="connsiteY15" fmla="*/ 2091677 h 2401743"/>
              <a:gd name="connsiteX16" fmla="*/ 19128 w 5057013"/>
              <a:gd name="connsiteY16" fmla="*/ 2066221 h 2401743"/>
              <a:gd name="connsiteX17" fmla="*/ 0 w 5057013"/>
              <a:gd name="connsiteY17" fmla="*/ 2058298 h 2401743"/>
              <a:gd name="connsiteX18" fmla="*/ 0 w 5057013"/>
              <a:gd name="connsiteY18" fmla="*/ 2014616 h 2401743"/>
              <a:gd name="connsiteX19" fmla="*/ 19128 w 5057013"/>
              <a:gd name="connsiteY19" fmla="*/ 2006693 h 2401743"/>
              <a:gd name="connsiteX20" fmla="*/ 29672 w 5057013"/>
              <a:gd name="connsiteY20" fmla="*/ 1981237 h 2401743"/>
              <a:gd name="connsiteX21" fmla="*/ 19128 w 5057013"/>
              <a:gd name="connsiteY21" fmla="*/ 1955781 h 2401743"/>
              <a:gd name="connsiteX22" fmla="*/ 0 w 5057013"/>
              <a:gd name="connsiteY22" fmla="*/ 1947858 h 2401743"/>
              <a:gd name="connsiteX23" fmla="*/ 0 w 5057013"/>
              <a:gd name="connsiteY23" fmla="*/ 1904176 h 2401743"/>
              <a:gd name="connsiteX24" fmla="*/ 19128 w 5057013"/>
              <a:gd name="connsiteY24" fmla="*/ 1896253 h 2401743"/>
              <a:gd name="connsiteX25" fmla="*/ 29672 w 5057013"/>
              <a:gd name="connsiteY25" fmla="*/ 1870797 h 2401743"/>
              <a:gd name="connsiteX26" fmla="*/ 19128 w 5057013"/>
              <a:gd name="connsiteY26" fmla="*/ 1845341 h 2401743"/>
              <a:gd name="connsiteX27" fmla="*/ 0 w 5057013"/>
              <a:gd name="connsiteY27" fmla="*/ 1837418 h 2401743"/>
              <a:gd name="connsiteX28" fmla="*/ 0 w 5057013"/>
              <a:gd name="connsiteY28" fmla="*/ 1793736 h 2401743"/>
              <a:gd name="connsiteX29" fmla="*/ 19128 w 5057013"/>
              <a:gd name="connsiteY29" fmla="*/ 1785813 h 2401743"/>
              <a:gd name="connsiteX30" fmla="*/ 29672 w 5057013"/>
              <a:gd name="connsiteY30" fmla="*/ 1760357 h 2401743"/>
              <a:gd name="connsiteX31" fmla="*/ 19128 w 5057013"/>
              <a:gd name="connsiteY31" fmla="*/ 1734901 h 2401743"/>
              <a:gd name="connsiteX32" fmla="*/ 0 w 5057013"/>
              <a:gd name="connsiteY32" fmla="*/ 1726978 h 2401743"/>
              <a:gd name="connsiteX33" fmla="*/ 0 w 5057013"/>
              <a:gd name="connsiteY33" fmla="*/ 1683296 h 2401743"/>
              <a:gd name="connsiteX34" fmla="*/ 19128 w 5057013"/>
              <a:gd name="connsiteY34" fmla="*/ 1675373 h 2401743"/>
              <a:gd name="connsiteX35" fmla="*/ 29672 w 5057013"/>
              <a:gd name="connsiteY35" fmla="*/ 1649917 h 2401743"/>
              <a:gd name="connsiteX36" fmla="*/ 19128 w 5057013"/>
              <a:gd name="connsiteY36" fmla="*/ 1624461 h 2401743"/>
              <a:gd name="connsiteX37" fmla="*/ 0 w 5057013"/>
              <a:gd name="connsiteY37" fmla="*/ 1616538 h 2401743"/>
              <a:gd name="connsiteX38" fmla="*/ 0 w 5057013"/>
              <a:gd name="connsiteY38" fmla="*/ 1572856 h 2401743"/>
              <a:gd name="connsiteX39" fmla="*/ 19128 w 5057013"/>
              <a:gd name="connsiteY39" fmla="*/ 1564933 h 2401743"/>
              <a:gd name="connsiteX40" fmla="*/ 29672 w 5057013"/>
              <a:gd name="connsiteY40" fmla="*/ 1539477 h 2401743"/>
              <a:gd name="connsiteX41" fmla="*/ 19128 w 5057013"/>
              <a:gd name="connsiteY41" fmla="*/ 1514021 h 2401743"/>
              <a:gd name="connsiteX42" fmla="*/ 0 w 5057013"/>
              <a:gd name="connsiteY42" fmla="*/ 1506098 h 2401743"/>
              <a:gd name="connsiteX43" fmla="*/ 0 w 5057013"/>
              <a:gd name="connsiteY43" fmla="*/ 1462416 h 2401743"/>
              <a:gd name="connsiteX44" fmla="*/ 19128 w 5057013"/>
              <a:gd name="connsiteY44" fmla="*/ 1454493 h 2401743"/>
              <a:gd name="connsiteX45" fmla="*/ 29672 w 5057013"/>
              <a:gd name="connsiteY45" fmla="*/ 1429037 h 2401743"/>
              <a:gd name="connsiteX46" fmla="*/ 19128 w 5057013"/>
              <a:gd name="connsiteY46" fmla="*/ 1403581 h 2401743"/>
              <a:gd name="connsiteX47" fmla="*/ 0 w 5057013"/>
              <a:gd name="connsiteY47" fmla="*/ 1395658 h 2401743"/>
              <a:gd name="connsiteX48" fmla="*/ 0 w 5057013"/>
              <a:gd name="connsiteY48" fmla="*/ 1351976 h 2401743"/>
              <a:gd name="connsiteX49" fmla="*/ 19128 w 5057013"/>
              <a:gd name="connsiteY49" fmla="*/ 1344053 h 2401743"/>
              <a:gd name="connsiteX50" fmla="*/ 29672 w 5057013"/>
              <a:gd name="connsiteY50" fmla="*/ 1318597 h 2401743"/>
              <a:gd name="connsiteX51" fmla="*/ 19128 w 5057013"/>
              <a:gd name="connsiteY51" fmla="*/ 1293141 h 2401743"/>
              <a:gd name="connsiteX52" fmla="*/ 0 w 5057013"/>
              <a:gd name="connsiteY52" fmla="*/ 1285218 h 2401743"/>
              <a:gd name="connsiteX53" fmla="*/ 0 w 5057013"/>
              <a:gd name="connsiteY53" fmla="*/ 1241536 h 2401743"/>
              <a:gd name="connsiteX54" fmla="*/ 19128 w 5057013"/>
              <a:gd name="connsiteY54" fmla="*/ 1233613 h 2401743"/>
              <a:gd name="connsiteX55" fmla="*/ 29672 w 5057013"/>
              <a:gd name="connsiteY55" fmla="*/ 1208157 h 2401743"/>
              <a:gd name="connsiteX56" fmla="*/ 19128 w 5057013"/>
              <a:gd name="connsiteY56" fmla="*/ 1182701 h 2401743"/>
              <a:gd name="connsiteX57" fmla="*/ 0 w 5057013"/>
              <a:gd name="connsiteY57" fmla="*/ 1174778 h 2401743"/>
              <a:gd name="connsiteX58" fmla="*/ 0 w 5057013"/>
              <a:gd name="connsiteY58" fmla="*/ 1131096 h 2401743"/>
              <a:gd name="connsiteX59" fmla="*/ 19128 w 5057013"/>
              <a:gd name="connsiteY59" fmla="*/ 1123173 h 2401743"/>
              <a:gd name="connsiteX60" fmla="*/ 29672 w 5057013"/>
              <a:gd name="connsiteY60" fmla="*/ 1097717 h 2401743"/>
              <a:gd name="connsiteX61" fmla="*/ 19128 w 5057013"/>
              <a:gd name="connsiteY61" fmla="*/ 1072261 h 2401743"/>
              <a:gd name="connsiteX62" fmla="*/ 0 w 5057013"/>
              <a:gd name="connsiteY62" fmla="*/ 1064338 h 2401743"/>
              <a:gd name="connsiteX63" fmla="*/ 0 w 5057013"/>
              <a:gd name="connsiteY63" fmla="*/ 1020656 h 2401743"/>
              <a:gd name="connsiteX64" fmla="*/ 19128 w 5057013"/>
              <a:gd name="connsiteY64" fmla="*/ 1012733 h 2401743"/>
              <a:gd name="connsiteX65" fmla="*/ 29672 w 5057013"/>
              <a:gd name="connsiteY65" fmla="*/ 987277 h 2401743"/>
              <a:gd name="connsiteX66" fmla="*/ 19128 w 5057013"/>
              <a:gd name="connsiteY66" fmla="*/ 961821 h 2401743"/>
              <a:gd name="connsiteX67" fmla="*/ 0 w 5057013"/>
              <a:gd name="connsiteY67" fmla="*/ 953898 h 2401743"/>
              <a:gd name="connsiteX68" fmla="*/ 0 w 5057013"/>
              <a:gd name="connsiteY68" fmla="*/ 910216 h 2401743"/>
              <a:gd name="connsiteX69" fmla="*/ 19128 w 5057013"/>
              <a:gd name="connsiteY69" fmla="*/ 902293 h 2401743"/>
              <a:gd name="connsiteX70" fmla="*/ 29672 w 5057013"/>
              <a:gd name="connsiteY70" fmla="*/ 876837 h 2401743"/>
              <a:gd name="connsiteX71" fmla="*/ 19128 w 5057013"/>
              <a:gd name="connsiteY71" fmla="*/ 851381 h 2401743"/>
              <a:gd name="connsiteX72" fmla="*/ 0 w 5057013"/>
              <a:gd name="connsiteY72" fmla="*/ 843458 h 2401743"/>
              <a:gd name="connsiteX73" fmla="*/ 0 w 5057013"/>
              <a:gd name="connsiteY73" fmla="*/ 799776 h 2401743"/>
              <a:gd name="connsiteX74" fmla="*/ 19128 w 5057013"/>
              <a:gd name="connsiteY74" fmla="*/ 791853 h 2401743"/>
              <a:gd name="connsiteX75" fmla="*/ 29672 w 5057013"/>
              <a:gd name="connsiteY75" fmla="*/ 766397 h 2401743"/>
              <a:gd name="connsiteX76" fmla="*/ 19128 w 5057013"/>
              <a:gd name="connsiteY76" fmla="*/ 740941 h 2401743"/>
              <a:gd name="connsiteX77" fmla="*/ 0 w 5057013"/>
              <a:gd name="connsiteY77" fmla="*/ 733018 h 2401743"/>
              <a:gd name="connsiteX78" fmla="*/ 0 w 5057013"/>
              <a:gd name="connsiteY78" fmla="*/ 689336 h 2401743"/>
              <a:gd name="connsiteX79" fmla="*/ 19128 w 5057013"/>
              <a:gd name="connsiteY79" fmla="*/ 681413 h 2401743"/>
              <a:gd name="connsiteX80" fmla="*/ 29672 w 5057013"/>
              <a:gd name="connsiteY80" fmla="*/ 655957 h 2401743"/>
              <a:gd name="connsiteX81" fmla="*/ 19128 w 5057013"/>
              <a:gd name="connsiteY81" fmla="*/ 630501 h 2401743"/>
              <a:gd name="connsiteX82" fmla="*/ 0 w 5057013"/>
              <a:gd name="connsiteY82" fmla="*/ 622578 h 2401743"/>
              <a:gd name="connsiteX83" fmla="*/ 0 w 5057013"/>
              <a:gd name="connsiteY83" fmla="*/ 578896 h 2401743"/>
              <a:gd name="connsiteX84" fmla="*/ 19128 w 5057013"/>
              <a:gd name="connsiteY84" fmla="*/ 570973 h 2401743"/>
              <a:gd name="connsiteX85" fmla="*/ 29672 w 5057013"/>
              <a:gd name="connsiteY85" fmla="*/ 545517 h 2401743"/>
              <a:gd name="connsiteX86" fmla="*/ 19128 w 5057013"/>
              <a:gd name="connsiteY86" fmla="*/ 520061 h 2401743"/>
              <a:gd name="connsiteX87" fmla="*/ 0 w 5057013"/>
              <a:gd name="connsiteY87" fmla="*/ 512138 h 2401743"/>
              <a:gd name="connsiteX88" fmla="*/ 0 w 5057013"/>
              <a:gd name="connsiteY88" fmla="*/ 468456 h 2401743"/>
              <a:gd name="connsiteX89" fmla="*/ 19128 w 5057013"/>
              <a:gd name="connsiteY89" fmla="*/ 460533 h 2401743"/>
              <a:gd name="connsiteX90" fmla="*/ 29672 w 5057013"/>
              <a:gd name="connsiteY90" fmla="*/ 435077 h 2401743"/>
              <a:gd name="connsiteX91" fmla="*/ 19128 w 5057013"/>
              <a:gd name="connsiteY91" fmla="*/ 409621 h 2401743"/>
              <a:gd name="connsiteX92" fmla="*/ 0 w 5057013"/>
              <a:gd name="connsiteY92" fmla="*/ 401698 h 2401743"/>
              <a:gd name="connsiteX93" fmla="*/ 0 w 5057013"/>
              <a:gd name="connsiteY93" fmla="*/ 358016 h 2401743"/>
              <a:gd name="connsiteX94" fmla="*/ 19128 w 5057013"/>
              <a:gd name="connsiteY94" fmla="*/ 350093 h 2401743"/>
              <a:gd name="connsiteX95" fmla="*/ 29672 w 5057013"/>
              <a:gd name="connsiteY95" fmla="*/ 324637 h 2401743"/>
              <a:gd name="connsiteX96" fmla="*/ 19128 w 5057013"/>
              <a:gd name="connsiteY96" fmla="*/ 299181 h 2401743"/>
              <a:gd name="connsiteX97" fmla="*/ 0 w 5057013"/>
              <a:gd name="connsiteY97" fmla="*/ 291258 h 2401743"/>
              <a:gd name="connsiteX98" fmla="*/ 0 w 5057013"/>
              <a:gd name="connsiteY98" fmla="*/ 247576 h 2401743"/>
              <a:gd name="connsiteX99" fmla="*/ 19128 w 5057013"/>
              <a:gd name="connsiteY99" fmla="*/ 239653 h 2401743"/>
              <a:gd name="connsiteX100" fmla="*/ 29672 w 5057013"/>
              <a:gd name="connsiteY100" fmla="*/ 214197 h 2401743"/>
              <a:gd name="connsiteX101" fmla="*/ 19128 w 5057013"/>
              <a:gd name="connsiteY101" fmla="*/ 188741 h 2401743"/>
              <a:gd name="connsiteX102" fmla="*/ 0 w 5057013"/>
              <a:gd name="connsiteY102" fmla="*/ 180818 h 2401743"/>
              <a:gd name="connsiteX103" fmla="*/ 0 w 5057013"/>
              <a:gd name="connsiteY103" fmla="*/ 109587 h 2401743"/>
              <a:gd name="connsiteX104" fmla="*/ 38760 w 5057013"/>
              <a:gd name="connsiteY104" fmla="*/ 101761 h 2401743"/>
              <a:gd name="connsiteX105" fmla="*/ 106212 w 5057013"/>
              <a:gd name="connsiteY105" fmla="*/ 0 h 240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5057013" h="2401743">
                <a:moveTo>
                  <a:pt x="106212" y="0"/>
                </a:moveTo>
                <a:lnTo>
                  <a:pt x="4866531" y="0"/>
                </a:lnTo>
                <a:cubicBezTo>
                  <a:pt x="4971731" y="0"/>
                  <a:pt x="5057013" y="85282"/>
                  <a:pt x="5057013" y="190482"/>
                </a:cubicBezTo>
                <a:lnTo>
                  <a:pt x="5057013" y="2211261"/>
                </a:lnTo>
                <a:cubicBezTo>
                  <a:pt x="5057013" y="2316461"/>
                  <a:pt x="4971731" y="2401743"/>
                  <a:pt x="4866531" y="2401743"/>
                </a:cubicBezTo>
                <a:lnTo>
                  <a:pt x="106212" y="2401743"/>
                </a:lnTo>
                <a:cubicBezTo>
                  <a:pt x="106212" y="2355998"/>
                  <a:pt x="78399" y="2316748"/>
                  <a:pt x="38760" y="2299982"/>
                </a:cubicBezTo>
                <a:lnTo>
                  <a:pt x="0" y="2292157"/>
                </a:lnTo>
                <a:lnTo>
                  <a:pt x="0" y="2235496"/>
                </a:lnTo>
                <a:lnTo>
                  <a:pt x="19128" y="2227573"/>
                </a:lnTo>
                <a:cubicBezTo>
                  <a:pt x="25643" y="2221058"/>
                  <a:pt x="29672" y="2212058"/>
                  <a:pt x="29672" y="2202117"/>
                </a:cubicBezTo>
                <a:cubicBezTo>
                  <a:pt x="29672" y="2192176"/>
                  <a:pt x="25643" y="2183176"/>
                  <a:pt x="19128" y="2176661"/>
                </a:cubicBezTo>
                <a:lnTo>
                  <a:pt x="0" y="2168738"/>
                </a:lnTo>
                <a:lnTo>
                  <a:pt x="0" y="2125056"/>
                </a:lnTo>
                <a:lnTo>
                  <a:pt x="19128" y="2117133"/>
                </a:lnTo>
                <a:cubicBezTo>
                  <a:pt x="25643" y="2110618"/>
                  <a:pt x="29672" y="2101618"/>
                  <a:pt x="29672" y="2091677"/>
                </a:cubicBezTo>
                <a:cubicBezTo>
                  <a:pt x="29672" y="2081736"/>
                  <a:pt x="25643" y="2072736"/>
                  <a:pt x="19128" y="2066221"/>
                </a:cubicBezTo>
                <a:lnTo>
                  <a:pt x="0" y="2058298"/>
                </a:lnTo>
                <a:lnTo>
                  <a:pt x="0" y="2014616"/>
                </a:lnTo>
                <a:lnTo>
                  <a:pt x="19128" y="2006693"/>
                </a:lnTo>
                <a:cubicBezTo>
                  <a:pt x="25643" y="2000178"/>
                  <a:pt x="29672" y="1991178"/>
                  <a:pt x="29672" y="1981237"/>
                </a:cubicBezTo>
                <a:cubicBezTo>
                  <a:pt x="29672" y="1971296"/>
                  <a:pt x="25643" y="1962296"/>
                  <a:pt x="19128" y="1955781"/>
                </a:cubicBezTo>
                <a:lnTo>
                  <a:pt x="0" y="1947858"/>
                </a:lnTo>
                <a:lnTo>
                  <a:pt x="0" y="1904176"/>
                </a:lnTo>
                <a:lnTo>
                  <a:pt x="19128" y="1896253"/>
                </a:lnTo>
                <a:cubicBezTo>
                  <a:pt x="25643" y="1889738"/>
                  <a:pt x="29672" y="1880738"/>
                  <a:pt x="29672" y="1870797"/>
                </a:cubicBezTo>
                <a:cubicBezTo>
                  <a:pt x="29672" y="1860856"/>
                  <a:pt x="25643" y="1851856"/>
                  <a:pt x="19128" y="1845341"/>
                </a:cubicBezTo>
                <a:lnTo>
                  <a:pt x="0" y="1837418"/>
                </a:lnTo>
                <a:lnTo>
                  <a:pt x="0" y="1793736"/>
                </a:lnTo>
                <a:lnTo>
                  <a:pt x="19128" y="1785813"/>
                </a:lnTo>
                <a:cubicBezTo>
                  <a:pt x="25643" y="1779298"/>
                  <a:pt x="29672" y="1770298"/>
                  <a:pt x="29672" y="1760357"/>
                </a:cubicBezTo>
                <a:cubicBezTo>
                  <a:pt x="29672" y="1750416"/>
                  <a:pt x="25643" y="1741416"/>
                  <a:pt x="19128" y="1734901"/>
                </a:cubicBezTo>
                <a:lnTo>
                  <a:pt x="0" y="1726978"/>
                </a:lnTo>
                <a:lnTo>
                  <a:pt x="0" y="1683296"/>
                </a:lnTo>
                <a:lnTo>
                  <a:pt x="19128" y="1675373"/>
                </a:lnTo>
                <a:cubicBezTo>
                  <a:pt x="25643" y="1668858"/>
                  <a:pt x="29672" y="1659858"/>
                  <a:pt x="29672" y="1649917"/>
                </a:cubicBezTo>
                <a:cubicBezTo>
                  <a:pt x="29672" y="1639976"/>
                  <a:pt x="25643" y="1630976"/>
                  <a:pt x="19128" y="1624461"/>
                </a:cubicBezTo>
                <a:lnTo>
                  <a:pt x="0" y="1616538"/>
                </a:lnTo>
                <a:lnTo>
                  <a:pt x="0" y="1572856"/>
                </a:lnTo>
                <a:lnTo>
                  <a:pt x="19128" y="1564933"/>
                </a:lnTo>
                <a:cubicBezTo>
                  <a:pt x="25643" y="1558418"/>
                  <a:pt x="29672" y="1549418"/>
                  <a:pt x="29672" y="1539477"/>
                </a:cubicBezTo>
                <a:cubicBezTo>
                  <a:pt x="29672" y="1529536"/>
                  <a:pt x="25643" y="1520536"/>
                  <a:pt x="19128" y="1514021"/>
                </a:cubicBezTo>
                <a:lnTo>
                  <a:pt x="0" y="1506098"/>
                </a:lnTo>
                <a:lnTo>
                  <a:pt x="0" y="1462416"/>
                </a:lnTo>
                <a:lnTo>
                  <a:pt x="19128" y="1454493"/>
                </a:lnTo>
                <a:cubicBezTo>
                  <a:pt x="25643" y="1447978"/>
                  <a:pt x="29672" y="1438978"/>
                  <a:pt x="29672" y="1429037"/>
                </a:cubicBezTo>
                <a:cubicBezTo>
                  <a:pt x="29672" y="1419096"/>
                  <a:pt x="25643" y="1410096"/>
                  <a:pt x="19128" y="1403581"/>
                </a:cubicBezTo>
                <a:lnTo>
                  <a:pt x="0" y="1395658"/>
                </a:lnTo>
                <a:lnTo>
                  <a:pt x="0" y="1351976"/>
                </a:lnTo>
                <a:lnTo>
                  <a:pt x="19128" y="1344053"/>
                </a:lnTo>
                <a:cubicBezTo>
                  <a:pt x="25643" y="1337538"/>
                  <a:pt x="29672" y="1328538"/>
                  <a:pt x="29672" y="1318597"/>
                </a:cubicBezTo>
                <a:cubicBezTo>
                  <a:pt x="29672" y="1308656"/>
                  <a:pt x="25643" y="1299656"/>
                  <a:pt x="19128" y="1293141"/>
                </a:cubicBezTo>
                <a:lnTo>
                  <a:pt x="0" y="1285218"/>
                </a:lnTo>
                <a:lnTo>
                  <a:pt x="0" y="1241536"/>
                </a:lnTo>
                <a:lnTo>
                  <a:pt x="19128" y="1233613"/>
                </a:lnTo>
                <a:cubicBezTo>
                  <a:pt x="25643" y="1227098"/>
                  <a:pt x="29672" y="1218098"/>
                  <a:pt x="29672" y="1208157"/>
                </a:cubicBezTo>
                <a:cubicBezTo>
                  <a:pt x="29672" y="1198216"/>
                  <a:pt x="25643" y="1189216"/>
                  <a:pt x="19128" y="1182701"/>
                </a:cubicBezTo>
                <a:lnTo>
                  <a:pt x="0" y="1174778"/>
                </a:lnTo>
                <a:lnTo>
                  <a:pt x="0" y="1131096"/>
                </a:lnTo>
                <a:lnTo>
                  <a:pt x="19128" y="1123173"/>
                </a:lnTo>
                <a:cubicBezTo>
                  <a:pt x="25643" y="1116658"/>
                  <a:pt x="29672" y="1107658"/>
                  <a:pt x="29672" y="1097717"/>
                </a:cubicBezTo>
                <a:cubicBezTo>
                  <a:pt x="29672" y="1087776"/>
                  <a:pt x="25643" y="1078776"/>
                  <a:pt x="19128" y="1072261"/>
                </a:cubicBezTo>
                <a:lnTo>
                  <a:pt x="0" y="1064338"/>
                </a:lnTo>
                <a:lnTo>
                  <a:pt x="0" y="1020656"/>
                </a:lnTo>
                <a:lnTo>
                  <a:pt x="19128" y="1012733"/>
                </a:lnTo>
                <a:cubicBezTo>
                  <a:pt x="25643" y="1006218"/>
                  <a:pt x="29672" y="997218"/>
                  <a:pt x="29672" y="987277"/>
                </a:cubicBezTo>
                <a:cubicBezTo>
                  <a:pt x="29672" y="977336"/>
                  <a:pt x="25643" y="968336"/>
                  <a:pt x="19128" y="961821"/>
                </a:cubicBezTo>
                <a:lnTo>
                  <a:pt x="0" y="953898"/>
                </a:lnTo>
                <a:lnTo>
                  <a:pt x="0" y="910216"/>
                </a:lnTo>
                <a:lnTo>
                  <a:pt x="19128" y="902293"/>
                </a:lnTo>
                <a:cubicBezTo>
                  <a:pt x="25643" y="895778"/>
                  <a:pt x="29672" y="886778"/>
                  <a:pt x="29672" y="876837"/>
                </a:cubicBezTo>
                <a:cubicBezTo>
                  <a:pt x="29672" y="866896"/>
                  <a:pt x="25643" y="857896"/>
                  <a:pt x="19128" y="851381"/>
                </a:cubicBezTo>
                <a:lnTo>
                  <a:pt x="0" y="843458"/>
                </a:lnTo>
                <a:lnTo>
                  <a:pt x="0" y="799776"/>
                </a:lnTo>
                <a:lnTo>
                  <a:pt x="19128" y="791853"/>
                </a:lnTo>
                <a:cubicBezTo>
                  <a:pt x="25643" y="785338"/>
                  <a:pt x="29672" y="776338"/>
                  <a:pt x="29672" y="766397"/>
                </a:cubicBezTo>
                <a:cubicBezTo>
                  <a:pt x="29672" y="756456"/>
                  <a:pt x="25643" y="747456"/>
                  <a:pt x="19128" y="740941"/>
                </a:cubicBezTo>
                <a:lnTo>
                  <a:pt x="0" y="733018"/>
                </a:lnTo>
                <a:lnTo>
                  <a:pt x="0" y="689336"/>
                </a:lnTo>
                <a:lnTo>
                  <a:pt x="19128" y="681413"/>
                </a:lnTo>
                <a:cubicBezTo>
                  <a:pt x="25643" y="674898"/>
                  <a:pt x="29672" y="665898"/>
                  <a:pt x="29672" y="655957"/>
                </a:cubicBezTo>
                <a:cubicBezTo>
                  <a:pt x="29672" y="646016"/>
                  <a:pt x="25643" y="637016"/>
                  <a:pt x="19128" y="630501"/>
                </a:cubicBezTo>
                <a:lnTo>
                  <a:pt x="0" y="622578"/>
                </a:lnTo>
                <a:lnTo>
                  <a:pt x="0" y="578896"/>
                </a:lnTo>
                <a:lnTo>
                  <a:pt x="19128" y="570973"/>
                </a:lnTo>
                <a:cubicBezTo>
                  <a:pt x="25643" y="564458"/>
                  <a:pt x="29672" y="555458"/>
                  <a:pt x="29672" y="545517"/>
                </a:cubicBezTo>
                <a:cubicBezTo>
                  <a:pt x="29672" y="535576"/>
                  <a:pt x="25643" y="526576"/>
                  <a:pt x="19128" y="520061"/>
                </a:cubicBezTo>
                <a:lnTo>
                  <a:pt x="0" y="512138"/>
                </a:lnTo>
                <a:lnTo>
                  <a:pt x="0" y="468456"/>
                </a:lnTo>
                <a:lnTo>
                  <a:pt x="19128" y="460533"/>
                </a:lnTo>
                <a:cubicBezTo>
                  <a:pt x="25643" y="454018"/>
                  <a:pt x="29672" y="445018"/>
                  <a:pt x="29672" y="435077"/>
                </a:cubicBezTo>
                <a:cubicBezTo>
                  <a:pt x="29672" y="425136"/>
                  <a:pt x="25643" y="416136"/>
                  <a:pt x="19128" y="409621"/>
                </a:cubicBezTo>
                <a:lnTo>
                  <a:pt x="0" y="401698"/>
                </a:lnTo>
                <a:lnTo>
                  <a:pt x="0" y="358016"/>
                </a:lnTo>
                <a:lnTo>
                  <a:pt x="19128" y="350093"/>
                </a:lnTo>
                <a:cubicBezTo>
                  <a:pt x="25643" y="343578"/>
                  <a:pt x="29672" y="334578"/>
                  <a:pt x="29672" y="324637"/>
                </a:cubicBezTo>
                <a:cubicBezTo>
                  <a:pt x="29672" y="314696"/>
                  <a:pt x="25643" y="305696"/>
                  <a:pt x="19128" y="299181"/>
                </a:cubicBezTo>
                <a:lnTo>
                  <a:pt x="0" y="291258"/>
                </a:lnTo>
                <a:lnTo>
                  <a:pt x="0" y="247576"/>
                </a:lnTo>
                <a:lnTo>
                  <a:pt x="19128" y="239653"/>
                </a:lnTo>
                <a:cubicBezTo>
                  <a:pt x="25643" y="233138"/>
                  <a:pt x="29672" y="224138"/>
                  <a:pt x="29672" y="214197"/>
                </a:cubicBezTo>
                <a:cubicBezTo>
                  <a:pt x="29672" y="204256"/>
                  <a:pt x="25643" y="195256"/>
                  <a:pt x="19128" y="188741"/>
                </a:cubicBezTo>
                <a:lnTo>
                  <a:pt x="0" y="180818"/>
                </a:lnTo>
                <a:lnTo>
                  <a:pt x="0" y="109587"/>
                </a:lnTo>
                <a:lnTo>
                  <a:pt x="38760" y="101761"/>
                </a:lnTo>
                <a:cubicBezTo>
                  <a:pt x="78399" y="84995"/>
                  <a:pt x="106212" y="45746"/>
                  <a:pt x="1062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800">
              <a:solidFill>
                <a:prstClr val="white"/>
              </a:solidFill>
            </a:endParaRPr>
          </a:p>
        </p:txBody>
      </p:sp>
      <p:sp>
        <p:nvSpPr>
          <p:cNvPr id="217" name="자유형 216"/>
          <p:cNvSpPr/>
          <p:nvPr/>
        </p:nvSpPr>
        <p:spPr>
          <a:xfrm>
            <a:off x="9519851" y="5215774"/>
            <a:ext cx="10114024" cy="883520"/>
          </a:xfrm>
          <a:custGeom>
            <a:avLst/>
            <a:gdLst>
              <a:gd name="connsiteX0" fmla="*/ 0 w 5057012"/>
              <a:gd name="connsiteY0" fmla="*/ 0 h 441760"/>
              <a:gd name="connsiteX1" fmla="*/ 5057012 w 5057012"/>
              <a:gd name="connsiteY1" fmla="*/ 0 h 441760"/>
              <a:gd name="connsiteX2" fmla="*/ 5057012 w 5057012"/>
              <a:gd name="connsiteY2" fmla="*/ 441760 h 441760"/>
              <a:gd name="connsiteX3" fmla="*/ 0 w 5057012"/>
              <a:gd name="connsiteY3" fmla="*/ 441760 h 441760"/>
              <a:gd name="connsiteX4" fmla="*/ 0 w 5057012"/>
              <a:gd name="connsiteY4" fmla="*/ 400699 h 441760"/>
              <a:gd name="connsiteX5" fmla="*/ 19127 w 5057012"/>
              <a:gd name="connsiteY5" fmla="*/ 392776 h 441760"/>
              <a:gd name="connsiteX6" fmla="*/ 29671 w 5057012"/>
              <a:gd name="connsiteY6" fmla="*/ 367320 h 441760"/>
              <a:gd name="connsiteX7" fmla="*/ 19127 w 5057012"/>
              <a:gd name="connsiteY7" fmla="*/ 341864 h 441760"/>
              <a:gd name="connsiteX8" fmla="*/ 0 w 5057012"/>
              <a:gd name="connsiteY8" fmla="*/ 333942 h 441760"/>
              <a:gd name="connsiteX9" fmla="*/ 0 w 5057012"/>
              <a:gd name="connsiteY9" fmla="*/ 290259 h 441760"/>
              <a:gd name="connsiteX10" fmla="*/ 19127 w 5057012"/>
              <a:gd name="connsiteY10" fmla="*/ 282336 h 441760"/>
              <a:gd name="connsiteX11" fmla="*/ 29671 w 5057012"/>
              <a:gd name="connsiteY11" fmla="*/ 256880 h 441760"/>
              <a:gd name="connsiteX12" fmla="*/ 19127 w 5057012"/>
              <a:gd name="connsiteY12" fmla="*/ 231424 h 441760"/>
              <a:gd name="connsiteX13" fmla="*/ 0 w 5057012"/>
              <a:gd name="connsiteY13" fmla="*/ 223502 h 441760"/>
              <a:gd name="connsiteX14" fmla="*/ 0 w 5057012"/>
              <a:gd name="connsiteY14" fmla="*/ 179819 h 441760"/>
              <a:gd name="connsiteX15" fmla="*/ 19127 w 5057012"/>
              <a:gd name="connsiteY15" fmla="*/ 171896 h 441760"/>
              <a:gd name="connsiteX16" fmla="*/ 29671 w 5057012"/>
              <a:gd name="connsiteY16" fmla="*/ 146440 h 441760"/>
              <a:gd name="connsiteX17" fmla="*/ 19127 w 5057012"/>
              <a:gd name="connsiteY17" fmla="*/ 120984 h 441760"/>
              <a:gd name="connsiteX18" fmla="*/ 0 w 5057012"/>
              <a:gd name="connsiteY18" fmla="*/ 113062 h 441760"/>
              <a:gd name="connsiteX19" fmla="*/ 0 w 5057012"/>
              <a:gd name="connsiteY19" fmla="*/ 69379 h 441760"/>
              <a:gd name="connsiteX20" fmla="*/ 19127 w 5057012"/>
              <a:gd name="connsiteY20" fmla="*/ 61456 h 441760"/>
              <a:gd name="connsiteX21" fmla="*/ 29671 w 5057012"/>
              <a:gd name="connsiteY21" fmla="*/ 36000 h 441760"/>
              <a:gd name="connsiteX22" fmla="*/ 19127 w 5057012"/>
              <a:gd name="connsiteY22" fmla="*/ 10544 h 441760"/>
              <a:gd name="connsiteX23" fmla="*/ 0 w 5057012"/>
              <a:gd name="connsiteY23" fmla="*/ 2622 h 441760"/>
              <a:gd name="connsiteX24" fmla="*/ 0 w 5057012"/>
              <a:gd name="connsiteY24" fmla="*/ 0 h 441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057012" h="441760">
                <a:moveTo>
                  <a:pt x="0" y="0"/>
                </a:moveTo>
                <a:lnTo>
                  <a:pt x="5057012" y="0"/>
                </a:lnTo>
                <a:lnTo>
                  <a:pt x="5057012" y="441760"/>
                </a:lnTo>
                <a:lnTo>
                  <a:pt x="0" y="441760"/>
                </a:lnTo>
                <a:lnTo>
                  <a:pt x="0" y="400699"/>
                </a:lnTo>
                <a:lnTo>
                  <a:pt x="19127" y="392776"/>
                </a:lnTo>
                <a:cubicBezTo>
                  <a:pt x="25642" y="386261"/>
                  <a:pt x="29671" y="377261"/>
                  <a:pt x="29671" y="367320"/>
                </a:cubicBezTo>
                <a:cubicBezTo>
                  <a:pt x="29671" y="357379"/>
                  <a:pt x="25642" y="348379"/>
                  <a:pt x="19127" y="341864"/>
                </a:cubicBezTo>
                <a:lnTo>
                  <a:pt x="0" y="333942"/>
                </a:lnTo>
                <a:lnTo>
                  <a:pt x="0" y="290259"/>
                </a:lnTo>
                <a:lnTo>
                  <a:pt x="19127" y="282336"/>
                </a:lnTo>
                <a:cubicBezTo>
                  <a:pt x="25642" y="275821"/>
                  <a:pt x="29671" y="266821"/>
                  <a:pt x="29671" y="256880"/>
                </a:cubicBezTo>
                <a:cubicBezTo>
                  <a:pt x="29671" y="246939"/>
                  <a:pt x="25642" y="237939"/>
                  <a:pt x="19127" y="231424"/>
                </a:cubicBezTo>
                <a:lnTo>
                  <a:pt x="0" y="223502"/>
                </a:lnTo>
                <a:lnTo>
                  <a:pt x="0" y="179819"/>
                </a:lnTo>
                <a:lnTo>
                  <a:pt x="19127" y="171896"/>
                </a:lnTo>
                <a:cubicBezTo>
                  <a:pt x="25642" y="165381"/>
                  <a:pt x="29671" y="156381"/>
                  <a:pt x="29671" y="146440"/>
                </a:cubicBezTo>
                <a:cubicBezTo>
                  <a:pt x="29671" y="136499"/>
                  <a:pt x="25642" y="127499"/>
                  <a:pt x="19127" y="120984"/>
                </a:cubicBezTo>
                <a:lnTo>
                  <a:pt x="0" y="113062"/>
                </a:lnTo>
                <a:lnTo>
                  <a:pt x="0" y="69379"/>
                </a:lnTo>
                <a:lnTo>
                  <a:pt x="19127" y="61456"/>
                </a:lnTo>
                <a:cubicBezTo>
                  <a:pt x="25642" y="54941"/>
                  <a:pt x="29671" y="45941"/>
                  <a:pt x="29671" y="36000"/>
                </a:cubicBezTo>
                <a:cubicBezTo>
                  <a:pt x="29671" y="26059"/>
                  <a:pt x="25642" y="17059"/>
                  <a:pt x="19127" y="10544"/>
                </a:cubicBezTo>
                <a:lnTo>
                  <a:pt x="0" y="2622"/>
                </a:lnTo>
                <a:lnTo>
                  <a:pt x="0" y="0"/>
                </a:lnTo>
                <a:close/>
              </a:path>
            </a:pathLst>
          </a:custGeom>
          <a:solidFill>
            <a:srgbClr val="FFA2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800">
              <a:solidFill>
                <a:prstClr val="white"/>
              </a:solidFill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15330660" y="7220102"/>
            <a:ext cx="35291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6000" dirty="0">
                <a:solidFill>
                  <a:srgbClr val="FFA295"/>
                </a:solidFill>
                <a:latin typeface="Gen Jyuu Gothic XP Bold" panose="020B0602020203020207" pitchFamily="34" charset="-120"/>
                <a:ea typeface="Gen Jyuu Gothic XP Bold" panose="020B0602020203020207" pitchFamily="34" charset="-120"/>
                <a:cs typeface="Gen Jyuu Gothic XP Bold" panose="020B0602020203020207" pitchFamily="34" charset="-120"/>
              </a:rPr>
              <a:t>長期計畫</a:t>
            </a:r>
            <a:endParaRPr lang="en-US" altLang="ko-KR" sz="2800" dirty="0">
              <a:solidFill>
                <a:srgbClr val="FFA295"/>
              </a:solidFill>
              <a:latin typeface="Gen Jyuu Gothic XP Bold" panose="020B0602020203020207" pitchFamily="34" charset="-120"/>
              <a:ea typeface="Gen Jyuu Gothic XP Bold" panose="020B0602020203020207" pitchFamily="34" charset="-120"/>
              <a:cs typeface="Gen Jyuu Gothic XP Bold" panose="020B0602020203020207" pitchFamily="34" charset="-120"/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9679596" y="5351520"/>
            <a:ext cx="97590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chemeClr val="bg1"/>
                </a:solidFill>
                <a:latin typeface="Gen Jyuu GothicX Bold" panose="020B0602020203020207" pitchFamily="34" charset="-120"/>
                <a:ea typeface="Gen Jyuu GothicX Bold" panose="020B0602020203020207" pitchFamily="34" charset="-120"/>
                <a:cs typeface="Gen Jyuu GothicX Bold" panose="020B0602020203020207" pitchFamily="34" charset="-120"/>
              </a:rPr>
              <a:t>氣候變遷下淨零排放與剩食問題</a:t>
            </a:r>
            <a:endParaRPr lang="ko-KR" altLang="en-US" sz="3600" b="1" dirty="0">
              <a:solidFill>
                <a:schemeClr val="bg1"/>
              </a:solidFill>
              <a:latin typeface="Gen Jyuu GothicX Bold" panose="020B0602020203020207" pitchFamily="34" charset="-120"/>
              <a:cs typeface="Gen Jyuu GothicX Bold" panose="020B0602020203020207" pitchFamily="34" charset="-120"/>
            </a:endParaRPr>
          </a:p>
        </p:txBody>
      </p:sp>
      <p:sp>
        <p:nvSpPr>
          <p:cNvPr id="152" name="자유형 151"/>
          <p:cNvSpPr/>
          <p:nvPr/>
        </p:nvSpPr>
        <p:spPr>
          <a:xfrm>
            <a:off x="7231749" y="4417621"/>
            <a:ext cx="2252102" cy="4803486"/>
          </a:xfrm>
          <a:custGeom>
            <a:avLst/>
            <a:gdLst>
              <a:gd name="connsiteX0" fmla="*/ 190482 w 1126051"/>
              <a:gd name="connsiteY0" fmla="*/ 0 h 2401743"/>
              <a:gd name="connsiteX1" fmla="*/ 1029383 w 1126051"/>
              <a:gd name="connsiteY1" fmla="*/ 0 h 2401743"/>
              <a:gd name="connsiteX2" fmla="*/ 1096835 w 1126051"/>
              <a:gd name="connsiteY2" fmla="*/ 101761 h 2401743"/>
              <a:gd name="connsiteX3" fmla="*/ 1126051 w 1126051"/>
              <a:gd name="connsiteY3" fmla="*/ 107660 h 2401743"/>
              <a:gd name="connsiteX4" fmla="*/ 1126051 w 1126051"/>
              <a:gd name="connsiteY4" fmla="*/ 183032 h 2401743"/>
              <a:gd name="connsiteX5" fmla="*/ 1112267 w 1126051"/>
              <a:gd name="connsiteY5" fmla="*/ 188741 h 2401743"/>
              <a:gd name="connsiteX6" fmla="*/ 1101723 w 1126051"/>
              <a:gd name="connsiteY6" fmla="*/ 214197 h 2401743"/>
              <a:gd name="connsiteX7" fmla="*/ 1112267 w 1126051"/>
              <a:gd name="connsiteY7" fmla="*/ 239653 h 2401743"/>
              <a:gd name="connsiteX8" fmla="*/ 1126051 w 1126051"/>
              <a:gd name="connsiteY8" fmla="*/ 245363 h 2401743"/>
              <a:gd name="connsiteX9" fmla="*/ 1126051 w 1126051"/>
              <a:gd name="connsiteY9" fmla="*/ 293472 h 2401743"/>
              <a:gd name="connsiteX10" fmla="*/ 1112267 w 1126051"/>
              <a:gd name="connsiteY10" fmla="*/ 299181 h 2401743"/>
              <a:gd name="connsiteX11" fmla="*/ 1101723 w 1126051"/>
              <a:gd name="connsiteY11" fmla="*/ 324637 h 2401743"/>
              <a:gd name="connsiteX12" fmla="*/ 1112267 w 1126051"/>
              <a:gd name="connsiteY12" fmla="*/ 350093 h 2401743"/>
              <a:gd name="connsiteX13" fmla="*/ 1126051 w 1126051"/>
              <a:gd name="connsiteY13" fmla="*/ 355803 h 2401743"/>
              <a:gd name="connsiteX14" fmla="*/ 1126051 w 1126051"/>
              <a:gd name="connsiteY14" fmla="*/ 403912 h 2401743"/>
              <a:gd name="connsiteX15" fmla="*/ 1112267 w 1126051"/>
              <a:gd name="connsiteY15" fmla="*/ 409621 h 2401743"/>
              <a:gd name="connsiteX16" fmla="*/ 1101723 w 1126051"/>
              <a:gd name="connsiteY16" fmla="*/ 435077 h 2401743"/>
              <a:gd name="connsiteX17" fmla="*/ 1112267 w 1126051"/>
              <a:gd name="connsiteY17" fmla="*/ 460533 h 2401743"/>
              <a:gd name="connsiteX18" fmla="*/ 1126051 w 1126051"/>
              <a:gd name="connsiteY18" fmla="*/ 466243 h 2401743"/>
              <a:gd name="connsiteX19" fmla="*/ 1126051 w 1126051"/>
              <a:gd name="connsiteY19" fmla="*/ 514352 h 2401743"/>
              <a:gd name="connsiteX20" fmla="*/ 1112267 w 1126051"/>
              <a:gd name="connsiteY20" fmla="*/ 520061 h 2401743"/>
              <a:gd name="connsiteX21" fmla="*/ 1101723 w 1126051"/>
              <a:gd name="connsiteY21" fmla="*/ 545517 h 2401743"/>
              <a:gd name="connsiteX22" fmla="*/ 1112267 w 1126051"/>
              <a:gd name="connsiteY22" fmla="*/ 570973 h 2401743"/>
              <a:gd name="connsiteX23" fmla="*/ 1126051 w 1126051"/>
              <a:gd name="connsiteY23" fmla="*/ 576683 h 2401743"/>
              <a:gd name="connsiteX24" fmla="*/ 1126051 w 1126051"/>
              <a:gd name="connsiteY24" fmla="*/ 624792 h 2401743"/>
              <a:gd name="connsiteX25" fmla="*/ 1112267 w 1126051"/>
              <a:gd name="connsiteY25" fmla="*/ 630501 h 2401743"/>
              <a:gd name="connsiteX26" fmla="*/ 1101723 w 1126051"/>
              <a:gd name="connsiteY26" fmla="*/ 655957 h 2401743"/>
              <a:gd name="connsiteX27" fmla="*/ 1112267 w 1126051"/>
              <a:gd name="connsiteY27" fmla="*/ 681413 h 2401743"/>
              <a:gd name="connsiteX28" fmla="*/ 1126051 w 1126051"/>
              <a:gd name="connsiteY28" fmla="*/ 687123 h 2401743"/>
              <a:gd name="connsiteX29" fmla="*/ 1126051 w 1126051"/>
              <a:gd name="connsiteY29" fmla="*/ 735232 h 2401743"/>
              <a:gd name="connsiteX30" fmla="*/ 1112267 w 1126051"/>
              <a:gd name="connsiteY30" fmla="*/ 740941 h 2401743"/>
              <a:gd name="connsiteX31" fmla="*/ 1101723 w 1126051"/>
              <a:gd name="connsiteY31" fmla="*/ 766397 h 2401743"/>
              <a:gd name="connsiteX32" fmla="*/ 1112267 w 1126051"/>
              <a:gd name="connsiteY32" fmla="*/ 791853 h 2401743"/>
              <a:gd name="connsiteX33" fmla="*/ 1126051 w 1126051"/>
              <a:gd name="connsiteY33" fmla="*/ 797563 h 2401743"/>
              <a:gd name="connsiteX34" fmla="*/ 1126051 w 1126051"/>
              <a:gd name="connsiteY34" fmla="*/ 845672 h 2401743"/>
              <a:gd name="connsiteX35" fmla="*/ 1112267 w 1126051"/>
              <a:gd name="connsiteY35" fmla="*/ 851381 h 2401743"/>
              <a:gd name="connsiteX36" fmla="*/ 1101723 w 1126051"/>
              <a:gd name="connsiteY36" fmla="*/ 876837 h 2401743"/>
              <a:gd name="connsiteX37" fmla="*/ 1112267 w 1126051"/>
              <a:gd name="connsiteY37" fmla="*/ 902293 h 2401743"/>
              <a:gd name="connsiteX38" fmla="*/ 1126051 w 1126051"/>
              <a:gd name="connsiteY38" fmla="*/ 908003 h 2401743"/>
              <a:gd name="connsiteX39" fmla="*/ 1126051 w 1126051"/>
              <a:gd name="connsiteY39" fmla="*/ 956112 h 2401743"/>
              <a:gd name="connsiteX40" fmla="*/ 1112267 w 1126051"/>
              <a:gd name="connsiteY40" fmla="*/ 961821 h 2401743"/>
              <a:gd name="connsiteX41" fmla="*/ 1101723 w 1126051"/>
              <a:gd name="connsiteY41" fmla="*/ 987277 h 2401743"/>
              <a:gd name="connsiteX42" fmla="*/ 1112267 w 1126051"/>
              <a:gd name="connsiteY42" fmla="*/ 1012733 h 2401743"/>
              <a:gd name="connsiteX43" fmla="*/ 1126051 w 1126051"/>
              <a:gd name="connsiteY43" fmla="*/ 1018443 h 2401743"/>
              <a:gd name="connsiteX44" fmla="*/ 1126051 w 1126051"/>
              <a:gd name="connsiteY44" fmla="*/ 1066552 h 2401743"/>
              <a:gd name="connsiteX45" fmla="*/ 1112267 w 1126051"/>
              <a:gd name="connsiteY45" fmla="*/ 1072261 h 2401743"/>
              <a:gd name="connsiteX46" fmla="*/ 1101723 w 1126051"/>
              <a:gd name="connsiteY46" fmla="*/ 1097717 h 2401743"/>
              <a:gd name="connsiteX47" fmla="*/ 1112267 w 1126051"/>
              <a:gd name="connsiteY47" fmla="*/ 1123173 h 2401743"/>
              <a:gd name="connsiteX48" fmla="*/ 1126051 w 1126051"/>
              <a:gd name="connsiteY48" fmla="*/ 1128883 h 2401743"/>
              <a:gd name="connsiteX49" fmla="*/ 1126051 w 1126051"/>
              <a:gd name="connsiteY49" fmla="*/ 1176992 h 2401743"/>
              <a:gd name="connsiteX50" fmla="*/ 1112267 w 1126051"/>
              <a:gd name="connsiteY50" fmla="*/ 1182701 h 2401743"/>
              <a:gd name="connsiteX51" fmla="*/ 1101723 w 1126051"/>
              <a:gd name="connsiteY51" fmla="*/ 1208157 h 2401743"/>
              <a:gd name="connsiteX52" fmla="*/ 1112267 w 1126051"/>
              <a:gd name="connsiteY52" fmla="*/ 1233613 h 2401743"/>
              <a:gd name="connsiteX53" fmla="*/ 1126051 w 1126051"/>
              <a:gd name="connsiteY53" fmla="*/ 1239323 h 2401743"/>
              <a:gd name="connsiteX54" fmla="*/ 1126051 w 1126051"/>
              <a:gd name="connsiteY54" fmla="*/ 1287432 h 2401743"/>
              <a:gd name="connsiteX55" fmla="*/ 1112267 w 1126051"/>
              <a:gd name="connsiteY55" fmla="*/ 1293141 h 2401743"/>
              <a:gd name="connsiteX56" fmla="*/ 1101723 w 1126051"/>
              <a:gd name="connsiteY56" fmla="*/ 1318597 h 2401743"/>
              <a:gd name="connsiteX57" fmla="*/ 1112267 w 1126051"/>
              <a:gd name="connsiteY57" fmla="*/ 1344053 h 2401743"/>
              <a:gd name="connsiteX58" fmla="*/ 1126051 w 1126051"/>
              <a:gd name="connsiteY58" fmla="*/ 1349763 h 2401743"/>
              <a:gd name="connsiteX59" fmla="*/ 1126051 w 1126051"/>
              <a:gd name="connsiteY59" fmla="*/ 1397872 h 2401743"/>
              <a:gd name="connsiteX60" fmla="*/ 1112267 w 1126051"/>
              <a:gd name="connsiteY60" fmla="*/ 1403581 h 2401743"/>
              <a:gd name="connsiteX61" fmla="*/ 1101723 w 1126051"/>
              <a:gd name="connsiteY61" fmla="*/ 1429037 h 2401743"/>
              <a:gd name="connsiteX62" fmla="*/ 1112267 w 1126051"/>
              <a:gd name="connsiteY62" fmla="*/ 1454493 h 2401743"/>
              <a:gd name="connsiteX63" fmla="*/ 1126051 w 1126051"/>
              <a:gd name="connsiteY63" fmla="*/ 1460203 h 2401743"/>
              <a:gd name="connsiteX64" fmla="*/ 1126051 w 1126051"/>
              <a:gd name="connsiteY64" fmla="*/ 1508312 h 2401743"/>
              <a:gd name="connsiteX65" fmla="*/ 1112267 w 1126051"/>
              <a:gd name="connsiteY65" fmla="*/ 1514021 h 2401743"/>
              <a:gd name="connsiteX66" fmla="*/ 1101723 w 1126051"/>
              <a:gd name="connsiteY66" fmla="*/ 1539477 h 2401743"/>
              <a:gd name="connsiteX67" fmla="*/ 1112267 w 1126051"/>
              <a:gd name="connsiteY67" fmla="*/ 1564933 h 2401743"/>
              <a:gd name="connsiteX68" fmla="*/ 1126051 w 1126051"/>
              <a:gd name="connsiteY68" fmla="*/ 1570643 h 2401743"/>
              <a:gd name="connsiteX69" fmla="*/ 1126051 w 1126051"/>
              <a:gd name="connsiteY69" fmla="*/ 1618752 h 2401743"/>
              <a:gd name="connsiteX70" fmla="*/ 1112267 w 1126051"/>
              <a:gd name="connsiteY70" fmla="*/ 1624461 h 2401743"/>
              <a:gd name="connsiteX71" fmla="*/ 1101723 w 1126051"/>
              <a:gd name="connsiteY71" fmla="*/ 1649917 h 2401743"/>
              <a:gd name="connsiteX72" fmla="*/ 1112267 w 1126051"/>
              <a:gd name="connsiteY72" fmla="*/ 1675373 h 2401743"/>
              <a:gd name="connsiteX73" fmla="*/ 1126051 w 1126051"/>
              <a:gd name="connsiteY73" fmla="*/ 1681083 h 2401743"/>
              <a:gd name="connsiteX74" fmla="*/ 1126051 w 1126051"/>
              <a:gd name="connsiteY74" fmla="*/ 1729192 h 2401743"/>
              <a:gd name="connsiteX75" fmla="*/ 1112267 w 1126051"/>
              <a:gd name="connsiteY75" fmla="*/ 1734901 h 2401743"/>
              <a:gd name="connsiteX76" fmla="*/ 1101723 w 1126051"/>
              <a:gd name="connsiteY76" fmla="*/ 1760357 h 2401743"/>
              <a:gd name="connsiteX77" fmla="*/ 1112267 w 1126051"/>
              <a:gd name="connsiteY77" fmla="*/ 1785813 h 2401743"/>
              <a:gd name="connsiteX78" fmla="*/ 1126051 w 1126051"/>
              <a:gd name="connsiteY78" fmla="*/ 1791523 h 2401743"/>
              <a:gd name="connsiteX79" fmla="*/ 1126051 w 1126051"/>
              <a:gd name="connsiteY79" fmla="*/ 1839632 h 2401743"/>
              <a:gd name="connsiteX80" fmla="*/ 1112267 w 1126051"/>
              <a:gd name="connsiteY80" fmla="*/ 1845341 h 2401743"/>
              <a:gd name="connsiteX81" fmla="*/ 1101723 w 1126051"/>
              <a:gd name="connsiteY81" fmla="*/ 1870797 h 2401743"/>
              <a:gd name="connsiteX82" fmla="*/ 1112267 w 1126051"/>
              <a:gd name="connsiteY82" fmla="*/ 1896253 h 2401743"/>
              <a:gd name="connsiteX83" fmla="*/ 1126051 w 1126051"/>
              <a:gd name="connsiteY83" fmla="*/ 1901963 h 2401743"/>
              <a:gd name="connsiteX84" fmla="*/ 1126051 w 1126051"/>
              <a:gd name="connsiteY84" fmla="*/ 1950072 h 2401743"/>
              <a:gd name="connsiteX85" fmla="*/ 1112267 w 1126051"/>
              <a:gd name="connsiteY85" fmla="*/ 1955781 h 2401743"/>
              <a:gd name="connsiteX86" fmla="*/ 1101723 w 1126051"/>
              <a:gd name="connsiteY86" fmla="*/ 1981237 h 2401743"/>
              <a:gd name="connsiteX87" fmla="*/ 1112267 w 1126051"/>
              <a:gd name="connsiteY87" fmla="*/ 2006693 h 2401743"/>
              <a:gd name="connsiteX88" fmla="*/ 1126051 w 1126051"/>
              <a:gd name="connsiteY88" fmla="*/ 2012403 h 2401743"/>
              <a:gd name="connsiteX89" fmla="*/ 1126051 w 1126051"/>
              <a:gd name="connsiteY89" fmla="*/ 2060512 h 2401743"/>
              <a:gd name="connsiteX90" fmla="*/ 1112267 w 1126051"/>
              <a:gd name="connsiteY90" fmla="*/ 2066221 h 2401743"/>
              <a:gd name="connsiteX91" fmla="*/ 1101723 w 1126051"/>
              <a:gd name="connsiteY91" fmla="*/ 2091677 h 2401743"/>
              <a:gd name="connsiteX92" fmla="*/ 1112267 w 1126051"/>
              <a:gd name="connsiteY92" fmla="*/ 2117133 h 2401743"/>
              <a:gd name="connsiteX93" fmla="*/ 1126051 w 1126051"/>
              <a:gd name="connsiteY93" fmla="*/ 2122843 h 2401743"/>
              <a:gd name="connsiteX94" fmla="*/ 1126051 w 1126051"/>
              <a:gd name="connsiteY94" fmla="*/ 2170952 h 2401743"/>
              <a:gd name="connsiteX95" fmla="*/ 1112267 w 1126051"/>
              <a:gd name="connsiteY95" fmla="*/ 2176661 h 2401743"/>
              <a:gd name="connsiteX96" fmla="*/ 1101723 w 1126051"/>
              <a:gd name="connsiteY96" fmla="*/ 2202117 h 2401743"/>
              <a:gd name="connsiteX97" fmla="*/ 1112267 w 1126051"/>
              <a:gd name="connsiteY97" fmla="*/ 2227573 h 2401743"/>
              <a:gd name="connsiteX98" fmla="*/ 1126051 w 1126051"/>
              <a:gd name="connsiteY98" fmla="*/ 2233283 h 2401743"/>
              <a:gd name="connsiteX99" fmla="*/ 1126051 w 1126051"/>
              <a:gd name="connsiteY99" fmla="*/ 2294084 h 2401743"/>
              <a:gd name="connsiteX100" fmla="*/ 1096835 w 1126051"/>
              <a:gd name="connsiteY100" fmla="*/ 2299982 h 2401743"/>
              <a:gd name="connsiteX101" fmla="*/ 1029383 w 1126051"/>
              <a:gd name="connsiteY101" fmla="*/ 2401743 h 2401743"/>
              <a:gd name="connsiteX102" fmla="*/ 190482 w 1126051"/>
              <a:gd name="connsiteY102" fmla="*/ 2401743 h 2401743"/>
              <a:gd name="connsiteX103" fmla="*/ 0 w 1126051"/>
              <a:gd name="connsiteY103" fmla="*/ 2211261 h 2401743"/>
              <a:gd name="connsiteX104" fmla="*/ 0 w 1126051"/>
              <a:gd name="connsiteY104" fmla="*/ 190482 h 2401743"/>
              <a:gd name="connsiteX105" fmla="*/ 190482 w 1126051"/>
              <a:gd name="connsiteY105" fmla="*/ 0 h 240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1126051" h="2401743">
                <a:moveTo>
                  <a:pt x="190482" y="0"/>
                </a:moveTo>
                <a:lnTo>
                  <a:pt x="1029383" y="0"/>
                </a:lnTo>
                <a:cubicBezTo>
                  <a:pt x="1029383" y="45746"/>
                  <a:pt x="1057197" y="84995"/>
                  <a:pt x="1096835" y="101761"/>
                </a:cubicBezTo>
                <a:lnTo>
                  <a:pt x="1126051" y="107660"/>
                </a:lnTo>
                <a:lnTo>
                  <a:pt x="1126051" y="183032"/>
                </a:lnTo>
                <a:lnTo>
                  <a:pt x="1112267" y="188741"/>
                </a:lnTo>
                <a:cubicBezTo>
                  <a:pt x="1105753" y="195256"/>
                  <a:pt x="1101723" y="204256"/>
                  <a:pt x="1101723" y="214197"/>
                </a:cubicBezTo>
                <a:cubicBezTo>
                  <a:pt x="1101723" y="224138"/>
                  <a:pt x="1105753" y="233138"/>
                  <a:pt x="1112267" y="239653"/>
                </a:cubicBezTo>
                <a:lnTo>
                  <a:pt x="1126051" y="245363"/>
                </a:lnTo>
                <a:lnTo>
                  <a:pt x="1126051" y="293472"/>
                </a:lnTo>
                <a:lnTo>
                  <a:pt x="1112267" y="299181"/>
                </a:lnTo>
                <a:cubicBezTo>
                  <a:pt x="1105753" y="305696"/>
                  <a:pt x="1101723" y="314696"/>
                  <a:pt x="1101723" y="324637"/>
                </a:cubicBezTo>
                <a:cubicBezTo>
                  <a:pt x="1101723" y="334578"/>
                  <a:pt x="1105753" y="343578"/>
                  <a:pt x="1112267" y="350093"/>
                </a:cubicBezTo>
                <a:lnTo>
                  <a:pt x="1126051" y="355803"/>
                </a:lnTo>
                <a:lnTo>
                  <a:pt x="1126051" y="403912"/>
                </a:lnTo>
                <a:lnTo>
                  <a:pt x="1112267" y="409621"/>
                </a:lnTo>
                <a:cubicBezTo>
                  <a:pt x="1105753" y="416136"/>
                  <a:pt x="1101723" y="425136"/>
                  <a:pt x="1101723" y="435077"/>
                </a:cubicBezTo>
                <a:cubicBezTo>
                  <a:pt x="1101723" y="445018"/>
                  <a:pt x="1105753" y="454018"/>
                  <a:pt x="1112267" y="460533"/>
                </a:cubicBezTo>
                <a:lnTo>
                  <a:pt x="1126051" y="466243"/>
                </a:lnTo>
                <a:lnTo>
                  <a:pt x="1126051" y="514352"/>
                </a:lnTo>
                <a:lnTo>
                  <a:pt x="1112267" y="520061"/>
                </a:lnTo>
                <a:cubicBezTo>
                  <a:pt x="1105753" y="526576"/>
                  <a:pt x="1101723" y="535576"/>
                  <a:pt x="1101723" y="545517"/>
                </a:cubicBezTo>
                <a:cubicBezTo>
                  <a:pt x="1101723" y="555458"/>
                  <a:pt x="1105753" y="564458"/>
                  <a:pt x="1112267" y="570973"/>
                </a:cubicBezTo>
                <a:lnTo>
                  <a:pt x="1126051" y="576683"/>
                </a:lnTo>
                <a:lnTo>
                  <a:pt x="1126051" y="624792"/>
                </a:lnTo>
                <a:lnTo>
                  <a:pt x="1112267" y="630501"/>
                </a:lnTo>
                <a:cubicBezTo>
                  <a:pt x="1105753" y="637016"/>
                  <a:pt x="1101723" y="646016"/>
                  <a:pt x="1101723" y="655957"/>
                </a:cubicBezTo>
                <a:cubicBezTo>
                  <a:pt x="1101723" y="665898"/>
                  <a:pt x="1105753" y="674898"/>
                  <a:pt x="1112267" y="681413"/>
                </a:cubicBezTo>
                <a:lnTo>
                  <a:pt x="1126051" y="687123"/>
                </a:lnTo>
                <a:lnTo>
                  <a:pt x="1126051" y="735232"/>
                </a:lnTo>
                <a:lnTo>
                  <a:pt x="1112267" y="740941"/>
                </a:lnTo>
                <a:cubicBezTo>
                  <a:pt x="1105753" y="747456"/>
                  <a:pt x="1101723" y="756456"/>
                  <a:pt x="1101723" y="766397"/>
                </a:cubicBezTo>
                <a:cubicBezTo>
                  <a:pt x="1101723" y="776338"/>
                  <a:pt x="1105753" y="785338"/>
                  <a:pt x="1112267" y="791853"/>
                </a:cubicBezTo>
                <a:lnTo>
                  <a:pt x="1126051" y="797563"/>
                </a:lnTo>
                <a:lnTo>
                  <a:pt x="1126051" y="845672"/>
                </a:lnTo>
                <a:lnTo>
                  <a:pt x="1112267" y="851381"/>
                </a:lnTo>
                <a:cubicBezTo>
                  <a:pt x="1105753" y="857896"/>
                  <a:pt x="1101723" y="866896"/>
                  <a:pt x="1101723" y="876837"/>
                </a:cubicBezTo>
                <a:cubicBezTo>
                  <a:pt x="1101723" y="886778"/>
                  <a:pt x="1105753" y="895778"/>
                  <a:pt x="1112267" y="902293"/>
                </a:cubicBezTo>
                <a:lnTo>
                  <a:pt x="1126051" y="908003"/>
                </a:lnTo>
                <a:lnTo>
                  <a:pt x="1126051" y="956112"/>
                </a:lnTo>
                <a:lnTo>
                  <a:pt x="1112267" y="961821"/>
                </a:lnTo>
                <a:cubicBezTo>
                  <a:pt x="1105753" y="968336"/>
                  <a:pt x="1101723" y="977336"/>
                  <a:pt x="1101723" y="987277"/>
                </a:cubicBezTo>
                <a:cubicBezTo>
                  <a:pt x="1101723" y="997218"/>
                  <a:pt x="1105753" y="1006218"/>
                  <a:pt x="1112267" y="1012733"/>
                </a:cubicBezTo>
                <a:lnTo>
                  <a:pt x="1126051" y="1018443"/>
                </a:lnTo>
                <a:lnTo>
                  <a:pt x="1126051" y="1066552"/>
                </a:lnTo>
                <a:lnTo>
                  <a:pt x="1112267" y="1072261"/>
                </a:lnTo>
                <a:cubicBezTo>
                  <a:pt x="1105753" y="1078776"/>
                  <a:pt x="1101723" y="1087776"/>
                  <a:pt x="1101723" y="1097717"/>
                </a:cubicBezTo>
                <a:cubicBezTo>
                  <a:pt x="1101723" y="1107658"/>
                  <a:pt x="1105753" y="1116658"/>
                  <a:pt x="1112267" y="1123173"/>
                </a:cubicBezTo>
                <a:lnTo>
                  <a:pt x="1126051" y="1128883"/>
                </a:lnTo>
                <a:lnTo>
                  <a:pt x="1126051" y="1176992"/>
                </a:lnTo>
                <a:lnTo>
                  <a:pt x="1112267" y="1182701"/>
                </a:lnTo>
                <a:cubicBezTo>
                  <a:pt x="1105753" y="1189216"/>
                  <a:pt x="1101723" y="1198216"/>
                  <a:pt x="1101723" y="1208157"/>
                </a:cubicBezTo>
                <a:cubicBezTo>
                  <a:pt x="1101723" y="1218098"/>
                  <a:pt x="1105753" y="1227098"/>
                  <a:pt x="1112267" y="1233613"/>
                </a:cubicBezTo>
                <a:lnTo>
                  <a:pt x="1126051" y="1239323"/>
                </a:lnTo>
                <a:lnTo>
                  <a:pt x="1126051" y="1287432"/>
                </a:lnTo>
                <a:lnTo>
                  <a:pt x="1112267" y="1293141"/>
                </a:lnTo>
                <a:cubicBezTo>
                  <a:pt x="1105753" y="1299656"/>
                  <a:pt x="1101723" y="1308656"/>
                  <a:pt x="1101723" y="1318597"/>
                </a:cubicBezTo>
                <a:cubicBezTo>
                  <a:pt x="1101723" y="1328538"/>
                  <a:pt x="1105753" y="1337538"/>
                  <a:pt x="1112267" y="1344053"/>
                </a:cubicBezTo>
                <a:lnTo>
                  <a:pt x="1126051" y="1349763"/>
                </a:lnTo>
                <a:lnTo>
                  <a:pt x="1126051" y="1397872"/>
                </a:lnTo>
                <a:lnTo>
                  <a:pt x="1112267" y="1403581"/>
                </a:lnTo>
                <a:cubicBezTo>
                  <a:pt x="1105753" y="1410096"/>
                  <a:pt x="1101723" y="1419096"/>
                  <a:pt x="1101723" y="1429037"/>
                </a:cubicBezTo>
                <a:cubicBezTo>
                  <a:pt x="1101723" y="1438978"/>
                  <a:pt x="1105753" y="1447978"/>
                  <a:pt x="1112267" y="1454493"/>
                </a:cubicBezTo>
                <a:lnTo>
                  <a:pt x="1126051" y="1460203"/>
                </a:lnTo>
                <a:lnTo>
                  <a:pt x="1126051" y="1508312"/>
                </a:lnTo>
                <a:lnTo>
                  <a:pt x="1112267" y="1514021"/>
                </a:lnTo>
                <a:cubicBezTo>
                  <a:pt x="1105753" y="1520536"/>
                  <a:pt x="1101723" y="1529536"/>
                  <a:pt x="1101723" y="1539477"/>
                </a:cubicBezTo>
                <a:cubicBezTo>
                  <a:pt x="1101723" y="1549418"/>
                  <a:pt x="1105753" y="1558418"/>
                  <a:pt x="1112267" y="1564933"/>
                </a:cubicBezTo>
                <a:lnTo>
                  <a:pt x="1126051" y="1570643"/>
                </a:lnTo>
                <a:lnTo>
                  <a:pt x="1126051" y="1618752"/>
                </a:lnTo>
                <a:lnTo>
                  <a:pt x="1112267" y="1624461"/>
                </a:lnTo>
                <a:cubicBezTo>
                  <a:pt x="1105753" y="1630976"/>
                  <a:pt x="1101723" y="1639976"/>
                  <a:pt x="1101723" y="1649917"/>
                </a:cubicBezTo>
                <a:cubicBezTo>
                  <a:pt x="1101723" y="1659858"/>
                  <a:pt x="1105753" y="1668858"/>
                  <a:pt x="1112267" y="1675373"/>
                </a:cubicBezTo>
                <a:lnTo>
                  <a:pt x="1126051" y="1681083"/>
                </a:lnTo>
                <a:lnTo>
                  <a:pt x="1126051" y="1729192"/>
                </a:lnTo>
                <a:lnTo>
                  <a:pt x="1112267" y="1734901"/>
                </a:lnTo>
                <a:cubicBezTo>
                  <a:pt x="1105753" y="1741416"/>
                  <a:pt x="1101723" y="1750416"/>
                  <a:pt x="1101723" y="1760357"/>
                </a:cubicBezTo>
                <a:cubicBezTo>
                  <a:pt x="1101723" y="1770298"/>
                  <a:pt x="1105753" y="1779298"/>
                  <a:pt x="1112267" y="1785813"/>
                </a:cubicBezTo>
                <a:lnTo>
                  <a:pt x="1126051" y="1791523"/>
                </a:lnTo>
                <a:lnTo>
                  <a:pt x="1126051" y="1839632"/>
                </a:lnTo>
                <a:lnTo>
                  <a:pt x="1112267" y="1845341"/>
                </a:lnTo>
                <a:cubicBezTo>
                  <a:pt x="1105753" y="1851856"/>
                  <a:pt x="1101723" y="1860856"/>
                  <a:pt x="1101723" y="1870797"/>
                </a:cubicBezTo>
                <a:cubicBezTo>
                  <a:pt x="1101723" y="1880738"/>
                  <a:pt x="1105753" y="1889738"/>
                  <a:pt x="1112267" y="1896253"/>
                </a:cubicBezTo>
                <a:lnTo>
                  <a:pt x="1126051" y="1901963"/>
                </a:lnTo>
                <a:lnTo>
                  <a:pt x="1126051" y="1950072"/>
                </a:lnTo>
                <a:lnTo>
                  <a:pt x="1112267" y="1955781"/>
                </a:lnTo>
                <a:cubicBezTo>
                  <a:pt x="1105753" y="1962296"/>
                  <a:pt x="1101723" y="1971296"/>
                  <a:pt x="1101723" y="1981237"/>
                </a:cubicBezTo>
                <a:cubicBezTo>
                  <a:pt x="1101723" y="1991178"/>
                  <a:pt x="1105753" y="2000178"/>
                  <a:pt x="1112267" y="2006693"/>
                </a:cubicBezTo>
                <a:lnTo>
                  <a:pt x="1126051" y="2012403"/>
                </a:lnTo>
                <a:lnTo>
                  <a:pt x="1126051" y="2060512"/>
                </a:lnTo>
                <a:lnTo>
                  <a:pt x="1112267" y="2066221"/>
                </a:lnTo>
                <a:cubicBezTo>
                  <a:pt x="1105753" y="2072736"/>
                  <a:pt x="1101723" y="2081736"/>
                  <a:pt x="1101723" y="2091677"/>
                </a:cubicBezTo>
                <a:cubicBezTo>
                  <a:pt x="1101723" y="2101618"/>
                  <a:pt x="1105753" y="2110618"/>
                  <a:pt x="1112267" y="2117133"/>
                </a:cubicBezTo>
                <a:lnTo>
                  <a:pt x="1126051" y="2122843"/>
                </a:lnTo>
                <a:lnTo>
                  <a:pt x="1126051" y="2170952"/>
                </a:lnTo>
                <a:lnTo>
                  <a:pt x="1112267" y="2176661"/>
                </a:lnTo>
                <a:cubicBezTo>
                  <a:pt x="1105753" y="2183176"/>
                  <a:pt x="1101723" y="2192176"/>
                  <a:pt x="1101723" y="2202117"/>
                </a:cubicBezTo>
                <a:cubicBezTo>
                  <a:pt x="1101723" y="2212058"/>
                  <a:pt x="1105753" y="2221058"/>
                  <a:pt x="1112267" y="2227573"/>
                </a:cubicBezTo>
                <a:lnTo>
                  <a:pt x="1126051" y="2233283"/>
                </a:lnTo>
                <a:lnTo>
                  <a:pt x="1126051" y="2294084"/>
                </a:lnTo>
                <a:lnTo>
                  <a:pt x="1096835" y="2299982"/>
                </a:lnTo>
                <a:cubicBezTo>
                  <a:pt x="1057197" y="2316748"/>
                  <a:pt x="1029383" y="2355998"/>
                  <a:pt x="1029383" y="2401743"/>
                </a:cubicBezTo>
                <a:lnTo>
                  <a:pt x="190482" y="2401743"/>
                </a:lnTo>
                <a:cubicBezTo>
                  <a:pt x="85282" y="2401743"/>
                  <a:pt x="0" y="2316461"/>
                  <a:pt x="0" y="2211261"/>
                </a:cubicBezTo>
                <a:lnTo>
                  <a:pt x="0" y="190482"/>
                </a:lnTo>
                <a:cubicBezTo>
                  <a:pt x="0" y="85282"/>
                  <a:pt x="85282" y="0"/>
                  <a:pt x="19048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800">
              <a:solidFill>
                <a:prstClr val="white"/>
              </a:solidFill>
            </a:endParaRPr>
          </a:p>
        </p:txBody>
      </p:sp>
      <p:sp>
        <p:nvSpPr>
          <p:cNvPr id="219" name="자유형 218"/>
          <p:cNvSpPr/>
          <p:nvPr/>
        </p:nvSpPr>
        <p:spPr>
          <a:xfrm>
            <a:off x="7231745" y="5215774"/>
            <a:ext cx="2252106" cy="883520"/>
          </a:xfrm>
          <a:custGeom>
            <a:avLst/>
            <a:gdLst>
              <a:gd name="connsiteX0" fmla="*/ 0 w 1126053"/>
              <a:gd name="connsiteY0" fmla="*/ 0 h 441760"/>
              <a:gd name="connsiteX1" fmla="*/ 1126053 w 1126053"/>
              <a:gd name="connsiteY1" fmla="*/ 0 h 441760"/>
              <a:gd name="connsiteX2" fmla="*/ 1126053 w 1126053"/>
              <a:gd name="connsiteY2" fmla="*/ 4834 h 441760"/>
              <a:gd name="connsiteX3" fmla="*/ 1112268 w 1126053"/>
              <a:gd name="connsiteY3" fmla="*/ 10544 h 441760"/>
              <a:gd name="connsiteX4" fmla="*/ 1101724 w 1126053"/>
              <a:gd name="connsiteY4" fmla="*/ 36000 h 441760"/>
              <a:gd name="connsiteX5" fmla="*/ 1112268 w 1126053"/>
              <a:gd name="connsiteY5" fmla="*/ 61456 h 441760"/>
              <a:gd name="connsiteX6" fmla="*/ 1126053 w 1126053"/>
              <a:gd name="connsiteY6" fmla="*/ 67166 h 441760"/>
              <a:gd name="connsiteX7" fmla="*/ 1126053 w 1126053"/>
              <a:gd name="connsiteY7" fmla="*/ 115274 h 441760"/>
              <a:gd name="connsiteX8" fmla="*/ 1112268 w 1126053"/>
              <a:gd name="connsiteY8" fmla="*/ 120984 h 441760"/>
              <a:gd name="connsiteX9" fmla="*/ 1101724 w 1126053"/>
              <a:gd name="connsiteY9" fmla="*/ 146440 h 441760"/>
              <a:gd name="connsiteX10" fmla="*/ 1112268 w 1126053"/>
              <a:gd name="connsiteY10" fmla="*/ 171896 h 441760"/>
              <a:gd name="connsiteX11" fmla="*/ 1126053 w 1126053"/>
              <a:gd name="connsiteY11" fmla="*/ 177606 h 441760"/>
              <a:gd name="connsiteX12" fmla="*/ 1126053 w 1126053"/>
              <a:gd name="connsiteY12" fmla="*/ 225714 h 441760"/>
              <a:gd name="connsiteX13" fmla="*/ 1112268 w 1126053"/>
              <a:gd name="connsiteY13" fmla="*/ 231424 h 441760"/>
              <a:gd name="connsiteX14" fmla="*/ 1101724 w 1126053"/>
              <a:gd name="connsiteY14" fmla="*/ 256880 h 441760"/>
              <a:gd name="connsiteX15" fmla="*/ 1112268 w 1126053"/>
              <a:gd name="connsiteY15" fmla="*/ 282336 h 441760"/>
              <a:gd name="connsiteX16" fmla="*/ 1126053 w 1126053"/>
              <a:gd name="connsiteY16" fmla="*/ 288046 h 441760"/>
              <a:gd name="connsiteX17" fmla="*/ 1126053 w 1126053"/>
              <a:gd name="connsiteY17" fmla="*/ 336154 h 441760"/>
              <a:gd name="connsiteX18" fmla="*/ 1112268 w 1126053"/>
              <a:gd name="connsiteY18" fmla="*/ 341864 h 441760"/>
              <a:gd name="connsiteX19" fmla="*/ 1101724 w 1126053"/>
              <a:gd name="connsiteY19" fmla="*/ 367320 h 441760"/>
              <a:gd name="connsiteX20" fmla="*/ 1112268 w 1126053"/>
              <a:gd name="connsiteY20" fmla="*/ 392776 h 441760"/>
              <a:gd name="connsiteX21" fmla="*/ 1126053 w 1126053"/>
              <a:gd name="connsiteY21" fmla="*/ 398486 h 441760"/>
              <a:gd name="connsiteX22" fmla="*/ 1126053 w 1126053"/>
              <a:gd name="connsiteY22" fmla="*/ 441760 h 441760"/>
              <a:gd name="connsiteX23" fmla="*/ 0 w 1126053"/>
              <a:gd name="connsiteY23" fmla="*/ 441760 h 441760"/>
              <a:gd name="connsiteX24" fmla="*/ 0 w 1126053"/>
              <a:gd name="connsiteY24" fmla="*/ 0 h 441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126053" h="441760">
                <a:moveTo>
                  <a:pt x="0" y="0"/>
                </a:moveTo>
                <a:lnTo>
                  <a:pt x="1126053" y="0"/>
                </a:lnTo>
                <a:lnTo>
                  <a:pt x="1126053" y="4834"/>
                </a:lnTo>
                <a:lnTo>
                  <a:pt x="1112268" y="10544"/>
                </a:lnTo>
                <a:cubicBezTo>
                  <a:pt x="1105754" y="17059"/>
                  <a:pt x="1101724" y="26059"/>
                  <a:pt x="1101724" y="36000"/>
                </a:cubicBezTo>
                <a:cubicBezTo>
                  <a:pt x="1101724" y="45941"/>
                  <a:pt x="1105754" y="54941"/>
                  <a:pt x="1112268" y="61456"/>
                </a:cubicBezTo>
                <a:lnTo>
                  <a:pt x="1126053" y="67166"/>
                </a:lnTo>
                <a:lnTo>
                  <a:pt x="1126053" y="115274"/>
                </a:lnTo>
                <a:lnTo>
                  <a:pt x="1112268" y="120984"/>
                </a:lnTo>
                <a:cubicBezTo>
                  <a:pt x="1105754" y="127499"/>
                  <a:pt x="1101724" y="136499"/>
                  <a:pt x="1101724" y="146440"/>
                </a:cubicBezTo>
                <a:cubicBezTo>
                  <a:pt x="1101724" y="156381"/>
                  <a:pt x="1105754" y="165381"/>
                  <a:pt x="1112268" y="171896"/>
                </a:cubicBezTo>
                <a:lnTo>
                  <a:pt x="1126053" y="177606"/>
                </a:lnTo>
                <a:lnTo>
                  <a:pt x="1126053" y="225714"/>
                </a:lnTo>
                <a:lnTo>
                  <a:pt x="1112268" y="231424"/>
                </a:lnTo>
                <a:cubicBezTo>
                  <a:pt x="1105754" y="237939"/>
                  <a:pt x="1101724" y="246939"/>
                  <a:pt x="1101724" y="256880"/>
                </a:cubicBezTo>
                <a:cubicBezTo>
                  <a:pt x="1101724" y="266821"/>
                  <a:pt x="1105754" y="275821"/>
                  <a:pt x="1112268" y="282336"/>
                </a:cubicBezTo>
                <a:lnTo>
                  <a:pt x="1126053" y="288046"/>
                </a:lnTo>
                <a:lnTo>
                  <a:pt x="1126053" y="336154"/>
                </a:lnTo>
                <a:lnTo>
                  <a:pt x="1112268" y="341864"/>
                </a:lnTo>
                <a:cubicBezTo>
                  <a:pt x="1105754" y="348379"/>
                  <a:pt x="1101724" y="357379"/>
                  <a:pt x="1101724" y="367320"/>
                </a:cubicBezTo>
                <a:cubicBezTo>
                  <a:pt x="1101724" y="377261"/>
                  <a:pt x="1105754" y="386261"/>
                  <a:pt x="1112268" y="392776"/>
                </a:cubicBezTo>
                <a:lnTo>
                  <a:pt x="1126053" y="398486"/>
                </a:lnTo>
                <a:lnTo>
                  <a:pt x="1126053" y="441760"/>
                </a:lnTo>
                <a:lnTo>
                  <a:pt x="0" y="441760"/>
                </a:lnTo>
                <a:lnTo>
                  <a:pt x="0" y="0"/>
                </a:lnTo>
                <a:close/>
              </a:path>
            </a:pathLst>
          </a:custGeom>
          <a:solidFill>
            <a:srgbClr val="FFA2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800">
              <a:solidFill>
                <a:prstClr val="white"/>
              </a:solidFill>
            </a:endParaRPr>
          </a:p>
        </p:txBody>
      </p:sp>
      <p:sp>
        <p:nvSpPr>
          <p:cNvPr id="43" name="직사각형 42"/>
          <p:cNvSpPr/>
          <p:nvPr/>
        </p:nvSpPr>
        <p:spPr>
          <a:xfrm>
            <a:off x="7287435" y="5284589"/>
            <a:ext cx="20970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4800" b="1" dirty="0">
                <a:solidFill>
                  <a:prstClr val="white"/>
                </a:solidFill>
                <a:latin typeface="Gen Jyuu Gothic XP Medium" panose="020B0402020203020207" pitchFamily="34" charset="-120"/>
                <a:ea typeface="Gen Jyuu Gothic XP Medium" panose="020B0402020203020207" pitchFamily="34" charset="-120"/>
                <a:cs typeface="Gen Jyuu Gothic XP Medium" panose="020B0402020203020207" pitchFamily="34" charset="-120"/>
              </a:rPr>
              <a:t>START</a:t>
            </a:r>
            <a:endParaRPr lang="ko-KR" altLang="en-US" sz="4800" dirty="0">
              <a:solidFill>
                <a:prstClr val="black"/>
              </a:solidFill>
              <a:latin typeface="Gen Jyuu Gothic XP Medium" panose="020B0402020203020207" pitchFamily="34" charset="-120"/>
              <a:cs typeface="Gen Jyuu Gothic XP Medium" panose="020B0402020203020207" pitchFamily="34" charset="-120"/>
            </a:endParaRPr>
          </a:p>
        </p:txBody>
      </p:sp>
      <p:grpSp>
        <p:nvGrpSpPr>
          <p:cNvPr id="64" name="그룹 63"/>
          <p:cNvGrpSpPr/>
          <p:nvPr/>
        </p:nvGrpSpPr>
        <p:grpSpPr>
          <a:xfrm>
            <a:off x="-556659" y="5653920"/>
            <a:ext cx="8264846" cy="10416232"/>
            <a:chOff x="-872864" y="4328125"/>
            <a:chExt cx="3113489" cy="3923948"/>
          </a:xfrm>
        </p:grpSpPr>
        <p:sp>
          <p:nvSpPr>
            <p:cNvPr id="63" name="자유형 62">
              <a:extLst>
                <a:ext uri="{FF2B5EF4-FFF2-40B4-BE49-F238E27FC236}">
                  <a16:creationId xmlns:a16="http://schemas.microsoft.com/office/drawing/2014/main" id="{D13F76C6-5E5B-4424-A081-09B1E62D8939}"/>
                </a:ext>
              </a:extLst>
            </p:cNvPr>
            <p:cNvSpPr>
              <a:spLocks/>
            </p:cNvSpPr>
            <p:nvPr/>
          </p:nvSpPr>
          <p:spPr bwMode="auto">
            <a:xfrm rot="1399625" flipH="1">
              <a:off x="-7062" y="4328125"/>
              <a:ext cx="1993021" cy="2891434"/>
            </a:xfrm>
            <a:custGeom>
              <a:avLst/>
              <a:gdLst>
                <a:gd name="connsiteX0" fmla="*/ 1053325 w 1993021"/>
                <a:gd name="connsiteY0" fmla="*/ 19848 h 2891434"/>
                <a:gd name="connsiteX1" fmla="*/ 1023114 w 1993021"/>
                <a:gd name="connsiteY1" fmla="*/ 8119 h 2891434"/>
                <a:gd name="connsiteX2" fmla="*/ 995158 w 1993021"/>
                <a:gd name="connsiteY2" fmla="*/ 2255 h 2891434"/>
                <a:gd name="connsiteX3" fmla="*/ 960438 w 1993021"/>
                <a:gd name="connsiteY3" fmla="*/ 0 h 2891434"/>
                <a:gd name="connsiteX4" fmla="*/ 933383 w 1993021"/>
                <a:gd name="connsiteY4" fmla="*/ 3158 h 2891434"/>
                <a:gd name="connsiteX5" fmla="*/ 930678 w 1993021"/>
                <a:gd name="connsiteY5" fmla="*/ 3608 h 2891434"/>
                <a:gd name="connsiteX6" fmla="*/ 769252 w 1993021"/>
                <a:gd name="connsiteY6" fmla="*/ 84803 h 2891434"/>
                <a:gd name="connsiteX7" fmla="*/ 744903 w 1993021"/>
                <a:gd name="connsiteY7" fmla="*/ 81646 h 2891434"/>
                <a:gd name="connsiteX8" fmla="*/ 601965 w 1993021"/>
                <a:gd name="connsiteY8" fmla="*/ 68564 h 2891434"/>
                <a:gd name="connsiteX9" fmla="*/ 488335 w 1993021"/>
                <a:gd name="connsiteY9" fmla="*/ 62249 h 2891434"/>
                <a:gd name="connsiteX10" fmla="*/ 434677 w 1993021"/>
                <a:gd name="connsiteY10" fmla="*/ 61347 h 2891434"/>
                <a:gd name="connsiteX11" fmla="*/ 419777 w 1993021"/>
                <a:gd name="connsiteY11" fmla="*/ 61861 h 2891434"/>
                <a:gd name="connsiteX12" fmla="*/ 287237 w 1993021"/>
                <a:gd name="connsiteY12" fmla="*/ 373373 h 2891434"/>
                <a:gd name="connsiteX13" fmla="*/ 155456 w 1993021"/>
                <a:gd name="connsiteY13" fmla="*/ 315086 h 2891434"/>
                <a:gd name="connsiteX14" fmla="*/ 130234 w 1993021"/>
                <a:gd name="connsiteY14" fmla="*/ 311135 h 2891434"/>
                <a:gd name="connsiteX15" fmla="*/ 132087 w 1993021"/>
                <a:gd name="connsiteY15" fmla="*/ 318723 h 2891434"/>
                <a:gd name="connsiteX16" fmla="*/ 132821 w 1993021"/>
                <a:gd name="connsiteY16" fmla="*/ 319615 h 2891434"/>
                <a:gd name="connsiteX17" fmla="*/ 134329 w 1993021"/>
                <a:gd name="connsiteY17" fmla="*/ 319858 h 2891434"/>
                <a:gd name="connsiteX18" fmla="*/ 134118 w 1993021"/>
                <a:gd name="connsiteY18" fmla="*/ 321188 h 2891434"/>
                <a:gd name="connsiteX19" fmla="*/ 132821 w 1993021"/>
                <a:gd name="connsiteY19" fmla="*/ 319615 h 2891434"/>
                <a:gd name="connsiteX20" fmla="*/ 131540 w 1993021"/>
                <a:gd name="connsiteY20" fmla="*/ 319408 h 2891434"/>
                <a:gd name="connsiteX21" fmla="*/ 91960 w 1993021"/>
                <a:gd name="connsiteY21" fmla="*/ 320180 h 2891434"/>
                <a:gd name="connsiteX22" fmla="*/ 50611 w 1993021"/>
                <a:gd name="connsiteY22" fmla="*/ 341598 h 2891434"/>
                <a:gd name="connsiteX23" fmla="*/ 22158 w 1993021"/>
                <a:gd name="connsiteY23" fmla="*/ 376160 h 2891434"/>
                <a:gd name="connsiteX24" fmla="*/ 21242 w 1993021"/>
                <a:gd name="connsiteY24" fmla="*/ 376441 h 2891434"/>
                <a:gd name="connsiteX25" fmla="*/ 14429 w 1993021"/>
                <a:gd name="connsiteY25" fmla="*/ 388832 h 2891434"/>
                <a:gd name="connsiteX26" fmla="*/ 7215 w 1993021"/>
                <a:gd name="connsiteY26" fmla="*/ 409131 h 2891434"/>
                <a:gd name="connsiteX27" fmla="*/ 2706 w 1993021"/>
                <a:gd name="connsiteY27" fmla="*/ 433941 h 2891434"/>
                <a:gd name="connsiteX28" fmla="*/ 0 w 1993021"/>
                <a:gd name="connsiteY28" fmla="*/ 481304 h 2891434"/>
                <a:gd name="connsiteX29" fmla="*/ 3607 w 1993021"/>
                <a:gd name="connsiteY29" fmla="*/ 574227 h 2891434"/>
                <a:gd name="connsiteX30" fmla="*/ 7215 w 1993021"/>
                <a:gd name="connsiteY30" fmla="*/ 639182 h 2891434"/>
                <a:gd name="connsiteX31" fmla="*/ 9920 w 1993021"/>
                <a:gd name="connsiteY31" fmla="*/ 673465 h 2891434"/>
                <a:gd name="connsiteX32" fmla="*/ 18487 w 1993021"/>
                <a:gd name="connsiteY32" fmla="*/ 742931 h 2891434"/>
                <a:gd name="connsiteX33" fmla="*/ 34720 w 1993021"/>
                <a:gd name="connsiteY33" fmla="*/ 844425 h 2891434"/>
                <a:gd name="connsiteX34" fmla="*/ 60422 w 1993021"/>
                <a:gd name="connsiteY34" fmla="*/ 972532 h 2891434"/>
                <a:gd name="connsiteX35" fmla="*/ 82516 w 1993021"/>
                <a:gd name="connsiteY35" fmla="*/ 1086205 h 2891434"/>
                <a:gd name="connsiteX36" fmla="*/ 88378 w 1993021"/>
                <a:gd name="connsiteY36" fmla="*/ 1135824 h 2891434"/>
                <a:gd name="connsiteX37" fmla="*/ 106865 w 1993021"/>
                <a:gd name="connsiteY37" fmla="*/ 1248594 h 2891434"/>
                <a:gd name="connsiteX38" fmla="*/ 142487 w 1993021"/>
                <a:gd name="connsiteY38" fmla="*/ 1466918 h 2891434"/>
                <a:gd name="connsiteX39" fmla="*/ 167738 w 1993021"/>
                <a:gd name="connsiteY39" fmla="*/ 1595927 h 2891434"/>
                <a:gd name="connsiteX40" fmla="*/ 180815 w 1993021"/>
                <a:gd name="connsiteY40" fmla="*/ 1644193 h 2891434"/>
                <a:gd name="connsiteX41" fmla="*/ 188030 w 1993021"/>
                <a:gd name="connsiteY41" fmla="*/ 1666296 h 2891434"/>
                <a:gd name="connsiteX42" fmla="*/ 211927 w 1993021"/>
                <a:gd name="connsiteY42" fmla="*/ 1718170 h 2891434"/>
                <a:gd name="connsiteX43" fmla="*/ 260625 w 1993021"/>
                <a:gd name="connsiteY43" fmla="*/ 1804327 h 2891434"/>
                <a:gd name="connsiteX44" fmla="*/ 378313 w 1993021"/>
                <a:gd name="connsiteY44" fmla="*/ 1982053 h 2891434"/>
                <a:gd name="connsiteX45" fmla="*/ 434677 w 1993021"/>
                <a:gd name="connsiteY45" fmla="*/ 2059639 h 2891434"/>
                <a:gd name="connsiteX46" fmla="*/ 502313 w 1993021"/>
                <a:gd name="connsiteY46" fmla="*/ 2134519 h 2891434"/>
                <a:gd name="connsiteX47" fmla="*/ 657427 w 1993021"/>
                <a:gd name="connsiteY47" fmla="*/ 2309990 h 2891434"/>
                <a:gd name="connsiteX48" fmla="*/ 731376 w 1993021"/>
                <a:gd name="connsiteY48" fmla="*/ 2404716 h 2891434"/>
                <a:gd name="connsiteX49" fmla="*/ 774212 w 1993021"/>
                <a:gd name="connsiteY49" fmla="*/ 2467867 h 2891434"/>
                <a:gd name="connsiteX50" fmla="*/ 792248 w 1993021"/>
                <a:gd name="connsiteY50" fmla="*/ 2498541 h 2891434"/>
                <a:gd name="connsiteX51" fmla="*/ 809834 w 1993021"/>
                <a:gd name="connsiteY51" fmla="*/ 2531470 h 2891434"/>
                <a:gd name="connsiteX52" fmla="*/ 848161 w 1993021"/>
                <a:gd name="connsiteY52" fmla="*/ 2618078 h 2891434"/>
                <a:gd name="connsiteX53" fmla="*/ 887390 w 1993021"/>
                <a:gd name="connsiteY53" fmla="*/ 2721827 h 2891434"/>
                <a:gd name="connsiteX54" fmla="*/ 924816 w 1993021"/>
                <a:gd name="connsiteY54" fmla="*/ 2835048 h 2891434"/>
                <a:gd name="connsiteX55" fmla="*/ 942402 w 1993021"/>
                <a:gd name="connsiteY55" fmla="*/ 2891434 h 2891434"/>
                <a:gd name="connsiteX56" fmla="*/ 1993021 w 1993021"/>
                <a:gd name="connsiteY56" fmla="*/ 2891433 h 2891434"/>
                <a:gd name="connsiteX57" fmla="*/ 1933952 w 1993021"/>
                <a:gd name="connsiteY57" fmla="*/ 2726338 h 2891434"/>
                <a:gd name="connsiteX58" fmla="*/ 1804090 w 1993021"/>
                <a:gd name="connsiteY58" fmla="*/ 2375396 h 2891434"/>
                <a:gd name="connsiteX59" fmla="*/ 1773878 w 1993021"/>
                <a:gd name="connsiteY59" fmla="*/ 2290593 h 2891434"/>
                <a:gd name="connsiteX60" fmla="*/ 1769821 w 1993021"/>
                <a:gd name="connsiteY60" fmla="*/ 2269843 h 2891434"/>
                <a:gd name="connsiteX61" fmla="*/ 1763508 w 1993021"/>
                <a:gd name="connsiteY61" fmla="*/ 2213908 h 2891434"/>
                <a:gd name="connsiteX62" fmla="*/ 1756745 w 1993021"/>
                <a:gd name="connsiteY62" fmla="*/ 2105198 h 2891434"/>
                <a:gd name="connsiteX63" fmla="*/ 1754039 w 1993021"/>
                <a:gd name="connsiteY63" fmla="*/ 1925216 h 2891434"/>
                <a:gd name="connsiteX64" fmla="*/ 1758097 w 1993021"/>
                <a:gd name="connsiteY64" fmla="*/ 1728996 h 2891434"/>
                <a:gd name="connsiteX65" fmla="*/ 1762155 w 1993021"/>
                <a:gd name="connsiteY65" fmla="*/ 1632465 h 2891434"/>
                <a:gd name="connsiteX66" fmla="*/ 1767115 w 1993021"/>
                <a:gd name="connsiteY66" fmla="*/ 1583747 h 2891434"/>
                <a:gd name="connsiteX67" fmla="*/ 1781995 w 1993021"/>
                <a:gd name="connsiteY67" fmla="*/ 1477743 h 2891434"/>
                <a:gd name="connsiteX68" fmla="*/ 1812657 w 1993021"/>
                <a:gd name="connsiteY68" fmla="*/ 1309490 h 2891434"/>
                <a:gd name="connsiteX69" fmla="*/ 1855493 w 1993021"/>
                <a:gd name="connsiteY69" fmla="*/ 1092971 h 2891434"/>
                <a:gd name="connsiteX70" fmla="*/ 1879392 w 1993021"/>
                <a:gd name="connsiteY70" fmla="*/ 960804 h 2891434"/>
                <a:gd name="connsiteX71" fmla="*/ 1888861 w 1993021"/>
                <a:gd name="connsiteY71" fmla="*/ 893593 h 2891434"/>
                <a:gd name="connsiteX72" fmla="*/ 1889312 w 1993021"/>
                <a:gd name="connsiteY72" fmla="*/ 870137 h 2891434"/>
                <a:gd name="connsiteX73" fmla="*/ 1888861 w 1993021"/>
                <a:gd name="connsiteY73" fmla="*/ 859310 h 2891434"/>
                <a:gd name="connsiteX74" fmla="*/ 1884803 w 1993021"/>
                <a:gd name="connsiteY74" fmla="*/ 837207 h 2891434"/>
                <a:gd name="connsiteX75" fmla="*/ 1873079 w 1993021"/>
                <a:gd name="connsiteY75" fmla="*/ 803376 h 2891434"/>
                <a:gd name="connsiteX76" fmla="*/ 1846926 w 1993021"/>
                <a:gd name="connsiteY76" fmla="*/ 758719 h 2891434"/>
                <a:gd name="connsiteX77" fmla="*/ 1813108 w 1993021"/>
                <a:gd name="connsiteY77" fmla="*/ 714964 h 2891434"/>
                <a:gd name="connsiteX78" fmla="*/ 1774329 w 1993021"/>
                <a:gd name="connsiteY78" fmla="*/ 673465 h 2891434"/>
                <a:gd name="connsiteX79" fmla="*/ 1733297 w 1993021"/>
                <a:gd name="connsiteY79" fmla="*/ 636476 h 2891434"/>
                <a:gd name="connsiteX80" fmla="*/ 1676482 w 1993021"/>
                <a:gd name="connsiteY80" fmla="*/ 590466 h 2891434"/>
                <a:gd name="connsiteX81" fmla="*/ 1647173 w 1993021"/>
                <a:gd name="connsiteY81" fmla="*/ 569716 h 2891434"/>
                <a:gd name="connsiteX82" fmla="*/ 1631392 w 1993021"/>
                <a:gd name="connsiteY82" fmla="*/ 558439 h 2891434"/>
                <a:gd name="connsiteX83" fmla="*/ 1579537 w 1993021"/>
                <a:gd name="connsiteY83" fmla="*/ 511526 h 2891434"/>
                <a:gd name="connsiteX84" fmla="*/ 1470417 w 1993021"/>
                <a:gd name="connsiteY84" fmla="*/ 405071 h 2891434"/>
                <a:gd name="connsiteX85" fmla="*/ 1296816 w 1993021"/>
                <a:gd name="connsiteY85" fmla="*/ 231856 h 2891434"/>
                <a:gd name="connsiteX86" fmla="*/ 1182285 w 1993021"/>
                <a:gd name="connsiteY86" fmla="*/ 119537 h 2891434"/>
                <a:gd name="connsiteX87" fmla="*/ 1123667 w 1993021"/>
                <a:gd name="connsiteY87" fmla="*/ 65407 h 2891434"/>
                <a:gd name="connsiteX88" fmla="*/ 1104278 w 1993021"/>
                <a:gd name="connsiteY88" fmla="*/ 49619 h 2891434"/>
                <a:gd name="connsiteX89" fmla="*/ 1086692 w 1993021"/>
                <a:gd name="connsiteY89" fmla="*/ 38342 h 2891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993021" h="2891434">
                  <a:moveTo>
                    <a:pt x="1053325" y="19848"/>
                  </a:moveTo>
                  <a:lnTo>
                    <a:pt x="1023114" y="8119"/>
                  </a:lnTo>
                  <a:lnTo>
                    <a:pt x="995158" y="2255"/>
                  </a:lnTo>
                  <a:lnTo>
                    <a:pt x="960438" y="0"/>
                  </a:lnTo>
                  <a:lnTo>
                    <a:pt x="933383" y="3158"/>
                  </a:lnTo>
                  <a:lnTo>
                    <a:pt x="930678" y="3608"/>
                  </a:lnTo>
                  <a:lnTo>
                    <a:pt x="769252" y="84803"/>
                  </a:lnTo>
                  <a:lnTo>
                    <a:pt x="744903" y="81646"/>
                  </a:lnTo>
                  <a:lnTo>
                    <a:pt x="601965" y="68564"/>
                  </a:lnTo>
                  <a:lnTo>
                    <a:pt x="488335" y="62249"/>
                  </a:lnTo>
                  <a:lnTo>
                    <a:pt x="434677" y="61347"/>
                  </a:lnTo>
                  <a:lnTo>
                    <a:pt x="419777" y="61861"/>
                  </a:lnTo>
                  <a:lnTo>
                    <a:pt x="287237" y="373373"/>
                  </a:lnTo>
                  <a:cubicBezTo>
                    <a:pt x="259299" y="338959"/>
                    <a:pt x="209551" y="324678"/>
                    <a:pt x="155456" y="315086"/>
                  </a:cubicBezTo>
                  <a:lnTo>
                    <a:pt x="130234" y="311135"/>
                  </a:lnTo>
                  <a:lnTo>
                    <a:pt x="132087" y="318723"/>
                  </a:lnTo>
                  <a:lnTo>
                    <a:pt x="132821" y="319615"/>
                  </a:lnTo>
                  <a:lnTo>
                    <a:pt x="134329" y="319858"/>
                  </a:lnTo>
                  <a:cubicBezTo>
                    <a:pt x="134693" y="320414"/>
                    <a:pt x="134557" y="321118"/>
                    <a:pt x="134118" y="321188"/>
                  </a:cubicBezTo>
                  <a:lnTo>
                    <a:pt x="132821" y="319615"/>
                  </a:lnTo>
                  <a:lnTo>
                    <a:pt x="131540" y="319408"/>
                  </a:lnTo>
                  <a:cubicBezTo>
                    <a:pt x="125297" y="321473"/>
                    <a:pt x="105448" y="316481"/>
                    <a:pt x="91960" y="320180"/>
                  </a:cubicBezTo>
                  <a:cubicBezTo>
                    <a:pt x="78471" y="323878"/>
                    <a:pt x="63753" y="331804"/>
                    <a:pt x="50611" y="341598"/>
                  </a:cubicBezTo>
                  <a:cubicBezTo>
                    <a:pt x="40752" y="348943"/>
                    <a:pt x="31311" y="368510"/>
                    <a:pt x="22158" y="376160"/>
                  </a:cubicBezTo>
                  <a:lnTo>
                    <a:pt x="21242" y="376441"/>
                  </a:lnTo>
                  <a:lnTo>
                    <a:pt x="14429" y="388832"/>
                  </a:lnTo>
                  <a:lnTo>
                    <a:pt x="7215" y="409131"/>
                  </a:lnTo>
                  <a:lnTo>
                    <a:pt x="2706" y="433941"/>
                  </a:lnTo>
                  <a:lnTo>
                    <a:pt x="0" y="481304"/>
                  </a:lnTo>
                  <a:lnTo>
                    <a:pt x="3607" y="574227"/>
                  </a:lnTo>
                  <a:lnTo>
                    <a:pt x="7215" y="639182"/>
                  </a:lnTo>
                  <a:lnTo>
                    <a:pt x="9920" y="673465"/>
                  </a:lnTo>
                  <a:lnTo>
                    <a:pt x="18487" y="742931"/>
                  </a:lnTo>
                  <a:lnTo>
                    <a:pt x="34720" y="844425"/>
                  </a:lnTo>
                  <a:lnTo>
                    <a:pt x="60422" y="972532"/>
                  </a:lnTo>
                  <a:lnTo>
                    <a:pt x="82516" y="1086205"/>
                  </a:lnTo>
                  <a:lnTo>
                    <a:pt x="88378" y="1135824"/>
                  </a:lnTo>
                  <a:lnTo>
                    <a:pt x="106865" y="1248594"/>
                  </a:lnTo>
                  <a:lnTo>
                    <a:pt x="142487" y="1466918"/>
                  </a:lnTo>
                  <a:lnTo>
                    <a:pt x="167738" y="1595927"/>
                  </a:lnTo>
                  <a:lnTo>
                    <a:pt x="180815" y="1644193"/>
                  </a:lnTo>
                  <a:lnTo>
                    <a:pt x="188030" y="1666296"/>
                  </a:lnTo>
                  <a:lnTo>
                    <a:pt x="211927" y="1718170"/>
                  </a:lnTo>
                  <a:lnTo>
                    <a:pt x="260625" y="1804327"/>
                  </a:lnTo>
                  <a:lnTo>
                    <a:pt x="378313" y="1982053"/>
                  </a:lnTo>
                  <a:lnTo>
                    <a:pt x="434677" y="2059639"/>
                  </a:lnTo>
                  <a:lnTo>
                    <a:pt x="502313" y="2134519"/>
                  </a:lnTo>
                  <a:lnTo>
                    <a:pt x="657427" y="2309990"/>
                  </a:lnTo>
                  <a:lnTo>
                    <a:pt x="731376" y="2404716"/>
                  </a:lnTo>
                  <a:lnTo>
                    <a:pt x="774212" y="2467867"/>
                  </a:lnTo>
                  <a:lnTo>
                    <a:pt x="792248" y="2498541"/>
                  </a:lnTo>
                  <a:lnTo>
                    <a:pt x="809834" y="2531470"/>
                  </a:lnTo>
                  <a:lnTo>
                    <a:pt x="848161" y="2618078"/>
                  </a:lnTo>
                  <a:lnTo>
                    <a:pt x="887390" y="2721827"/>
                  </a:lnTo>
                  <a:lnTo>
                    <a:pt x="924816" y="2835048"/>
                  </a:lnTo>
                  <a:lnTo>
                    <a:pt x="942402" y="2891434"/>
                  </a:lnTo>
                  <a:lnTo>
                    <a:pt x="1993021" y="2891433"/>
                  </a:lnTo>
                  <a:lnTo>
                    <a:pt x="1933952" y="2726338"/>
                  </a:lnTo>
                  <a:lnTo>
                    <a:pt x="1804090" y="2375396"/>
                  </a:lnTo>
                  <a:lnTo>
                    <a:pt x="1773878" y="2290593"/>
                  </a:lnTo>
                  <a:lnTo>
                    <a:pt x="1769821" y="2269843"/>
                  </a:lnTo>
                  <a:lnTo>
                    <a:pt x="1763508" y="2213908"/>
                  </a:lnTo>
                  <a:lnTo>
                    <a:pt x="1756745" y="2105198"/>
                  </a:lnTo>
                  <a:lnTo>
                    <a:pt x="1754039" y="1925216"/>
                  </a:lnTo>
                  <a:lnTo>
                    <a:pt x="1758097" y="1728996"/>
                  </a:lnTo>
                  <a:lnTo>
                    <a:pt x="1762155" y="1632465"/>
                  </a:lnTo>
                  <a:lnTo>
                    <a:pt x="1767115" y="1583747"/>
                  </a:lnTo>
                  <a:lnTo>
                    <a:pt x="1781995" y="1477743"/>
                  </a:lnTo>
                  <a:lnTo>
                    <a:pt x="1812657" y="1309490"/>
                  </a:lnTo>
                  <a:lnTo>
                    <a:pt x="1855493" y="1092971"/>
                  </a:lnTo>
                  <a:lnTo>
                    <a:pt x="1879392" y="960804"/>
                  </a:lnTo>
                  <a:lnTo>
                    <a:pt x="1888861" y="893593"/>
                  </a:lnTo>
                  <a:lnTo>
                    <a:pt x="1889312" y="870137"/>
                  </a:lnTo>
                  <a:lnTo>
                    <a:pt x="1888861" y="859310"/>
                  </a:lnTo>
                  <a:lnTo>
                    <a:pt x="1884803" y="837207"/>
                  </a:lnTo>
                  <a:lnTo>
                    <a:pt x="1873079" y="803376"/>
                  </a:lnTo>
                  <a:lnTo>
                    <a:pt x="1846926" y="758719"/>
                  </a:lnTo>
                  <a:lnTo>
                    <a:pt x="1813108" y="714964"/>
                  </a:lnTo>
                  <a:lnTo>
                    <a:pt x="1774329" y="673465"/>
                  </a:lnTo>
                  <a:lnTo>
                    <a:pt x="1733297" y="636476"/>
                  </a:lnTo>
                  <a:lnTo>
                    <a:pt x="1676482" y="590466"/>
                  </a:lnTo>
                  <a:lnTo>
                    <a:pt x="1647173" y="569716"/>
                  </a:lnTo>
                  <a:lnTo>
                    <a:pt x="1631392" y="558439"/>
                  </a:lnTo>
                  <a:lnTo>
                    <a:pt x="1579537" y="511526"/>
                  </a:lnTo>
                  <a:lnTo>
                    <a:pt x="1470417" y="405071"/>
                  </a:lnTo>
                  <a:lnTo>
                    <a:pt x="1296816" y="231856"/>
                  </a:lnTo>
                  <a:lnTo>
                    <a:pt x="1182285" y="119537"/>
                  </a:lnTo>
                  <a:lnTo>
                    <a:pt x="1123667" y="65407"/>
                  </a:lnTo>
                  <a:lnTo>
                    <a:pt x="1104278" y="49619"/>
                  </a:lnTo>
                  <a:lnTo>
                    <a:pt x="1086692" y="38342"/>
                  </a:lnTo>
                  <a:close/>
                </a:path>
              </a:pathLst>
            </a:custGeom>
            <a:solidFill>
              <a:srgbClr val="FFD5A7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4800">
                <a:solidFill>
                  <a:prstClr val="black"/>
                </a:solidFill>
              </a:endParaRPr>
            </a:p>
          </p:txBody>
        </p:sp>
        <p:sp>
          <p:nvSpPr>
            <p:cNvPr id="48" name="Freeform 39">
              <a:extLst>
                <a:ext uri="{FF2B5EF4-FFF2-40B4-BE49-F238E27FC236}">
                  <a16:creationId xmlns:a16="http://schemas.microsoft.com/office/drawing/2014/main" id="{8AA3F8FD-3833-44C4-84F6-6C15FA66A33B}"/>
                </a:ext>
              </a:extLst>
            </p:cNvPr>
            <p:cNvSpPr>
              <a:spLocks/>
            </p:cNvSpPr>
            <p:nvPr/>
          </p:nvSpPr>
          <p:spPr bwMode="auto">
            <a:xfrm rot="1399625" flipH="1">
              <a:off x="1254856" y="4780083"/>
              <a:ext cx="740110" cy="830763"/>
            </a:xfrm>
            <a:custGeom>
              <a:avLst/>
              <a:gdLst>
                <a:gd name="T0" fmla="*/ 19 w 1639"/>
                <a:gd name="T1" fmla="*/ 307 h 1843"/>
                <a:gd name="T2" fmla="*/ 182 w 1639"/>
                <a:gd name="T3" fmla="*/ 266 h 1843"/>
                <a:gd name="T4" fmla="*/ 231 w 1639"/>
                <a:gd name="T5" fmla="*/ 230 h 1843"/>
                <a:gd name="T6" fmla="*/ 177 w 1639"/>
                <a:gd name="T7" fmla="*/ 118 h 1843"/>
                <a:gd name="T8" fmla="*/ 154 w 1639"/>
                <a:gd name="T9" fmla="*/ 0 h 1843"/>
                <a:gd name="T10" fmla="*/ 231 w 1639"/>
                <a:gd name="T11" fmla="*/ 135 h 1843"/>
                <a:gd name="T12" fmla="*/ 314 w 1639"/>
                <a:gd name="T13" fmla="*/ 219 h 1843"/>
                <a:gd name="T14" fmla="*/ 380 w 1639"/>
                <a:gd name="T15" fmla="*/ 252 h 1843"/>
                <a:gd name="T16" fmla="*/ 680 w 1639"/>
                <a:gd name="T17" fmla="*/ 340 h 1843"/>
                <a:gd name="T18" fmla="*/ 836 w 1639"/>
                <a:gd name="T19" fmla="*/ 356 h 1843"/>
                <a:gd name="T20" fmla="*/ 890 w 1639"/>
                <a:gd name="T21" fmla="*/ 340 h 1843"/>
                <a:gd name="T22" fmla="*/ 923 w 1639"/>
                <a:gd name="T23" fmla="*/ 311 h 1843"/>
                <a:gd name="T24" fmla="*/ 974 w 1639"/>
                <a:gd name="T25" fmla="*/ 191 h 1843"/>
                <a:gd name="T26" fmla="*/ 974 w 1639"/>
                <a:gd name="T27" fmla="*/ 204 h 1843"/>
                <a:gd name="T28" fmla="*/ 990 w 1639"/>
                <a:gd name="T29" fmla="*/ 428 h 1843"/>
                <a:gd name="T30" fmla="*/ 1018 w 1639"/>
                <a:gd name="T31" fmla="*/ 504 h 1843"/>
                <a:gd name="T32" fmla="*/ 1294 w 1639"/>
                <a:gd name="T33" fmla="*/ 909 h 1843"/>
                <a:gd name="T34" fmla="*/ 1464 w 1639"/>
                <a:gd name="T35" fmla="*/ 1092 h 1843"/>
                <a:gd name="T36" fmla="*/ 1514 w 1639"/>
                <a:gd name="T37" fmla="*/ 1109 h 1843"/>
                <a:gd name="T38" fmla="*/ 1629 w 1639"/>
                <a:gd name="T39" fmla="*/ 1103 h 1843"/>
                <a:gd name="T40" fmla="*/ 1623 w 1639"/>
                <a:gd name="T41" fmla="*/ 1103 h 1843"/>
                <a:gd name="T42" fmla="*/ 1508 w 1639"/>
                <a:gd name="T43" fmla="*/ 1178 h 1843"/>
                <a:gd name="T44" fmla="*/ 1485 w 1639"/>
                <a:gd name="T45" fmla="*/ 1228 h 1843"/>
                <a:gd name="T46" fmla="*/ 1481 w 1639"/>
                <a:gd name="T47" fmla="*/ 1312 h 1843"/>
                <a:gd name="T48" fmla="*/ 1527 w 1639"/>
                <a:gd name="T49" fmla="*/ 1776 h 1843"/>
                <a:gd name="T50" fmla="*/ 1524 w 1639"/>
                <a:gd name="T51" fmla="*/ 1786 h 1843"/>
                <a:gd name="T52" fmla="*/ 1438 w 1639"/>
                <a:gd name="T53" fmla="*/ 1312 h 1843"/>
                <a:gd name="T54" fmla="*/ 1433 w 1639"/>
                <a:gd name="T55" fmla="*/ 1236 h 1843"/>
                <a:gd name="T56" fmla="*/ 1384 w 1639"/>
                <a:gd name="T57" fmla="*/ 1146 h 1843"/>
                <a:gd name="T58" fmla="*/ 1281 w 1639"/>
                <a:gd name="T59" fmla="*/ 1028 h 1843"/>
                <a:gd name="T60" fmla="*/ 1255 w 1639"/>
                <a:gd name="T61" fmla="*/ 972 h 1843"/>
                <a:gd name="T62" fmla="*/ 1013 w 1639"/>
                <a:gd name="T63" fmla="*/ 610 h 1843"/>
                <a:gd name="T64" fmla="*/ 925 w 1639"/>
                <a:gd name="T65" fmla="*/ 451 h 1843"/>
                <a:gd name="T66" fmla="*/ 913 w 1639"/>
                <a:gd name="T67" fmla="*/ 438 h 1843"/>
                <a:gd name="T68" fmla="*/ 717 w 1639"/>
                <a:gd name="T69" fmla="*/ 412 h 1843"/>
                <a:gd name="T70" fmla="*/ 347 w 1639"/>
                <a:gd name="T71" fmla="*/ 317 h 1843"/>
                <a:gd name="T72" fmla="*/ 283 w 1639"/>
                <a:gd name="T73" fmla="*/ 281 h 1843"/>
                <a:gd name="T74" fmla="*/ 239 w 1639"/>
                <a:gd name="T75" fmla="*/ 295 h 1843"/>
                <a:gd name="T76" fmla="*/ 49 w 1639"/>
                <a:gd name="T77" fmla="*/ 314 h 1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39" h="1843">
                  <a:moveTo>
                    <a:pt x="0" y="307"/>
                  </a:moveTo>
                  <a:lnTo>
                    <a:pt x="19" y="307"/>
                  </a:lnTo>
                  <a:lnTo>
                    <a:pt x="124" y="289"/>
                  </a:lnTo>
                  <a:lnTo>
                    <a:pt x="182" y="266"/>
                  </a:lnTo>
                  <a:lnTo>
                    <a:pt x="216" y="243"/>
                  </a:lnTo>
                  <a:lnTo>
                    <a:pt x="231" y="230"/>
                  </a:lnTo>
                  <a:lnTo>
                    <a:pt x="221" y="214"/>
                  </a:lnTo>
                  <a:lnTo>
                    <a:pt x="177" y="118"/>
                  </a:lnTo>
                  <a:lnTo>
                    <a:pt x="156" y="39"/>
                  </a:lnTo>
                  <a:lnTo>
                    <a:pt x="154" y="0"/>
                  </a:lnTo>
                  <a:lnTo>
                    <a:pt x="163" y="21"/>
                  </a:lnTo>
                  <a:lnTo>
                    <a:pt x="231" y="135"/>
                  </a:lnTo>
                  <a:lnTo>
                    <a:pt x="278" y="190"/>
                  </a:lnTo>
                  <a:lnTo>
                    <a:pt x="314" y="219"/>
                  </a:lnTo>
                  <a:lnTo>
                    <a:pt x="333" y="230"/>
                  </a:lnTo>
                  <a:lnTo>
                    <a:pt x="380" y="252"/>
                  </a:lnTo>
                  <a:lnTo>
                    <a:pt x="542" y="305"/>
                  </a:lnTo>
                  <a:lnTo>
                    <a:pt x="680" y="340"/>
                  </a:lnTo>
                  <a:lnTo>
                    <a:pt x="764" y="353"/>
                  </a:lnTo>
                  <a:lnTo>
                    <a:pt x="836" y="356"/>
                  </a:lnTo>
                  <a:lnTo>
                    <a:pt x="873" y="348"/>
                  </a:lnTo>
                  <a:lnTo>
                    <a:pt x="890" y="340"/>
                  </a:lnTo>
                  <a:lnTo>
                    <a:pt x="896" y="333"/>
                  </a:lnTo>
                  <a:lnTo>
                    <a:pt x="923" y="311"/>
                  </a:lnTo>
                  <a:lnTo>
                    <a:pt x="955" y="261"/>
                  </a:lnTo>
                  <a:lnTo>
                    <a:pt x="974" y="191"/>
                  </a:lnTo>
                  <a:lnTo>
                    <a:pt x="974" y="178"/>
                  </a:lnTo>
                  <a:lnTo>
                    <a:pt x="974" y="204"/>
                  </a:lnTo>
                  <a:lnTo>
                    <a:pt x="980" y="337"/>
                  </a:lnTo>
                  <a:lnTo>
                    <a:pt x="990" y="428"/>
                  </a:lnTo>
                  <a:lnTo>
                    <a:pt x="998" y="461"/>
                  </a:lnTo>
                  <a:lnTo>
                    <a:pt x="1018" y="504"/>
                  </a:lnTo>
                  <a:lnTo>
                    <a:pt x="1135" y="688"/>
                  </a:lnTo>
                  <a:lnTo>
                    <a:pt x="1294" y="909"/>
                  </a:lnTo>
                  <a:lnTo>
                    <a:pt x="1404" y="1040"/>
                  </a:lnTo>
                  <a:lnTo>
                    <a:pt x="1464" y="1092"/>
                  </a:lnTo>
                  <a:lnTo>
                    <a:pt x="1485" y="1100"/>
                  </a:lnTo>
                  <a:lnTo>
                    <a:pt x="1514" y="1109"/>
                  </a:lnTo>
                  <a:lnTo>
                    <a:pt x="1569" y="1112"/>
                  </a:lnTo>
                  <a:lnTo>
                    <a:pt x="1629" y="1103"/>
                  </a:lnTo>
                  <a:lnTo>
                    <a:pt x="1639" y="1100"/>
                  </a:lnTo>
                  <a:lnTo>
                    <a:pt x="1623" y="1103"/>
                  </a:lnTo>
                  <a:lnTo>
                    <a:pt x="1546" y="1142"/>
                  </a:lnTo>
                  <a:lnTo>
                    <a:pt x="1508" y="1178"/>
                  </a:lnTo>
                  <a:lnTo>
                    <a:pt x="1491" y="1210"/>
                  </a:lnTo>
                  <a:lnTo>
                    <a:pt x="1485" y="1228"/>
                  </a:lnTo>
                  <a:lnTo>
                    <a:pt x="1481" y="1247"/>
                  </a:lnTo>
                  <a:lnTo>
                    <a:pt x="1481" y="1312"/>
                  </a:lnTo>
                  <a:lnTo>
                    <a:pt x="1489" y="1456"/>
                  </a:lnTo>
                  <a:lnTo>
                    <a:pt x="1527" y="1776"/>
                  </a:lnTo>
                  <a:lnTo>
                    <a:pt x="1537" y="1843"/>
                  </a:lnTo>
                  <a:lnTo>
                    <a:pt x="1524" y="1786"/>
                  </a:lnTo>
                  <a:lnTo>
                    <a:pt x="1466" y="1496"/>
                  </a:lnTo>
                  <a:lnTo>
                    <a:pt x="1438" y="1312"/>
                  </a:lnTo>
                  <a:lnTo>
                    <a:pt x="1435" y="1254"/>
                  </a:lnTo>
                  <a:lnTo>
                    <a:pt x="1433" y="1236"/>
                  </a:lnTo>
                  <a:lnTo>
                    <a:pt x="1420" y="1198"/>
                  </a:lnTo>
                  <a:lnTo>
                    <a:pt x="1384" y="1146"/>
                  </a:lnTo>
                  <a:lnTo>
                    <a:pt x="1322" y="1080"/>
                  </a:lnTo>
                  <a:lnTo>
                    <a:pt x="1281" y="1028"/>
                  </a:lnTo>
                  <a:lnTo>
                    <a:pt x="1260" y="991"/>
                  </a:lnTo>
                  <a:lnTo>
                    <a:pt x="1255" y="972"/>
                  </a:lnTo>
                  <a:lnTo>
                    <a:pt x="1187" y="864"/>
                  </a:lnTo>
                  <a:lnTo>
                    <a:pt x="1013" y="610"/>
                  </a:lnTo>
                  <a:lnTo>
                    <a:pt x="948" y="504"/>
                  </a:lnTo>
                  <a:lnTo>
                    <a:pt x="925" y="451"/>
                  </a:lnTo>
                  <a:lnTo>
                    <a:pt x="922" y="435"/>
                  </a:lnTo>
                  <a:lnTo>
                    <a:pt x="913" y="438"/>
                  </a:lnTo>
                  <a:lnTo>
                    <a:pt x="857" y="435"/>
                  </a:lnTo>
                  <a:lnTo>
                    <a:pt x="717" y="412"/>
                  </a:lnTo>
                  <a:lnTo>
                    <a:pt x="487" y="358"/>
                  </a:lnTo>
                  <a:lnTo>
                    <a:pt x="347" y="317"/>
                  </a:lnTo>
                  <a:lnTo>
                    <a:pt x="291" y="291"/>
                  </a:lnTo>
                  <a:lnTo>
                    <a:pt x="283" y="281"/>
                  </a:lnTo>
                  <a:lnTo>
                    <a:pt x="285" y="282"/>
                  </a:lnTo>
                  <a:lnTo>
                    <a:pt x="239" y="295"/>
                  </a:lnTo>
                  <a:lnTo>
                    <a:pt x="153" y="311"/>
                  </a:lnTo>
                  <a:lnTo>
                    <a:pt x="49" y="314"/>
                  </a:lnTo>
                  <a:lnTo>
                    <a:pt x="0" y="307"/>
                  </a:lnTo>
                  <a:close/>
                </a:path>
              </a:pathLst>
            </a:custGeom>
            <a:solidFill>
              <a:srgbClr val="FDBA8D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4800">
                <a:solidFill>
                  <a:prstClr val="black"/>
                </a:solidFill>
              </a:endParaRPr>
            </a:p>
          </p:txBody>
        </p:sp>
        <p:sp>
          <p:nvSpPr>
            <p:cNvPr id="49" name="Freeform 40">
              <a:extLst>
                <a:ext uri="{FF2B5EF4-FFF2-40B4-BE49-F238E27FC236}">
                  <a16:creationId xmlns:a16="http://schemas.microsoft.com/office/drawing/2014/main" id="{82A8B903-85D9-4AC8-B553-A53FF1528DD6}"/>
                </a:ext>
              </a:extLst>
            </p:cNvPr>
            <p:cNvSpPr>
              <a:spLocks/>
            </p:cNvSpPr>
            <p:nvPr/>
          </p:nvSpPr>
          <p:spPr bwMode="auto">
            <a:xfrm rot="1399625" flipH="1">
              <a:off x="1581179" y="4951771"/>
              <a:ext cx="359907" cy="289549"/>
            </a:xfrm>
            <a:custGeom>
              <a:avLst/>
              <a:gdLst>
                <a:gd name="T0" fmla="*/ 793 w 796"/>
                <a:gd name="T1" fmla="*/ 308 h 641"/>
                <a:gd name="T2" fmla="*/ 762 w 796"/>
                <a:gd name="T3" fmla="*/ 319 h 641"/>
                <a:gd name="T4" fmla="*/ 599 w 796"/>
                <a:gd name="T5" fmla="*/ 371 h 641"/>
                <a:gd name="T6" fmla="*/ 520 w 796"/>
                <a:gd name="T7" fmla="*/ 387 h 641"/>
                <a:gd name="T8" fmla="*/ 476 w 796"/>
                <a:gd name="T9" fmla="*/ 389 h 641"/>
                <a:gd name="T10" fmla="*/ 461 w 796"/>
                <a:gd name="T11" fmla="*/ 384 h 641"/>
                <a:gd name="T12" fmla="*/ 445 w 796"/>
                <a:gd name="T13" fmla="*/ 377 h 641"/>
                <a:gd name="T14" fmla="*/ 397 w 796"/>
                <a:gd name="T15" fmla="*/ 340 h 641"/>
                <a:gd name="T16" fmla="*/ 305 w 796"/>
                <a:gd name="T17" fmla="*/ 252 h 641"/>
                <a:gd name="T18" fmla="*/ 115 w 796"/>
                <a:gd name="T19" fmla="*/ 44 h 641"/>
                <a:gd name="T20" fmla="*/ 76 w 796"/>
                <a:gd name="T21" fmla="*/ 0 h 641"/>
                <a:gd name="T22" fmla="*/ 26 w 796"/>
                <a:gd name="T23" fmla="*/ 26 h 641"/>
                <a:gd name="T24" fmla="*/ 0 w 796"/>
                <a:gd name="T25" fmla="*/ 26 h 641"/>
                <a:gd name="T26" fmla="*/ 41 w 796"/>
                <a:gd name="T27" fmla="*/ 60 h 641"/>
                <a:gd name="T28" fmla="*/ 229 w 796"/>
                <a:gd name="T29" fmla="*/ 249 h 641"/>
                <a:gd name="T30" fmla="*/ 302 w 796"/>
                <a:gd name="T31" fmla="*/ 350 h 641"/>
                <a:gd name="T32" fmla="*/ 330 w 796"/>
                <a:gd name="T33" fmla="*/ 410 h 641"/>
                <a:gd name="T34" fmla="*/ 332 w 796"/>
                <a:gd name="T35" fmla="*/ 435 h 641"/>
                <a:gd name="T36" fmla="*/ 154 w 796"/>
                <a:gd name="T37" fmla="*/ 615 h 641"/>
                <a:gd name="T38" fmla="*/ 154 w 796"/>
                <a:gd name="T39" fmla="*/ 641 h 641"/>
                <a:gd name="T40" fmla="*/ 224 w 796"/>
                <a:gd name="T41" fmla="*/ 589 h 641"/>
                <a:gd name="T42" fmla="*/ 361 w 796"/>
                <a:gd name="T43" fmla="*/ 485 h 641"/>
                <a:gd name="T44" fmla="*/ 420 w 796"/>
                <a:gd name="T45" fmla="*/ 449 h 641"/>
                <a:gd name="T46" fmla="*/ 450 w 796"/>
                <a:gd name="T47" fmla="*/ 436 h 641"/>
                <a:gd name="T48" fmla="*/ 461 w 796"/>
                <a:gd name="T49" fmla="*/ 435 h 641"/>
                <a:gd name="T50" fmla="*/ 512 w 796"/>
                <a:gd name="T51" fmla="*/ 425 h 641"/>
                <a:gd name="T52" fmla="*/ 629 w 796"/>
                <a:gd name="T53" fmla="*/ 390 h 641"/>
                <a:gd name="T54" fmla="*/ 736 w 796"/>
                <a:gd name="T55" fmla="*/ 353 h 641"/>
                <a:gd name="T56" fmla="*/ 785 w 796"/>
                <a:gd name="T57" fmla="*/ 327 h 641"/>
                <a:gd name="T58" fmla="*/ 796 w 796"/>
                <a:gd name="T59" fmla="*/ 312 h 641"/>
                <a:gd name="T60" fmla="*/ 793 w 796"/>
                <a:gd name="T61" fmla="*/ 308 h 641"/>
                <a:gd name="T62" fmla="*/ 793 w 796"/>
                <a:gd name="T63" fmla="*/ 308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96" h="641">
                  <a:moveTo>
                    <a:pt x="793" y="308"/>
                  </a:moveTo>
                  <a:lnTo>
                    <a:pt x="762" y="319"/>
                  </a:lnTo>
                  <a:lnTo>
                    <a:pt x="599" y="371"/>
                  </a:lnTo>
                  <a:lnTo>
                    <a:pt x="520" y="387"/>
                  </a:lnTo>
                  <a:lnTo>
                    <a:pt x="476" y="389"/>
                  </a:lnTo>
                  <a:lnTo>
                    <a:pt x="461" y="384"/>
                  </a:lnTo>
                  <a:lnTo>
                    <a:pt x="445" y="377"/>
                  </a:lnTo>
                  <a:lnTo>
                    <a:pt x="397" y="340"/>
                  </a:lnTo>
                  <a:lnTo>
                    <a:pt x="305" y="252"/>
                  </a:lnTo>
                  <a:lnTo>
                    <a:pt x="115" y="44"/>
                  </a:lnTo>
                  <a:lnTo>
                    <a:pt x="76" y="0"/>
                  </a:lnTo>
                  <a:lnTo>
                    <a:pt x="26" y="26"/>
                  </a:lnTo>
                  <a:lnTo>
                    <a:pt x="0" y="26"/>
                  </a:lnTo>
                  <a:lnTo>
                    <a:pt x="41" y="60"/>
                  </a:lnTo>
                  <a:lnTo>
                    <a:pt x="229" y="249"/>
                  </a:lnTo>
                  <a:lnTo>
                    <a:pt x="302" y="350"/>
                  </a:lnTo>
                  <a:lnTo>
                    <a:pt x="330" y="410"/>
                  </a:lnTo>
                  <a:lnTo>
                    <a:pt x="332" y="435"/>
                  </a:lnTo>
                  <a:lnTo>
                    <a:pt x="154" y="615"/>
                  </a:lnTo>
                  <a:lnTo>
                    <a:pt x="154" y="641"/>
                  </a:lnTo>
                  <a:lnTo>
                    <a:pt x="224" y="589"/>
                  </a:lnTo>
                  <a:lnTo>
                    <a:pt x="361" y="485"/>
                  </a:lnTo>
                  <a:lnTo>
                    <a:pt x="420" y="449"/>
                  </a:lnTo>
                  <a:lnTo>
                    <a:pt x="450" y="436"/>
                  </a:lnTo>
                  <a:lnTo>
                    <a:pt x="461" y="435"/>
                  </a:lnTo>
                  <a:lnTo>
                    <a:pt x="512" y="425"/>
                  </a:lnTo>
                  <a:lnTo>
                    <a:pt x="629" y="390"/>
                  </a:lnTo>
                  <a:lnTo>
                    <a:pt x="736" y="353"/>
                  </a:lnTo>
                  <a:lnTo>
                    <a:pt x="785" y="327"/>
                  </a:lnTo>
                  <a:lnTo>
                    <a:pt x="796" y="312"/>
                  </a:lnTo>
                  <a:lnTo>
                    <a:pt x="793" y="308"/>
                  </a:lnTo>
                  <a:lnTo>
                    <a:pt x="793" y="308"/>
                  </a:lnTo>
                  <a:close/>
                </a:path>
              </a:pathLst>
            </a:custGeom>
            <a:solidFill>
              <a:srgbClr val="FDBA8D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4800">
                <a:solidFill>
                  <a:prstClr val="black"/>
                </a:solidFill>
              </a:endParaRPr>
            </a:p>
          </p:txBody>
        </p:sp>
        <p:sp>
          <p:nvSpPr>
            <p:cNvPr id="50" name="Freeform 41">
              <a:extLst>
                <a:ext uri="{FF2B5EF4-FFF2-40B4-BE49-F238E27FC236}">
                  <a16:creationId xmlns:a16="http://schemas.microsoft.com/office/drawing/2014/main" id="{23150D66-8A0D-4D47-BDFD-CEC8C82F95CB}"/>
                </a:ext>
              </a:extLst>
            </p:cNvPr>
            <p:cNvSpPr>
              <a:spLocks/>
            </p:cNvSpPr>
            <p:nvPr/>
          </p:nvSpPr>
          <p:spPr bwMode="auto">
            <a:xfrm rot="1399625" flipH="1">
              <a:off x="1349389" y="5173294"/>
              <a:ext cx="312551" cy="392380"/>
            </a:xfrm>
            <a:custGeom>
              <a:avLst/>
              <a:gdLst>
                <a:gd name="T0" fmla="*/ 2 w 692"/>
                <a:gd name="T1" fmla="*/ 871 h 871"/>
                <a:gd name="T2" fmla="*/ 0 w 692"/>
                <a:gd name="T3" fmla="*/ 871 h 871"/>
                <a:gd name="T4" fmla="*/ 26 w 692"/>
                <a:gd name="T5" fmla="*/ 835 h 871"/>
                <a:gd name="T6" fmla="*/ 35 w 692"/>
                <a:gd name="T7" fmla="*/ 809 h 871"/>
                <a:gd name="T8" fmla="*/ 61 w 692"/>
                <a:gd name="T9" fmla="*/ 730 h 871"/>
                <a:gd name="T10" fmla="*/ 77 w 692"/>
                <a:gd name="T11" fmla="*/ 641 h 871"/>
                <a:gd name="T12" fmla="*/ 87 w 692"/>
                <a:gd name="T13" fmla="*/ 605 h 871"/>
                <a:gd name="T14" fmla="*/ 106 w 692"/>
                <a:gd name="T15" fmla="*/ 570 h 871"/>
                <a:gd name="T16" fmla="*/ 129 w 692"/>
                <a:gd name="T17" fmla="*/ 487 h 871"/>
                <a:gd name="T18" fmla="*/ 163 w 692"/>
                <a:gd name="T19" fmla="*/ 421 h 871"/>
                <a:gd name="T20" fmla="*/ 196 w 692"/>
                <a:gd name="T21" fmla="*/ 363 h 871"/>
                <a:gd name="T22" fmla="*/ 231 w 692"/>
                <a:gd name="T23" fmla="*/ 282 h 871"/>
                <a:gd name="T24" fmla="*/ 231 w 692"/>
                <a:gd name="T25" fmla="*/ 256 h 871"/>
                <a:gd name="T26" fmla="*/ 231 w 692"/>
                <a:gd name="T27" fmla="*/ 256 h 871"/>
                <a:gd name="T28" fmla="*/ 231 w 692"/>
                <a:gd name="T29" fmla="*/ 256 h 871"/>
                <a:gd name="T30" fmla="*/ 301 w 692"/>
                <a:gd name="T31" fmla="*/ 186 h 871"/>
                <a:gd name="T32" fmla="*/ 359 w 692"/>
                <a:gd name="T33" fmla="*/ 154 h 871"/>
                <a:gd name="T34" fmla="*/ 417 w 692"/>
                <a:gd name="T35" fmla="*/ 120 h 871"/>
                <a:gd name="T36" fmla="*/ 455 w 692"/>
                <a:gd name="T37" fmla="*/ 86 h 871"/>
                <a:gd name="T38" fmla="*/ 513 w 692"/>
                <a:gd name="T39" fmla="*/ 52 h 871"/>
                <a:gd name="T40" fmla="*/ 618 w 692"/>
                <a:gd name="T41" fmla="*/ 4 h 871"/>
                <a:gd name="T42" fmla="*/ 666 w 692"/>
                <a:gd name="T43" fmla="*/ 0 h 871"/>
                <a:gd name="T44" fmla="*/ 692 w 692"/>
                <a:gd name="T45" fmla="*/ 0 h 871"/>
                <a:gd name="T46" fmla="*/ 689 w 692"/>
                <a:gd name="T47" fmla="*/ 0 h 871"/>
                <a:gd name="T48" fmla="*/ 667 w 692"/>
                <a:gd name="T49" fmla="*/ 17 h 871"/>
                <a:gd name="T50" fmla="*/ 644 w 692"/>
                <a:gd name="T51" fmla="*/ 42 h 871"/>
                <a:gd name="T52" fmla="*/ 574 w 692"/>
                <a:gd name="T53" fmla="*/ 85 h 871"/>
                <a:gd name="T54" fmla="*/ 545 w 692"/>
                <a:gd name="T55" fmla="*/ 120 h 871"/>
                <a:gd name="T56" fmla="*/ 487 w 692"/>
                <a:gd name="T57" fmla="*/ 154 h 871"/>
                <a:gd name="T58" fmla="*/ 430 w 692"/>
                <a:gd name="T59" fmla="*/ 190 h 871"/>
                <a:gd name="T60" fmla="*/ 391 w 692"/>
                <a:gd name="T61" fmla="*/ 225 h 871"/>
                <a:gd name="T62" fmla="*/ 333 w 692"/>
                <a:gd name="T63" fmla="*/ 256 h 871"/>
                <a:gd name="T64" fmla="*/ 307 w 692"/>
                <a:gd name="T65" fmla="*/ 282 h 871"/>
                <a:gd name="T66" fmla="*/ 307 w 692"/>
                <a:gd name="T67" fmla="*/ 282 h 871"/>
                <a:gd name="T68" fmla="*/ 307 w 692"/>
                <a:gd name="T69" fmla="*/ 282 h 871"/>
                <a:gd name="T70" fmla="*/ 307 w 692"/>
                <a:gd name="T71" fmla="*/ 282 h 871"/>
                <a:gd name="T72" fmla="*/ 307 w 692"/>
                <a:gd name="T73" fmla="*/ 308 h 871"/>
                <a:gd name="T74" fmla="*/ 273 w 692"/>
                <a:gd name="T75" fmla="*/ 387 h 871"/>
                <a:gd name="T76" fmla="*/ 241 w 692"/>
                <a:gd name="T77" fmla="*/ 429 h 871"/>
                <a:gd name="T78" fmla="*/ 205 w 692"/>
                <a:gd name="T79" fmla="*/ 513 h 871"/>
                <a:gd name="T80" fmla="*/ 170 w 692"/>
                <a:gd name="T81" fmla="*/ 570 h 871"/>
                <a:gd name="T82" fmla="*/ 154 w 692"/>
                <a:gd name="T83" fmla="*/ 605 h 871"/>
                <a:gd name="T84" fmla="*/ 129 w 692"/>
                <a:gd name="T85" fmla="*/ 641 h 871"/>
                <a:gd name="T86" fmla="*/ 118 w 692"/>
                <a:gd name="T87" fmla="*/ 676 h 871"/>
                <a:gd name="T88" fmla="*/ 84 w 692"/>
                <a:gd name="T89" fmla="*/ 730 h 871"/>
                <a:gd name="T90" fmla="*/ 36 w 692"/>
                <a:gd name="T91" fmla="*/ 792 h 871"/>
                <a:gd name="T92" fmla="*/ 34 w 692"/>
                <a:gd name="T93" fmla="*/ 812 h 871"/>
                <a:gd name="T94" fmla="*/ 26 w 692"/>
                <a:gd name="T95" fmla="*/ 861 h 871"/>
                <a:gd name="T96" fmla="*/ 0 w 692"/>
                <a:gd name="T97" fmla="*/ 871 h 871"/>
                <a:gd name="T98" fmla="*/ 8 w 692"/>
                <a:gd name="T99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92" h="871">
                  <a:moveTo>
                    <a:pt x="0" y="871"/>
                  </a:moveTo>
                  <a:lnTo>
                    <a:pt x="2" y="871"/>
                  </a:lnTo>
                  <a:lnTo>
                    <a:pt x="13" y="871"/>
                  </a:lnTo>
                  <a:lnTo>
                    <a:pt x="0" y="871"/>
                  </a:lnTo>
                  <a:lnTo>
                    <a:pt x="16" y="856"/>
                  </a:lnTo>
                  <a:lnTo>
                    <a:pt x="26" y="835"/>
                  </a:lnTo>
                  <a:lnTo>
                    <a:pt x="26" y="820"/>
                  </a:lnTo>
                  <a:lnTo>
                    <a:pt x="35" y="809"/>
                  </a:lnTo>
                  <a:lnTo>
                    <a:pt x="46" y="782"/>
                  </a:lnTo>
                  <a:lnTo>
                    <a:pt x="61" y="730"/>
                  </a:lnTo>
                  <a:lnTo>
                    <a:pt x="77" y="691"/>
                  </a:lnTo>
                  <a:lnTo>
                    <a:pt x="77" y="641"/>
                  </a:lnTo>
                  <a:lnTo>
                    <a:pt x="77" y="625"/>
                  </a:lnTo>
                  <a:lnTo>
                    <a:pt x="87" y="605"/>
                  </a:lnTo>
                  <a:lnTo>
                    <a:pt x="103" y="589"/>
                  </a:lnTo>
                  <a:lnTo>
                    <a:pt x="106" y="570"/>
                  </a:lnTo>
                  <a:lnTo>
                    <a:pt x="126" y="523"/>
                  </a:lnTo>
                  <a:lnTo>
                    <a:pt x="129" y="487"/>
                  </a:lnTo>
                  <a:lnTo>
                    <a:pt x="144" y="468"/>
                  </a:lnTo>
                  <a:lnTo>
                    <a:pt x="163" y="421"/>
                  </a:lnTo>
                  <a:lnTo>
                    <a:pt x="180" y="385"/>
                  </a:lnTo>
                  <a:lnTo>
                    <a:pt x="196" y="363"/>
                  </a:lnTo>
                  <a:lnTo>
                    <a:pt x="215" y="305"/>
                  </a:lnTo>
                  <a:lnTo>
                    <a:pt x="231" y="282"/>
                  </a:lnTo>
                  <a:lnTo>
                    <a:pt x="231" y="256"/>
                  </a:lnTo>
                  <a:lnTo>
                    <a:pt x="231" y="256"/>
                  </a:lnTo>
                  <a:lnTo>
                    <a:pt x="231" y="256"/>
                  </a:lnTo>
                  <a:lnTo>
                    <a:pt x="231" y="256"/>
                  </a:lnTo>
                  <a:lnTo>
                    <a:pt x="231" y="256"/>
                  </a:lnTo>
                  <a:lnTo>
                    <a:pt x="231" y="256"/>
                  </a:lnTo>
                  <a:lnTo>
                    <a:pt x="283" y="206"/>
                  </a:lnTo>
                  <a:lnTo>
                    <a:pt x="301" y="186"/>
                  </a:lnTo>
                  <a:lnTo>
                    <a:pt x="340" y="157"/>
                  </a:lnTo>
                  <a:lnTo>
                    <a:pt x="359" y="154"/>
                  </a:lnTo>
                  <a:lnTo>
                    <a:pt x="378" y="138"/>
                  </a:lnTo>
                  <a:lnTo>
                    <a:pt x="417" y="120"/>
                  </a:lnTo>
                  <a:lnTo>
                    <a:pt x="435" y="104"/>
                  </a:lnTo>
                  <a:lnTo>
                    <a:pt x="455" y="86"/>
                  </a:lnTo>
                  <a:lnTo>
                    <a:pt x="493" y="68"/>
                  </a:lnTo>
                  <a:lnTo>
                    <a:pt x="513" y="52"/>
                  </a:lnTo>
                  <a:lnTo>
                    <a:pt x="551" y="33"/>
                  </a:lnTo>
                  <a:lnTo>
                    <a:pt x="618" y="4"/>
                  </a:lnTo>
                  <a:lnTo>
                    <a:pt x="641" y="0"/>
                  </a:lnTo>
                  <a:lnTo>
                    <a:pt x="666" y="0"/>
                  </a:lnTo>
                  <a:lnTo>
                    <a:pt x="692" y="0"/>
                  </a:lnTo>
                  <a:lnTo>
                    <a:pt x="692" y="0"/>
                  </a:lnTo>
                  <a:lnTo>
                    <a:pt x="692" y="0"/>
                  </a:lnTo>
                  <a:lnTo>
                    <a:pt x="689" y="0"/>
                  </a:lnTo>
                  <a:lnTo>
                    <a:pt x="674" y="7"/>
                  </a:lnTo>
                  <a:lnTo>
                    <a:pt x="667" y="17"/>
                  </a:lnTo>
                  <a:lnTo>
                    <a:pt x="666" y="26"/>
                  </a:lnTo>
                  <a:lnTo>
                    <a:pt x="644" y="42"/>
                  </a:lnTo>
                  <a:lnTo>
                    <a:pt x="601" y="62"/>
                  </a:lnTo>
                  <a:lnTo>
                    <a:pt x="574" y="85"/>
                  </a:lnTo>
                  <a:lnTo>
                    <a:pt x="564" y="104"/>
                  </a:lnTo>
                  <a:lnTo>
                    <a:pt x="545" y="120"/>
                  </a:lnTo>
                  <a:lnTo>
                    <a:pt x="506" y="138"/>
                  </a:lnTo>
                  <a:lnTo>
                    <a:pt x="487" y="154"/>
                  </a:lnTo>
                  <a:lnTo>
                    <a:pt x="468" y="170"/>
                  </a:lnTo>
                  <a:lnTo>
                    <a:pt x="430" y="190"/>
                  </a:lnTo>
                  <a:lnTo>
                    <a:pt x="411" y="206"/>
                  </a:lnTo>
                  <a:lnTo>
                    <a:pt x="391" y="225"/>
                  </a:lnTo>
                  <a:lnTo>
                    <a:pt x="353" y="254"/>
                  </a:lnTo>
                  <a:lnTo>
                    <a:pt x="333" y="256"/>
                  </a:lnTo>
                  <a:lnTo>
                    <a:pt x="307" y="282"/>
                  </a:lnTo>
                  <a:lnTo>
                    <a:pt x="307" y="282"/>
                  </a:lnTo>
                  <a:lnTo>
                    <a:pt x="307" y="282"/>
                  </a:lnTo>
                  <a:lnTo>
                    <a:pt x="307" y="282"/>
                  </a:lnTo>
                  <a:lnTo>
                    <a:pt x="307" y="282"/>
                  </a:lnTo>
                  <a:lnTo>
                    <a:pt x="307" y="282"/>
                  </a:lnTo>
                  <a:lnTo>
                    <a:pt x="307" y="282"/>
                  </a:lnTo>
                  <a:lnTo>
                    <a:pt x="307" y="282"/>
                  </a:lnTo>
                  <a:lnTo>
                    <a:pt x="307" y="282"/>
                  </a:lnTo>
                  <a:lnTo>
                    <a:pt x="307" y="308"/>
                  </a:lnTo>
                  <a:lnTo>
                    <a:pt x="291" y="330"/>
                  </a:lnTo>
                  <a:lnTo>
                    <a:pt x="273" y="387"/>
                  </a:lnTo>
                  <a:lnTo>
                    <a:pt x="257" y="411"/>
                  </a:lnTo>
                  <a:lnTo>
                    <a:pt x="241" y="429"/>
                  </a:lnTo>
                  <a:lnTo>
                    <a:pt x="221" y="478"/>
                  </a:lnTo>
                  <a:lnTo>
                    <a:pt x="205" y="513"/>
                  </a:lnTo>
                  <a:lnTo>
                    <a:pt x="189" y="531"/>
                  </a:lnTo>
                  <a:lnTo>
                    <a:pt x="170" y="570"/>
                  </a:lnTo>
                  <a:lnTo>
                    <a:pt x="154" y="589"/>
                  </a:lnTo>
                  <a:lnTo>
                    <a:pt x="154" y="605"/>
                  </a:lnTo>
                  <a:lnTo>
                    <a:pt x="144" y="625"/>
                  </a:lnTo>
                  <a:lnTo>
                    <a:pt x="129" y="641"/>
                  </a:lnTo>
                  <a:lnTo>
                    <a:pt x="129" y="657"/>
                  </a:lnTo>
                  <a:lnTo>
                    <a:pt x="118" y="676"/>
                  </a:lnTo>
                  <a:lnTo>
                    <a:pt x="103" y="691"/>
                  </a:lnTo>
                  <a:lnTo>
                    <a:pt x="84" y="730"/>
                  </a:lnTo>
                  <a:lnTo>
                    <a:pt x="55" y="776"/>
                  </a:lnTo>
                  <a:lnTo>
                    <a:pt x="36" y="792"/>
                  </a:lnTo>
                  <a:lnTo>
                    <a:pt x="26" y="795"/>
                  </a:lnTo>
                  <a:lnTo>
                    <a:pt x="34" y="812"/>
                  </a:lnTo>
                  <a:lnTo>
                    <a:pt x="36" y="841"/>
                  </a:lnTo>
                  <a:lnTo>
                    <a:pt x="26" y="861"/>
                  </a:lnTo>
                  <a:lnTo>
                    <a:pt x="10" y="870"/>
                  </a:lnTo>
                  <a:lnTo>
                    <a:pt x="0" y="871"/>
                  </a:lnTo>
                  <a:lnTo>
                    <a:pt x="13" y="871"/>
                  </a:lnTo>
                  <a:lnTo>
                    <a:pt x="8" y="871"/>
                  </a:lnTo>
                  <a:lnTo>
                    <a:pt x="0" y="871"/>
                  </a:lnTo>
                  <a:close/>
                </a:path>
              </a:pathLst>
            </a:custGeom>
            <a:solidFill>
              <a:srgbClr val="FDBA8D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4800">
                <a:solidFill>
                  <a:prstClr val="black"/>
                </a:solidFill>
              </a:endParaRPr>
            </a:p>
          </p:txBody>
        </p:sp>
        <p:sp>
          <p:nvSpPr>
            <p:cNvPr id="51" name="Freeform 52">
              <a:extLst>
                <a:ext uri="{FF2B5EF4-FFF2-40B4-BE49-F238E27FC236}">
                  <a16:creationId xmlns:a16="http://schemas.microsoft.com/office/drawing/2014/main" id="{3FFE6A3B-C3E4-4B4C-A5AF-30A6ED7A63F0}"/>
                </a:ext>
              </a:extLst>
            </p:cNvPr>
            <p:cNvSpPr>
              <a:spLocks/>
            </p:cNvSpPr>
            <p:nvPr/>
          </p:nvSpPr>
          <p:spPr bwMode="auto">
            <a:xfrm rot="1399625" flipH="1">
              <a:off x="-299531" y="6368774"/>
              <a:ext cx="1339504" cy="380203"/>
            </a:xfrm>
            <a:custGeom>
              <a:avLst/>
              <a:gdLst>
                <a:gd name="T0" fmla="*/ 2969 w 2969"/>
                <a:gd name="T1" fmla="*/ 844 h 844"/>
                <a:gd name="T2" fmla="*/ 2867 w 2969"/>
                <a:gd name="T3" fmla="*/ 0 h 844"/>
                <a:gd name="T4" fmla="*/ 0 w 2969"/>
                <a:gd name="T5" fmla="*/ 333 h 844"/>
                <a:gd name="T6" fmla="*/ 76 w 2969"/>
                <a:gd name="T7" fmla="*/ 844 h 844"/>
                <a:gd name="T8" fmla="*/ 2969 w 2969"/>
                <a:gd name="T9" fmla="*/ 844 h 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9" h="844">
                  <a:moveTo>
                    <a:pt x="2969" y="844"/>
                  </a:moveTo>
                  <a:lnTo>
                    <a:pt x="2867" y="0"/>
                  </a:lnTo>
                  <a:lnTo>
                    <a:pt x="0" y="333"/>
                  </a:lnTo>
                  <a:lnTo>
                    <a:pt x="76" y="844"/>
                  </a:lnTo>
                  <a:lnTo>
                    <a:pt x="2969" y="844"/>
                  </a:lnTo>
                  <a:close/>
                </a:path>
              </a:pathLst>
            </a:custGeom>
            <a:solidFill>
              <a:srgbClr val="EFEF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4800">
                <a:solidFill>
                  <a:prstClr val="black"/>
                </a:solidFill>
              </a:endParaRPr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D1395DDB-4798-4901-96C1-6E8A0C25E5BB}"/>
                </a:ext>
              </a:extLst>
            </p:cNvPr>
            <p:cNvSpPr>
              <a:spLocks/>
            </p:cNvSpPr>
            <p:nvPr/>
          </p:nvSpPr>
          <p:spPr bwMode="auto">
            <a:xfrm rot="1399625" flipH="1">
              <a:off x="1577058" y="4964241"/>
              <a:ext cx="588570" cy="925475"/>
            </a:xfrm>
            <a:custGeom>
              <a:avLst/>
              <a:gdLst>
                <a:gd name="T0" fmla="*/ 0 w 1305"/>
                <a:gd name="T1" fmla="*/ 105 h 2052"/>
                <a:gd name="T2" fmla="*/ 6 w 1305"/>
                <a:gd name="T3" fmla="*/ 100 h 2052"/>
                <a:gd name="T4" fmla="*/ 66 w 1305"/>
                <a:gd name="T5" fmla="*/ 62 h 2052"/>
                <a:gd name="T6" fmla="*/ 147 w 1305"/>
                <a:gd name="T7" fmla="*/ 33 h 2052"/>
                <a:gd name="T8" fmla="*/ 212 w 1305"/>
                <a:gd name="T9" fmla="*/ 20 h 2052"/>
                <a:gd name="T10" fmla="*/ 285 w 1305"/>
                <a:gd name="T11" fmla="*/ 20 h 2052"/>
                <a:gd name="T12" fmla="*/ 366 w 1305"/>
                <a:gd name="T13" fmla="*/ 37 h 2052"/>
                <a:gd name="T14" fmla="*/ 409 w 1305"/>
                <a:gd name="T15" fmla="*/ 54 h 2052"/>
                <a:gd name="T16" fmla="*/ 452 w 1305"/>
                <a:gd name="T17" fmla="*/ 74 h 2052"/>
                <a:gd name="T18" fmla="*/ 529 w 1305"/>
                <a:gd name="T19" fmla="*/ 134 h 2052"/>
                <a:gd name="T20" fmla="*/ 599 w 1305"/>
                <a:gd name="T21" fmla="*/ 207 h 2052"/>
                <a:gd name="T22" fmla="*/ 661 w 1305"/>
                <a:gd name="T23" fmla="*/ 291 h 2052"/>
                <a:gd name="T24" fmla="*/ 748 w 1305"/>
                <a:gd name="T25" fmla="*/ 429 h 2052"/>
                <a:gd name="T26" fmla="*/ 848 w 1305"/>
                <a:gd name="T27" fmla="*/ 613 h 2052"/>
                <a:gd name="T28" fmla="*/ 896 w 1305"/>
                <a:gd name="T29" fmla="*/ 694 h 2052"/>
                <a:gd name="T30" fmla="*/ 919 w 1305"/>
                <a:gd name="T31" fmla="*/ 734 h 2052"/>
                <a:gd name="T32" fmla="*/ 955 w 1305"/>
                <a:gd name="T33" fmla="*/ 825 h 2052"/>
                <a:gd name="T34" fmla="*/ 982 w 1305"/>
                <a:gd name="T35" fmla="*/ 924 h 2052"/>
                <a:gd name="T36" fmla="*/ 1001 w 1305"/>
                <a:gd name="T37" fmla="*/ 1028 h 2052"/>
                <a:gd name="T38" fmla="*/ 1018 w 1305"/>
                <a:gd name="T39" fmla="*/ 1178 h 2052"/>
                <a:gd name="T40" fmla="*/ 1024 w 1305"/>
                <a:gd name="T41" fmla="*/ 1339 h 2052"/>
                <a:gd name="T42" fmla="*/ 1024 w 1305"/>
                <a:gd name="T43" fmla="*/ 1385 h 2052"/>
                <a:gd name="T44" fmla="*/ 1025 w 1305"/>
                <a:gd name="T45" fmla="*/ 1408 h 2052"/>
                <a:gd name="T46" fmla="*/ 1038 w 1305"/>
                <a:gd name="T47" fmla="*/ 1476 h 2052"/>
                <a:gd name="T48" fmla="*/ 1077 w 1305"/>
                <a:gd name="T49" fmla="*/ 1613 h 2052"/>
                <a:gd name="T50" fmla="*/ 1138 w 1305"/>
                <a:gd name="T51" fmla="*/ 1771 h 2052"/>
                <a:gd name="T52" fmla="*/ 1184 w 1305"/>
                <a:gd name="T53" fmla="*/ 1873 h 2052"/>
                <a:gd name="T54" fmla="*/ 1231 w 1305"/>
                <a:gd name="T55" fmla="*/ 1961 h 2052"/>
                <a:gd name="T56" fmla="*/ 1282 w 1305"/>
                <a:gd name="T57" fmla="*/ 2029 h 2052"/>
                <a:gd name="T58" fmla="*/ 1305 w 1305"/>
                <a:gd name="T59" fmla="*/ 2052 h 2052"/>
                <a:gd name="T60" fmla="*/ 1298 w 1305"/>
                <a:gd name="T61" fmla="*/ 2040 h 2052"/>
                <a:gd name="T62" fmla="*/ 1226 w 1305"/>
                <a:gd name="T63" fmla="*/ 1927 h 2052"/>
                <a:gd name="T64" fmla="*/ 1154 w 1305"/>
                <a:gd name="T65" fmla="*/ 1788 h 2052"/>
                <a:gd name="T66" fmla="*/ 1109 w 1305"/>
                <a:gd name="T67" fmla="*/ 1685 h 2052"/>
                <a:gd name="T68" fmla="*/ 1073 w 1305"/>
                <a:gd name="T69" fmla="*/ 1575 h 2052"/>
                <a:gd name="T70" fmla="*/ 1051 w 1305"/>
                <a:gd name="T71" fmla="*/ 1464 h 2052"/>
                <a:gd name="T72" fmla="*/ 1050 w 1305"/>
                <a:gd name="T73" fmla="*/ 1411 h 2052"/>
                <a:gd name="T74" fmla="*/ 1049 w 1305"/>
                <a:gd name="T75" fmla="*/ 1358 h 2052"/>
                <a:gd name="T76" fmla="*/ 1041 w 1305"/>
                <a:gd name="T77" fmla="*/ 1243 h 2052"/>
                <a:gd name="T78" fmla="*/ 1025 w 1305"/>
                <a:gd name="T79" fmla="*/ 1120 h 2052"/>
                <a:gd name="T80" fmla="*/ 1000 w 1305"/>
                <a:gd name="T81" fmla="*/ 989 h 2052"/>
                <a:gd name="T82" fmla="*/ 964 w 1305"/>
                <a:gd name="T83" fmla="*/ 852 h 2052"/>
                <a:gd name="T84" fmla="*/ 916 w 1305"/>
                <a:gd name="T85" fmla="*/ 710 h 2052"/>
                <a:gd name="T86" fmla="*/ 857 w 1305"/>
                <a:gd name="T87" fmla="*/ 563 h 2052"/>
                <a:gd name="T88" fmla="*/ 784 w 1305"/>
                <a:gd name="T89" fmla="*/ 413 h 2052"/>
                <a:gd name="T90" fmla="*/ 742 w 1305"/>
                <a:gd name="T91" fmla="*/ 335 h 2052"/>
                <a:gd name="T92" fmla="*/ 699 w 1305"/>
                <a:gd name="T93" fmla="*/ 266 h 2052"/>
                <a:gd name="T94" fmla="*/ 604 w 1305"/>
                <a:gd name="T95" fmla="*/ 155 h 2052"/>
                <a:gd name="T96" fmla="*/ 504 w 1305"/>
                <a:gd name="T97" fmla="*/ 74 h 2052"/>
                <a:gd name="T98" fmla="*/ 402 w 1305"/>
                <a:gd name="T99" fmla="*/ 24 h 2052"/>
                <a:gd name="T100" fmla="*/ 301 w 1305"/>
                <a:gd name="T101" fmla="*/ 0 h 2052"/>
                <a:gd name="T102" fmla="*/ 205 w 1305"/>
                <a:gd name="T103" fmla="*/ 1 h 2052"/>
                <a:gd name="T104" fmla="*/ 114 w 1305"/>
                <a:gd name="T105" fmla="*/ 27 h 2052"/>
                <a:gd name="T106" fmla="*/ 35 w 1305"/>
                <a:gd name="T107" fmla="*/ 73 h 2052"/>
                <a:gd name="T108" fmla="*/ 0 w 1305"/>
                <a:gd name="T109" fmla="*/ 105 h 2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05" h="2052">
                  <a:moveTo>
                    <a:pt x="0" y="105"/>
                  </a:moveTo>
                  <a:lnTo>
                    <a:pt x="6" y="100"/>
                  </a:lnTo>
                  <a:lnTo>
                    <a:pt x="66" y="62"/>
                  </a:lnTo>
                  <a:lnTo>
                    <a:pt x="147" y="33"/>
                  </a:lnTo>
                  <a:lnTo>
                    <a:pt x="212" y="20"/>
                  </a:lnTo>
                  <a:lnTo>
                    <a:pt x="285" y="20"/>
                  </a:lnTo>
                  <a:lnTo>
                    <a:pt x="366" y="37"/>
                  </a:lnTo>
                  <a:lnTo>
                    <a:pt x="409" y="54"/>
                  </a:lnTo>
                  <a:lnTo>
                    <a:pt x="452" y="74"/>
                  </a:lnTo>
                  <a:lnTo>
                    <a:pt x="529" y="134"/>
                  </a:lnTo>
                  <a:lnTo>
                    <a:pt x="599" y="207"/>
                  </a:lnTo>
                  <a:lnTo>
                    <a:pt x="661" y="291"/>
                  </a:lnTo>
                  <a:lnTo>
                    <a:pt x="748" y="429"/>
                  </a:lnTo>
                  <a:lnTo>
                    <a:pt x="848" y="613"/>
                  </a:lnTo>
                  <a:lnTo>
                    <a:pt x="896" y="694"/>
                  </a:lnTo>
                  <a:lnTo>
                    <a:pt x="919" y="734"/>
                  </a:lnTo>
                  <a:lnTo>
                    <a:pt x="955" y="825"/>
                  </a:lnTo>
                  <a:lnTo>
                    <a:pt x="982" y="924"/>
                  </a:lnTo>
                  <a:lnTo>
                    <a:pt x="1001" y="1028"/>
                  </a:lnTo>
                  <a:lnTo>
                    <a:pt x="1018" y="1178"/>
                  </a:lnTo>
                  <a:lnTo>
                    <a:pt x="1024" y="1339"/>
                  </a:lnTo>
                  <a:lnTo>
                    <a:pt x="1024" y="1385"/>
                  </a:lnTo>
                  <a:lnTo>
                    <a:pt x="1025" y="1408"/>
                  </a:lnTo>
                  <a:lnTo>
                    <a:pt x="1038" y="1476"/>
                  </a:lnTo>
                  <a:lnTo>
                    <a:pt x="1077" y="1613"/>
                  </a:lnTo>
                  <a:lnTo>
                    <a:pt x="1138" y="1771"/>
                  </a:lnTo>
                  <a:lnTo>
                    <a:pt x="1184" y="1873"/>
                  </a:lnTo>
                  <a:lnTo>
                    <a:pt x="1231" y="1961"/>
                  </a:lnTo>
                  <a:lnTo>
                    <a:pt x="1282" y="2029"/>
                  </a:lnTo>
                  <a:lnTo>
                    <a:pt x="1305" y="2052"/>
                  </a:lnTo>
                  <a:lnTo>
                    <a:pt x="1298" y="2040"/>
                  </a:lnTo>
                  <a:lnTo>
                    <a:pt x="1226" y="1927"/>
                  </a:lnTo>
                  <a:lnTo>
                    <a:pt x="1154" y="1788"/>
                  </a:lnTo>
                  <a:lnTo>
                    <a:pt x="1109" y="1685"/>
                  </a:lnTo>
                  <a:lnTo>
                    <a:pt x="1073" y="1575"/>
                  </a:lnTo>
                  <a:lnTo>
                    <a:pt x="1051" y="1464"/>
                  </a:lnTo>
                  <a:lnTo>
                    <a:pt x="1050" y="1411"/>
                  </a:lnTo>
                  <a:lnTo>
                    <a:pt x="1049" y="1358"/>
                  </a:lnTo>
                  <a:lnTo>
                    <a:pt x="1041" y="1243"/>
                  </a:lnTo>
                  <a:lnTo>
                    <a:pt x="1025" y="1120"/>
                  </a:lnTo>
                  <a:lnTo>
                    <a:pt x="1000" y="989"/>
                  </a:lnTo>
                  <a:lnTo>
                    <a:pt x="964" y="852"/>
                  </a:lnTo>
                  <a:lnTo>
                    <a:pt x="916" y="710"/>
                  </a:lnTo>
                  <a:lnTo>
                    <a:pt x="857" y="563"/>
                  </a:lnTo>
                  <a:lnTo>
                    <a:pt x="784" y="413"/>
                  </a:lnTo>
                  <a:lnTo>
                    <a:pt x="742" y="335"/>
                  </a:lnTo>
                  <a:lnTo>
                    <a:pt x="699" y="266"/>
                  </a:lnTo>
                  <a:lnTo>
                    <a:pt x="604" y="155"/>
                  </a:lnTo>
                  <a:lnTo>
                    <a:pt x="504" y="74"/>
                  </a:lnTo>
                  <a:lnTo>
                    <a:pt x="402" y="24"/>
                  </a:lnTo>
                  <a:lnTo>
                    <a:pt x="301" y="0"/>
                  </a:lnTo>
                  <a:lnTo>
                    <a:pt x="205" y="1"/>
                  </a:lnTo>
                  <a:lnTo>
                    <a:pt x="114" y="27"/>
                  </a:lnTo>
                  <a:lnTo>
                    <a:pt x="35" y="73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rgbClr val="FDBA8D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4800">
                <a:solidFill>
                  <a:prstClr val="black"/>
                </a:solidFill>
              </a:endParaRPr>
            </a:p>
          </p:txBody>
        </p:sp>
        <p:sp>
          <p:nvSpPr>
            <p:cNvPr id="53" name="Freeform 53">
              <a:extLst>
                <a:ext uri="{FF2B5EF4-FFF2-40B4-BE49-F238E27FC236}">
                  <a16:creationId xmlns:a16="http://schemas.microsoft.com/office/drawing/2014/main" id="{02E90574-0A63-4622-B924-3593D481085C}"/>
                </a:ext>
              </a:extLst>
            </p:cNvPr>
            <p:cNvSpPr>
              <a:spLocks/>
            </p:cNvSpPr>
            <p:nvPr/>
          </p:nvSpPr>
          <p:spPr bwMode="auto">
            <a:xfrm rot="1762739" flipH="1">
              <a:off x="-872864" y="6442960"/>
              <a:ext cx="1708882" cy="180911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4800">
                <a:solidFill>
                  <a:prstClr val="black"/>
                </a:solidFill>
              </a:endParaRPr>
            </a:p>
          </p:txBody>
        </p:sp>
        <p:sp>
          <p:nvSpPr>
            <p:cNvPr id="54" name="Freeform 54">
              <a:extLst>
                <a:ext uri="{FF2B5EF4-FFF2-40B4-BE49-F238E27FC236}">
                  <a16:creationId xmlns:a16="http://schemas.microsoft.com/office/drawing/2014/main" id="{EF4B07AC-CF9B-451A-A3AF-0F38C9A9E8FD}"/>
                </a:ext>
              </a:extLst>
            </p:cNvPr>
            <p:cNvSpPr>
              <a:spLocks/>
            </p:cNvSpPr>
            <p:nvPr/>
          </p:nvSpPr>
          <p:spPr bwMode="auto">
            <a:xfrm rot="1399625" flipH="1">
              <a:off x="446526" y="6990687"/>
              <a:ext cx="301727" cy="300374"/>
            </a:xfrm>
            <a:custGeom>
              <a:avLst/>
              <a:gdLst>
                <a:gd name="T0" fmla="*/ 334 w 667"/>
                <a:gd name="T1" fmla="*/ 0 h 666"/>
                <a:gd name="T2" fmla="*/ 367 w 667"/>
                <a:gd name="T3" fmla="*/ 1 h 666"/>
                <a:gd name="T4" fmla="*/ 432 w 667"/>
                <a:gd name="T5" fmla="*/ 14 h 666"/>
                <a:gd name="T6" fmla="*/ 493 w 667"/>
                <a:gd name="T7" fmla="*/ 40 h 666"/>
                <a:gd name="T8" fmla="*/ 546 w 667"/>
                <a:gd name="T9" fmla="*/ 76 h 666"/>
                <a:gd name="T10" fmla="*/ 591 w 667"/>
                <a:gd name="T11" fmla="*/ 120 h 666"/>
                <a:gd name="T12" fmla="*/ 627 w 667"/>
                <a:gd name="T13" fmla="*/ 174 h 666"/>
                <a:gd name="T14" fmla="*/ 653 w 667"/>
                <a:gd name="T15" fmla="*/ 234 h 666"/>
                <a:gd name="T16" fmla="*/ 666 w 667"/>
                <a:gd name="T17" fmla="*/ 299 h 666"/>
                <a:gd name="T18" fmla="*/ 667 w 667"/>
                <a:gd name="T19" fmla="*/ 332 h 666"/>
                <a:gd name="T20" fmla="*/ 666 w 667"/>
                <a:gd name="T21" fmla="*/ 367 h 666"/>
                <a:gd name="T22" fmla="*/ 653 w 667"/>
                <a:gd name="T23" fmla="*/ 432 h 666"/>
                <a:gd name="T24" fmla="*/ 627 w 667"/>
                <a:gd name="T25" fmla="*/ 492 h 666"/>
                <a:gd name="T26" fmla="*/ 591 w 667"/>
                <a:gd name="T27" fmla="*/ 545 h 666"/>
                <a:gd name="T28" fmla="*/ 546 w 667"/>
                <a:gd name="T29" fmla="*/ 590 h 666"/>
                <a:gd name="T30" fmla="*/ 493 w 667"/>
                <a:gd name="T31" fmla="*/ 626 h 666"/>
                <a:gd name="T32" fmla="*/ 432 w 667"/>
                <a:gd name="T33" fmla="*/ 652 h 666"/>
                <a:gd name="T34" fmla="*/ 367 w 667"/>
                <a:gd name="T35" fmla="*/ 665 h 666"/>
                <a:gd name="T36" fmla="*/ 334 w 667"/>
                <a:gd name="T37" fmla="*/ 666 h 666"/>
                <a:gd name="T38" fmla="*/ 300 w 667"/>
                <a:gd name="T39" fmla="*/ 665 h 666"/>
                <a:gd name="T40" fmla="*/ 235 w 667"/>
                <a:gd name="T41" fmla="*/ 652 h 666"/>
                <a:gd name="T42" fmla="*/ 174 w 667"/>
                <a:gd name="T43" fmla="*/ 626 h 666"/>
                <a:gd name="T44" fmla="*/ 121 w 667"/>
                <a:gd name="T45" fmla="*/ 590 h 666"/>
                <a:gd name="T46" fmla="*/ 76 w 667"/>
                <a:gd name="T47" fmla="*/ 545 h 666"/>
                <a:gd name="T48" fmla="*/ 40 w 667"/>
                <a:gd name="T49" fmla="*/ 492 h 666"/>
                <a:gd name="T50" fmla="*/ 15 w 667"/>
                <a:gd name="T51" fmla="*/ 432 h 666"/>
                <a:gd name="T52" fmla="*/ 2 w 667"/>
                <a:gd name="T53" fmla="*/ 367 h 666"/>
                <a:gd name="T54" fmla="*/ 0 w 667"/>
                <a:gd name="T55" fmla="*/ 332 h 666"/>
                <a:gd name="T56" fmla="*/ 2 w 667"/>
                <a:gd name="T57" fmla="*/ 299 h 666"/>
                <a:gd name="T58" fmla="*/ 15 w 667"/>
                <a:gd name="T59" fmla="*/ 234 h 666"/>
                <a:gd name="T60" fmla="*/ 40 w 667"/>
                <a:gd name="T61" fmla="*/ 174 h 666"/>
                <a:gd name="T62" fmla="*/ 76 w 667"/>
                <a:gd name="T63" fmla="*/ 120 h 666"/>
                <a:gd name="T64" fmla="*/ 121 w 667"/>
                <a:gd name="T65" fmla="*/ 76 h 666"/>
                <a:gd name="T66" fmla="*/ 174 w 667"/>
                <a:gd name="T67" fmla="*/ 40 h 666"/>
                <a:gd name="T68" fmla="*/ 235 w 667"/>
                <a:gd name="T69" fmla="*/ 14 h 666"/>
                <a:gd name="T70" fmla="*/ 300 w 667"/>
                <a:gd name="T71" fmla="*/ 1 h 666"/>
                <a:gd name="T72" fmla="*/ 334 w 667"/>
                <a:gd name="T73" fmla="*/ 0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67" h="666">
                  <a:moveTo>
                    <a:pt x="334" y="0"/>
                  </a:moveTo>
                  <a:lnTo>
                    <a:pt x="367" y="1"/>
                  </a:lnTo>
                  <a:lnTo>
                    <a:pt x="432" y="14"/>
                  </a:lnTo>
                  <a:lnTo>
                    <a:pt x="493" y="40"/>
                  </a:lnTo>
                  <a:lnTo>
                    <a:pt x="546" y="76"/>
                  </a:lnTo>
                  <a:lnTo>
                    <a:pt x="591" y="120"/>
                  </a:lnTo>
                  <a:lnTo>
                    <a:pt x="627" y="174"/>
                  </a:lnTo>
                  <a:lnTo>
                    <a:pt x="653" y="234"/>
                  </a:lnTo>
                  <a:lnTo>
                    <a:pt x="666" y="299"/>
                  </a:lnTo>
                  <a:lnTo>
                    <a:pt x="667" y="332"/>
                  </a:lnTo>
                  <a:lnTo>
                    <a:pt x="666" y="367"/>
                  </a:lnTo>
                  <a:lnTo>
                    <a:pt x="653" y="432"/>
                  </a:lnTo>
                  <a:lnTo>
                    <a:pt x="627" y="492"/>
                  </a:lnTo>
                  <a:lnTo>
                    <a:pt x="591" y="545"/>
                  </a:lnTo>
                  <a:lnTo>
                    <a:pt x="546" y="590"/>
                  </a:lnTo>
                  <a:lnTo>
                    <a:pt x="493" y="626"/>
                  </a:lnTo>
                  <a:lnTo>
                    <a:pt x="432" y="652"/>
                  </a:lnTo>
                  <a:lnTo>
                    <a:pt x="367" y="665"/>
                  </a:lnTo>
                  <a:lnTo>
                    <a:pt x="334" y="666"/>
                  </a:lnTo>
                  <a:lnTo>
                    <a:pt x="300" y="665"/>
                  </a:lnTo>
                  <a:lnTo>
                    <a:pt x="235" y="652"/>
                  </a:lnTo>
                  <a:lnTo>
                    <a:pt x="174" y="626"/>
                  </a:lnTo>
                  <a:lnTo>
                    <a:pt x="121" y="590"/>
                  </a:lnTo>
                  <a:lnTo>
                    <a:pt x="76" y="545"/>
                  </a:lnTo>
                  <a:lnTo>
                    <a:pt x="40" y="492"/>
                  </a:lnTo>
                  <a:lnTo>
                    <a:pt x="15" y="432"/>
                  </a:lnTo>
                  <a:lnTo>
                    <a:pt x="2" y="367"/>
                  </a:lnTo>
                  <a:lnTo>
                    <a:pt x="0" y="332"/>
                  </a:lnTo>
                  <a:lnTo>
                    <a:pt x="2" y="299"/>
                  </a:lnTo>
                  <a:lnTo>
                    <a:pt x="15" y="234"/>
                  </a:lnTo>
                  <a:lnTo>
                    <a:pt x="40" y="174"/>
                  </a:lnTo>
                  <a:lnTo>
                    <a:pt x="76" y="120"/>
                  </a:lnTo>
                  <a:lnTo>
                    <a:pt x="121" y="76"/>
                  </a:lnTo>
                  <a:lnTo>
                    <a:pt x="174" y="40"/>
                  </a:lnTo>
                  <a:lnTo>
                    <a:pt x="235" y="14"/>
                  </a:lnTo>
                  <a:lnTo>
                    <a:pt x="300" y="1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4800">
                <a:solidFill>
                  <a:prstClr val="black"/>
                </a:solidFill>
              </a:endParaRPr>
            </a:p>
          </p:txBody>
        </p:sp>
        <p:sp>
          <p:nvSpPr>
            <p:cNvPr id="55" name="자유형 54"/>
            <p:cNvSpPr/>
            <p:nvPr/>
          </p:nvSpPr>
          <p:spPr>
            <a:xfrm flipH="1">
              <a:off x="1984813" y="5136109"/>
              <a:ext cx="255812" cy="248861"/>
            </a:xfrm>
            <a:custGeom>
              <a:avLst/>
              <a:gdLst>
                <a:gd name="connsiteX0" fmla="*/ 363802 w 371841"/>
                <a:gd name="connsiteY0" fmla="*/ 76764 h 361736"/>
                <a:gd name="connsiteX1" fmla="*/ 188542 w 371841"/>
                <a:gd name="connsiteY1" fmla="*/ 564 h 361736"/>
                <a:gd name="connsiteX2" fmla="*/ 13282 w 371841"/>
                <a:gd name="connsiteY2" fmla="*/ 53904 h 361736"/>
                <a:gd name="connsiteX3" fmla="*/ 20902 w 371841"/>
                <a:gd name="connsiteY3" fmla="*/ 252024 h 361736"/>
                <a:gd name="connsiteX4" fmla="*/ 89482 w 371841"/>
                <a:gd name="connsiteY4" fmla="*/ 358704 h 361736"/>
                <a:gd name="connsiteX5" fmla="*/ 318082 w 371841"/>
                <a:gd name="connsiteY5" fmla="*/ 137724 h 361736"/>
                <a:gd name="connsiteX6" fmla="*/ 363802 w 371841"/>
                <a:gd name="connsiteY6" fmla="*/ 76764 h 361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1841" h="361736">
                  <a:moveTo>
                    <a:pt x="363802" y="76764"/>
                  </a:moveTo>
                  <a:cubicBezTo>
                    <a:pt x="342212" y="53904"/>
                    <a:pt x="246962" y="4374"/>
                    <a:pt x="188542" y="564"/>
                  </a:cubicBezTo>
                  <a:cubicBezTo>
                    <a:pt x="130122" y="-3246"/>
                    <a:pt x="41222" y="11994"/>
                    <a:pt x="13282" y="53904"/>
                  </a:cubicBezTo>
                  <a:cubicBezTo>
                    <a:pt x="-14658" y="95814"/>
                    <a:pt x="8202" y="201224"/>
                    <a:pt x="20902" y="252024"/>
                  </a:cubicBezTo>
                  <a:cubicBezTo>
                    <a:pt x="33602" y="302824"/>
                    <a:pt x="39952" y="377754"/>
                    <a:pt x="89482" y="358704"/>
                  </a:cubicBezTo>
                  <a:cubicBezTo>
                    <a:pt x="139012" y="339654"/>
                    <a:pt x="274902" y="183444"/>
                    <a:pt x="318082" y="137724"/>
                  </a:cubicBezTo>
                  <a:cubicBezTo>
                    <a:pt x="361262" y="92004"/>
                    <a:pt x="385392" y="99624"/>
                    <a:pt x="363802" y="7676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800">
                <a:solidFill>
                  <a:prstClr val="white"/>
                </a:solidFill>
              </a:endParaRPr>
            </a:p>
          </p:txBody>
        </p:sp>
      </p:grpSp>
      <p:sp>
        <p:nvSpPr>
          <p:cNvPr id="65" name="직사각형 64"/>
          <p:cNvSpPr/>
          <p:nvPr/>
        </p:nvSpPr>
        <p:spPr>
          <a:xfrm>
            <a:off x="10088235" y="7365865"/>
            <a:ext cx="3988438" cy="830997"/>
          </a:xfrm>
          <a:prstGeom prst="rect">
            <a:avLst/>
          </a:prstGeom>
          <a:solidFill>
            <a:srgbClr val="FFA2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800" b="1" dirty="0">
                <a:solidFill>
                  <a:prstClr val="white"/>
                </a:solidFill>
                <a:latin typeface="Gen Jyuu Gothic XP Bold" panose="020B0602020203020207" pitchFamily="34" charset="-120"/>
                <a:ea typeface="Gen Jyuu Gothic XP Bold" panose="020B0602020203020207" pitchFamily="34" charset="-120"/>
                <a:cs typeface="Gen Jyuu Gothic XP Bold" panose="020B0602020203020207" pitchFamily="34" charset="-120"/>
              </a:rPr>
              <a:t>２８</a:t>
            </a:r>
            <a:r>
              <a:rPr lang="en-US" altLang="ko-KR" sz="4800" b="1" dirty="0">
                <a:solidFill>
                  <a:prstClr val="white"/>
                </a:solidFill>
                <a:latin typeface="Gen Jyuu Gothic XP Bold" panose="020B0602020203020207" pitchFamily="34" charset="-120"/>
                <a:ea typeface="Gen Jyuu Gothic XP Bold" panose="020B0602020203020207" pitchFamily="34" charset="-120"/>
                <a:cs typeface="Gen Jyuu Gothic XP Bold" panose="020B0602020203020207" pitchFamily="34" charset="-120"/>
              </a:rPr>
              <a:t>    </a:t>
            </a:r>
            <a:r>
              <a:rPr lang="zh-TW" altLang="en-US" sz="4800" b="1" dirty="0">
                <a:solidFill>
                  <a:prstClr val="white"/>
                </a:solidFill>
                <a:latin typeface="Gen Jyuu Gothic XP Bold" panose="020B0602020203020207" pitchFamily="34" charset="-120"/>
                <a:ea typeface="Gen Jyuu Gothic XP Bold" panose="020B0602020203020207" pitchFamily="34" charset="-120"/>
                <a:cs typeface="Gen Jyuu Gothic XP Bold" panose="020B0602020203020207" pitchFamily="34" charset="-120"/>
              </a:rPr>
              <a:t>３</a:t>
            </a:r>
            <a:r>
              <a:rPr lang="en-US" altLang="ko-KR" sz="4800" b="1" dirty="0">
                <a:solidFill>
                  <a:prstClr val="white"/>
                </a:solidFill>
                <a:latin typeface="Gen Jyuu Gothic XP Bold" panose="020B0602020203020207" pitchFamily="34" charset="-120"/>
                <a:ea typeface="Gen Jyuu Gothic XP Bold" panose="020B0602020203020207" pitchFamily="34" charset="-120"/>
                <a:cs typeface="Gen Jyuu Gothic XP Bold" panose="020B0602020203020207" pitchFamily="34" charset="-120"/>
              </a:rPr>
              <a:t>5PAGE</a:t>
            </a:r>
            <a:endParaRPr lang="ko-KR" altLang="en-US" sz="4800" b="1" dirty="0">
              <a:solidFill>
                <a:prstClr val="white"/>
              </a:solidFill>
              <a:latin typeface="Gen Jyuu Gothic XP Bold" panose="020B0602020203020207" pitchFamily="34" charset="-120"/>
              <a:cs typeface="Gen Jyuu Gothic XP Bold" panose="020B0602020203020207" pitchFamily="34" charset="-120"/>
            </a:endParaRPr>
          </a:p>
        </p:txBody>
      </p:sp>
      <p:sp>
        <p:nvSpPr>
          <p:cNvPr id="69" name="Freeform 5"/>
          <p:cNvSpPr>
            <a:spLocks/>
          </p:cNvSpPr>
          <p:nvPr/>
        </p:nvSpPr>
        <p:spPr bwMode="auto">
          <a:xfrm>
            <a:off x="11177432" y="7561047"/>
            <a:ext cx="377826" cy="428624"/>
          </a:xfrm>
          <a:custGeom>
            <a:avLst/>
            <a:gdLst>
              <a:gd name="T0" fmla="*/ 573 w 594"/>
              <a:gd name="T1" fmla="*/ 298 h 671"/>
              <a:gd name="T2" fmla="*/ 63 w 594"/>
              <a:gd name="T3" fmla="*/ 5 h 671"/>
              <a:gd name="T4" fmla="*/ 53 w 594"/>
              <a:gd name="T5" fmla="*/ 0 h 671"/>
              <a:gd name="T6" fmla="*/ 31 w 594"/>
              <a:gd name="T7" fmla="*/ 0 h 671"/>
              <a:gd name="T8" fmla="*/ 21 w 594"/>
              <a:gd name="T9" fmla="*/ 5 h 671"/>
              <a:gd name="T10" fmla="*/ 12 w 594"/>
              <a:gd name="T11" fmla="*/ 12 h 671"/>
              <a:gd name="T12" fmla="*/ 1 w 594"/>
              <a:gd name="T13" fmla="*/ 30 h 671"/>
              <a:gd name="T14" fmla="*/ 0 w 594"/>
              <a:gd name="T15" fmla="*/ 41 h 671"/>
              <a:gd name="T16" fmla="*/ 0 w 594"/>
              <a:gd name="T17" fmla="*/ 630 h 671"/>
              <a:gd name="T18" fmla="*/ 1 w 594"/>
              <a:gd name="T19" fmla="*/ 640 h 671"/>
              <a:gd name="T20" fmla="*/ 12 w 594"/>
              <a:gd name="T21" fmla="*/ 659 h 671"/>
              <a:gd name="T22" fmla="*/ 21 w 594"/>
              <a:gd name="T23" fmla="*/ 666 h 671"/>
              <a:gd name="T24" fmla="*/ 31 w 594"/>
              <a:gd name="T25" fmla="*/ 670 h 671"/>
              <a:gd name="T26" fmla="*/ 41 w 594"/>
              <a:gd name="T27" fmla="*/ 671 h 671"/>
              <a:gd name="T28" fmla="*/ 53 w 594"/>
              <a:gd name="T29" fmla="*/ 670 h 671"/>
              <a:gd name="T30" fmla="*/ 63 w 594"/>
              <a:gd name="T31" fmla="*/ 666 h 671"/>
              <a:gd name="T32" fmla="*/ 573 w 594"/>
              <a:gd name="T33" fmla="*/ 371 h 671"/>
              <a:gd name="T34" fmla="*/ 582 w 594"/>
              <a:gd name="T35" fmla="*/ 365 h 671"/>
              <a:gd name="T36" fmla="*/ 593 w 594"/>
              <a:gd name="T37" fmla="*/ 346 h 671"/>
              <a:gd name="T38" fmla="*/ 594 w 594"/>
              <a:gd name="T39" fmla="*/ 336 h 671"/>
              <a:gd name="T40" fmla="*/ 593 w 594"/>
              <a:gd name="T41" fmla="*/ 324 h 671"/>
              <a:gd name="T42" fmla="*/ 582 w 594"/>
              <a:gd name="T43" fmla="*/ 305 h 671"/>
              <a:gd name="T44" fmla="*/ 573 w 594"/>
              <a:gd name="T45" fmla="*/ 298 h 6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594" h="671">
                <a:moveTo>
                  <a:pt x="573" y="298"/>
                </a:moveTo>
                <a:lnTo>
                  <a:pt x="63" y="5"/>
                </a:lnTo>
                <a:lnTo>
                  <a:pt x="53" y="0"/>
                </a:lnTo>
                <a:lnTo>
                  <a:pt x="31" y="0"/>
                </a:lnTo>
                <a:lnTo>
                  <a:pt x="21" y="5"/>
                </a:lnTo>
                <a:lnTo>
                  <a:pt x="12" y="12"/>
                </a:lnTo>
                <a:lnTo>
                  <a:pt x="1" y="30"/>
                </a:lnTo>
                <a:lnTo>
                  <a:pt x="0" y="41"/>
                </a:lnTo>
                <a:lnTo>
                  <a:pt x="0" y="630"/>
                </a:lnTo>
                <a:lnTo>
                  <a:pt x="1" y="640"/>
                </a:lnTo>
                <a:lnTo>
                  <a:pt x="12" y="659"/>
                </a:lnTo>
                <a:lnTo>
                  <a:pt x="21" y="666"/>
                </a:lnTo>
                <a:lnTo>
                  <a:pt x="31" y="670"/>
                </a:lnTo>
                <a:lnTo>
                  <a:pt x="41" y="671"/>
                </a:lnTo>
                <a:lnTo>
                  <a:pt x="53" y="670"/>
                </a:lnTo>
                <a:lnTo>
                  <a:pt x="63" y="666"/>
                </a:lnTo>
                <a:lnTo>
                  <a:pt x="573" y="371"/>
                </a:lnTo>
                <a:lnTo>
                  <a:pt x="582" y="365"/>
                </a:lnTo>
                <a:lnTo>
                  <a:pt x="593" y="346"/>
                </a:lnTo>
                <a:lnTo>
                  <a:pt x="594" y="336"/>
                </a:lnTo>
                <a:lnTo>
                  <a:pt x="593" y="324"/>
                </a:lnTo>
                <a:lnTo>
                  <a:pt x="582" y="305"/>
                </a:lnTo>
                <a:lnTo>
                  <a:pt x="573" y="29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ko-KR" altLang="en-US" sz="7200">
              <a:solidFill>
                <a:prstClr val="black"/>
              </a:solidFill>
            </a:endParaRPr>
          </a:p>
        </p:txBody>
      </p:sp>
      <p:sp>
        <p:nvSpPr>
          <p:cNvPr id="25" name="직사각형 8">
            <a:extLst>
              <a:ext uri="{FF2B5EF4-FFF2-40B4-BE49-F238E27FC236}">
                <a16:creationId xmlns:a16="http://schemas.microsoft.com/office/drawing/2014/main" id="{9271089F-0F49-4A52-B395-086CBCE1C660}"/>
              </a:ext>
            </a:extLst>
          </p:cNvPr>
          <p:cNvSpPr/>
          <p:nvPr/>
        </p:nvSpPr>
        <p:spPr>
          <a:xfrm>
            <a:off x="9922834" y="10783550"/>
            <a:ext cx="757130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0">
              <a:defRPr/>
            </a:pPr>
            <a:r>
              <a:rPr lang="zh-TW" altLang="en-US" sz="6400" b="1" dirty="0">
                <a:solidFill>
                  <a:srgbClr val="2F5597"/>
                </a:solidFill>
                <a:latin typeface="Gen Jyuu GothicX Bold" panose="020B0602020203020207" pitchFamily="34" charset="-120"/>
                <a:ea typeface="Gen Jyuu GothicX Bold" panose="020B0602020203020207" pitchFamily="34" charset="-120"/>
                <a:cs typeface="Gen Jyuu GothicX Bold" panose="020B0602020203020207" pitchFamily="34" charset="-120"/>
              </a:rPr>
              <a:t>政策改善、推動立法</a:t>
            </a:r>
            <a:endParaRPr lang="en-US" altLang="zh-TW" sz="6400" b="1" dirty="0">
              <a:solidFill>
                <a:srgbClr val="2F5597"/>
              </a:solidFill>
              <a:latin typeface="Gen Jyuu GothicX Bold" panose="020B0602020203020207" pitchFamily="34" charset="-120"/>
              <a:ea typeface="Gen Jyuu GothicX Bold" panose="020B0602020203020207" pitchFamily="34" charset="-120"/>
              <a:cs typeface="Gen Jyuu GothicX Bold" panose="020B0602020203020207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61065661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>
            <a:extLst>
              <a:ext uri="{FF2B5EF4-FFF2-40B4-BE49-F238E27FC236}">
                <a16:creationId xmlns:a16="http://schemas.microsoft.com/office/drawing/2014/main" id="{F8F5371C-E087-418F-9AA8-ACF5313E9B80}"/>
              </a:ext>
            </a:extLst>
          </p:cNvPr>
          <p:cNvGrpSpPr/>
          <p:nvPr/>
        </p:nvGrpSpPr>
        <p:grpSpPr>
          <a:xfrm>
            <a:off x="762000" y="204784"/>
            <a:ext cx="22733000" cy="12631452"/>
            <a:chOff x="762000" y="474948"/>
            <a:chExt cx="22733000" cy="12631452"/>
          </a:xfrm>
        </p:grpSpPr>
        <p:sp>
          <p:nvSpPr>
            <p:cNvPr id="5" name="양쪽 모서리가 둥근 사각형 12">
              <a:extLst>
                <a:ext uri="{FF2B5EF4-FFF2-40B4-BE49-F238E27FC236}">
                  <a16:creationId xmlns:a16="http://schemas.microsoft.com/office/drawing/2014/main" id="{43D2EF8B-4C7E-4CA0-BF17-6F2D6AE0DC88}"/>
                </a:ext>
              </a:extLst>
            </p:cNvPr>
            <p:cNvSpPr/>
            <p:nvPr/>
          </p:nvSpPr>
          <p:spPr>
            <a:xfrm>
              <a:off x="2350689" y="474948"/>
              <a:ext cx="919642" cy="1795896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>
                <a:lumMod val="75000"/>
              </a:schemeClr>
            </a:solidFill>
            <a:ln w="539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sz="4800">
                <a:solidFill>
                  <a:prstClr val="white"/>
                </a:solidFill>
              </a:endParaRPr>
            </a:p>
          </p:txBody>
        </p:sp>
        <p:sp>
          <p:nvSpPr>
            <p:cNvPr id="6" name="모서리가 둥근 직사각형 4">
              <a:extLst>
                <a:ext uri="{FF2B5EF4-FFF2-40B4-BE49-F238E27FC236}">
                  <a16:creationId xmlns:a16="http://schemas.microsoft.com/office/drawing/2014/main" id="{22C2B37D-E8A2-4702-A10C-1270BF96240F}"/>
                </a:ext>
              </a:extLst>
            </p:cNvPr>
            <p:cNvSpPr/>
            <p:nvPr/>
          </p:nvSpPr>
          <p:spPr>
            <a:xfrm>
              <a:off x="762000" y="1092200"/>
              <a:ext cx="22733000" cy="12014200"/>
            </a:xfrm>
            <a:prstGeom prst="roundRect">
              <a:avLst>
                <a:gd name="adj" fmla="val 3115"/>
              </a:avLst>
            </a:prstGeom>
            <a:solidFill>
              <a:schemeClr val="bg1"/>
            </a:solidFill>
            <a:ln w="539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sz="4800">
                <a:solidFill>
                  <a:prstClr val="white"/>
                </a:solidFill>
              </a:endParaRPr>
            </a:p>
          </p:txBody>
        </p:sp>
        <p:sp>
          <p:nvSpPr>
            <p:cNvPr id="7" name="자유형 20">
              <a:extLst>
                <a:ext uri="{FF2B5EF4-FFF2-40B4-BE49-F238E27FC236}">
                  <a16:creationId xmlns:a16="http://schemas.microsoft.com/office/drawing/2014/main" id="{DBF83428-E20B-46B1-BEE1-3435A00A2AA5}"/>
                </a:ext>
              </a:extLst>
            </p:cNvPr>
            <p:cNvSpPr/>
            <p:nvPr/>
          </p:nvSpPr>
          <p:spPr>
            <a:xfrm>
              <a:off x="2924811" y="474949"/>
              <a:ext cx="10968990" cy="1234502"/>
            </a:xfrm>
            <a:custGeom>
              <a:avLst/>
              <a:gdLst>
                <a:gd name="connsiteX0" fmla="*/ 3245702 w 5903595"/>
                <a:gd name="connsiteY0" fmla="*/ 0 h 706150"/>
                <a:gd name="connsiteX1" fmla="*/ 5686843 w 5903595"/>
                <a:gd name="connsiteY1" fmla="*/ 0 h 706150"/>
                <a:gd name="connsiteX2" fmla="*/ 5903595 w 5903595"/>
                <a:gd name="connsiteY2" fmla="*/ 216752 h 706150"/>
                <a:gd name="connsiteX3" fmla="*/ 5903595 w 5903595"/>
                <a:gd name="connsiteY3" fmla="*/ 489397 h 706150"/>
                <a:gd name="connsiteX4" fmla="*/ 5686843 w 5903595"/>
                <a:gd name="connsiteY4" fmla="*/ 706149 h 706150"/>
                <a:gd name="connsiteX5" fmla="*/ 4504266 w 5903595"/>
                <a:gd name="connsiteY5" fmla="*/ 706149 h 706150"/>
                <a:gd name="connsiteX6" fmla="*/ 4504253 w 5903595"/>
                <a:gd name="connsiteY6" fmla="*/ 706150 h 706150"/>
                <a:gd name="connsiteX7" fmla="*/ 567864 w 5903595"/>
                <a:gd name="connsiteY7" fmla="*/ 706150 h 706150"/>
                <a:gd name="connsiteX8" fmla="*/ 391018 w 5903595"/>
                <a:gd name="connsiteY8" fmla="*/ 706150 h 706150"/>
                <a:gd name="connsiteX9" fmla="*/ 155992 w 5903595"/>
                <a:gd name="connsiteY9" fmla="*/ 583639 h 706150"/>
                <a:gd name="connsiteX10" fmla="*/ 142414 w 5903595"/>
                <a:gd name="connsiteY10" fmla="*/ 530749 h 706150"/>
                <a:gd name="connsiteX11" fmla="*/ 142414 w 5903595"/>
                <a:gd name="connsiteY11" fmla="*/ 169832 h 706150"/>
                <a:gd name="connsiteX12" fmla="*/ 38438 w 5903595"/>
                <a:gd name="connsiteY12" fmla="*/ 24588 h 706150"/>
                <a:gd name="connsiteX13" fmla="*/ 0 w 5903595"/>
                <a:gd name="connsiteY13" fmla="*/ 12721 h 706150"/>
                <a:gd name="connsiteX14" fmla="*/ 0 w 5903595"/>
                <a:gd name="connsiteY14" fmla="*/ 1 h 706150"/>
                <a:gd name="connsiteX15" fmla="*/ 3245692 w 5903595"/>
                <a:gd name="connsiteY15" fmla="*/ 1 h 70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903595" h="706150">
                  <a:moveTo>
                    <a:pt x="3245702" y="0"/>
                  </a:moveTo>
                  <a:lnTo>
                    <a:pt x="5686843" y="0"/>
                  </a:lnTo>
                  <a:cubicBezTo>
                    <a:pt x="5806552" y="0"/>
                    <a:pt x="5903595" y="97043"/>
                    <a:pt x="5903595" y="216752"/>
                  </a:cubicBezTo>
                  <a:lnTo>
                    <a:pt x="5903595" y="489397"/>
                  </a:lnTo>
                  <a:cubicBezTo>
                    <a:pt x="5903595" y="609106"/>
                    <a:pt x="5806552" y="706149"/>
                    <a:pt x="5686843" y="706149"/>
                  </a:cubicBezTo>
                  <a:lnTo>
                    <a:pt x="4504266" y="706149"/>
                  </a:lnTo>
                  <a:lnTo>
                    <a:pt x="4504253" y="706150"/>
                  </a:lnTo>
                  <a:lnTo>
                    <a:pt x="567864" y="706150"/>
                  </a:lnTo>
                  <a:lnTo>
                    <a:pt x="391018" y="706150"/>
                  </a:lnTo>
                  <a:cubicBezTo>
                    <a:pt x="285364" y="706150"/>
                    <a:pt x="194714" y="655634"/>
                    <a:pt x="155992" y="583639"/>
                  </a:cubicBezTo>
                  <a:lnTo>
                    <a:pt x="142414" y="530749"/>
                  </a:lnTo>
                  <a:lnTo>
                    <a:pt x="142414" y="169832"/>
                  </a:lnTo>
                  <a:cubicBezTo>
                    <a:pt x="142414" y="108279"/>
                    <a:pt x="100774" y="54374"/>
                    <a:pt x="38438" y="24588"/>
                  </a:cubicBezTo>
                  <a:lnTo>
                    <a:pt x="0" y="12721"/>
                  </a:lnTo>
                  <a:lnTo>
                    <a:pt x="0" y="1"/>
                  </a:lnTo>
                  <a:lnTo>
                    <a:pt x="3245692" y="1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539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 latinLnBrk="0">
                <a:defRPr/>
              </a:pPr>
              <a:r>
                <a:rPr lang="zh-TW" altLang="en-US" sz="4800" b="1" dirty="0">
                  <a:solidFill>
                    <a:srgbClr val="4472C4">
                      <a:lumMod val="75000"/>
                    </a:srgbClr>
                  </a:solidFill>
                  <a:latin typeface="Gen Jyuu GothicX Medium" panose="020B0402020203020207" pitchFamily="34" charset="-120"/>
                  <a:ea typeface="Gen Jyuu GothicX Medium" panose="020B0402020203020207" pitchFamily="34" charset="-120"/>
                  <a:cs typeface="Gen Jyuu GothicX Medium" panose="020B0402020203020207" pitchFamily="34" charset="-120"/>
                </a:rPr>
                <a:t>一、政策改善</a:t>
              </a:r>
              <a:endParaRPr lang="en-US" altLang="ko-KR" sz="4800" b="1" dirty="0">
                <a:solidFill>
                  <a:srgbClr val="4472C4">
                    <a:lumMod val="75000"/>
                  </a:srgbClr>
                </a:solidFill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endParaRPr>
            </a:p>
          </p:txBody>
        </p:sp>
      </p:grpSp>
      <p:sp>
        <p:nvSpPr>
          <p:cNvPr id="2" name="矩形: 圓角 1">
            <a:extLst>
              <a:ext uri="{FF2B5EF4-FFF2-40B4-BE49-F238E27FC236}">
                <a16:creationId xmlns:a16="http://schemas.microsoft.com/office/drawing/2014/main" id="{BAD8C43E-5EEA-4D49-ADAC-EBB2894B7029}"/>
              </a:ext>
            </a:extLst>
          </p:cNvPr>
          <p:cNvSpPr/>
          <p:nvPr/>
        </p:nvSpPr>
        <p:spPr>
          <a:xfrm rot="5400000">
            <a:off x="1648905" y="5738209"/>
            <a:ext cx="6261982" cy="638816"/>
          </a:xfrm>
          <a:prstGeom prst="roundRect">
            <a:avLst>
              <a:gd name="adj" fmla="val 50000"/>
            </a:avLst>
          </a:prstGeom>
          <a:solidFill>
            <a:srgbClr val="FFA295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2400" b="0" i="0" u="none" strike="noStrike" cap="none" spc="0" normalizeH="0" baseline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A5E5B91-C68B-44A2-866F-4A4ADEF65C56}"/>
              </a:ext>
            </a:extLst>
          </p:cNvPr>
          <p:cNvSpPr txBox="1"/>
          <p:nvPr/>
        </p:nvSpPr>
        <p:spPr>
          <a:xfrm>
            <a:off x="6864671" y="3367666"/>
            <a:ext cx="14716150" cy="81817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1828800" lvl="1" indent="-9144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5000" b="1" dirty="0">
                <a:solidFill>
                  <a:srgbClr val="2F5597"/>
                </a:solidFill>
                <a:latin typeface="Gen Jyuu Gothic XP Medium" panose="020B0402020203020207" pitchFamily="34" charset="-120"/>
                <a:ea typeface="Gen Jyuu Gothic XP Medium" panose="020B0402020203020207" pitchFamily="34" charset="-120"/>
                <a:cs typeface="Gen Jyuu Gothic XP Medium" panose="020B0402020203020207" pitchFamily="34" charset="-120"/>
              </a:rPr>
              <a:t>擴大「</a:t>
            </a:r>
            <a:r>
              <a:rPr lang="zh-TW" altLang="en-US" sz="5000" b="1" dirty="0">
                <a:solidFill>
                  <a:srgbClr val="FFA295"/>
                </a:solidFill>
                <a:latin typeface="Gen Jyuu Gothic XP Medium" panose="020B0402020203020207" pitchFamily="34" charset="-120"/>
                <a:ea typeface="Gen Jyuu Gothic XP Medium" panose="020B0402020203020207" pitchFamily="34" charset="-120"/>
                <a:cs typeface="Gen Jyuu Gothic XP Medium" panose="020B0402020203020207" pitchFamily="34" charset="-120"/>
              </a:rPr>
              <a:t>惜食續食公共愛心倉儲</a:t>
            </a:r>
            <a:r>
              <a:rPr lang="zh-TW" altLang="en-US" sz="5000" b="1" dirty="0">
                <a:solidFill>
                  <a:srgbClr val="2F5597"/>
                </a:solidFill>
                <a:latin typeface="Gen Jyuu Gothic XP Medium" panose="020B0402020203020207" pitchFamily="34" charset="-120"/>
                <a:ea typeface="Gen Jyuu Gothic XP Medium" panose="020B0402020203020207" pitchFamily="34" charset="-120"/>
                <a:cs typeface="Gen Jyuu Gothic XP Medium" panose="020B0402020203020207" pitchFamily="34" charset="-120"/>
              </a:rPr>
              <a:t>」政策施行對象</a:t>
            </a:r>
          </a:p>
          <a:p>
            <a:pPr marL="2743200" lvl="2" indent="-914400" algn="l">
              <a:lnSpc>
                <a:spcPct val="150000"/>
              </a:lnSpc>
              <a:buFont typeface="+mj-lt"/>
              <a:buAutoNum type="arabicParenR"/>
            </a:pPr>
            <a:r>
              <a:rPr kumimoji="1" lang="zh-TW" altLang="en-US" sz="5000" b="1" dirty="0">
                <a:solidFill>
                  <a:srgbClr val="2F5597"/>
                </a:solidFill>
                <a:latin typeface="Gen Jyuu Gothic XP Medium" panose="020B0402020203020207" pitchFamily="34" charset="-120"/>
                <a:ea typeface="Gen Jyuu Gothic XP Medium" panose="020B0402020203020207" pitchFamily="34" charset="-120"/>
                <a:cs typeface="Gen Jyuu Gothic XP Medium" panose="020B0402020203020207" pitchFamily="34" charset="-120"/>
              </a:rPr>
              <a:t>擴大惜食平臺設置地點</a:t>
            </a:r>
            <a:endParaRPr kumimoji="1" lang="en-US" altLang="zh-TW" sz="5000" b="1" dirty="0">
              <a:solidFill>
                <a:srgbClr val="2F5597"/>
              </a:solidFill>
              <a:latin typeface="Gen Jyuu Gothic XP Medium" panose="020B0402020203020207" pitchFamily="34" charset="-120"/>
              <a:ea typeface="Gen Jyuu Gothic XP Medium" panose="020B0402020203020207" pitchFamily="34" charset="-120"/>
              <a:cs typeface="Gen Jyuu Gothic XP Medium" panose="020B0402020203020207" pitchFamily="34" charset="-120"/>
            </a:endParaRPr>
          </a:p>
          <a:p>
            <a:pPr marL="2743200" lvl="2" indent="-914400" algn="l">
              <a:lnSpc>
                <a:spcPct val="150000"/>
              </a:lnSpc>
              <a:buFont typeface="+mj-lt"/>
              <a:buAutoNum type="arabicParenR"/>
            </a:pPr>
            <a:endParaRPr kumimoji="1" lang="en-US" altLang="zh-TW" sz="5000" b="1" dirty="0">
              <a:solidFill>
                <a:srgbClr val="2F5597"/>
              </a:solidFill>
              <a:latin typeface="Gen Jyuu Gothic XP Medium" panose="020B0402020203020207" pitchFamily="34" charset="-120"/>
              <a:ea typeface="Gen Jyuu Gothic XP Medium" panose="020B0402020203020207" pitchFamily="34" charset="-120"/>
              <a:cs typeface="Gen Jyuu Gothic XP Medium" panose="020B0402020203020207" pitchFamily="34" charset="-120"/>
            </a:endParaRPr>
          </a:p>
          <a:p>
            <a:pPr marL="1828800" lvl="1" indent="-9144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5000" b="1" dirty="0">
                <a:solidFill>
                  <a:srgbClr val="2F5597"/>
                </a:solidFill>
                <a:latin typeface="Gen Jyuu Gothic XP Medium" panose="020B0402020203020207" pitchFamily="34" charset="-120"/>
                <a:ea typeface="Gen Jyuu Gothic XP Medium" panose="020B0402020203020207" pitchFamily="34" charset="-120"/>
                <a:cs typeface="Gen Jyuu Gothic XP Medium" panose="020B0402020203020207" pitchFamily="34" charset="-120"/>
              </a:rPr>
              <a:t>私人投入惜食續食之</a:t>
            </a:r>
            <a:r>
              <a:rPr lang="zh-TW" altLang="en-US" sz="5000" b="1" dirty="0">
                <a:solidFill>
                  <a:srgbClr val="FFA295"/>
                </a:solidFill>
                <a:latin typeface="Gen Jyuu Gothic XP Medium" panose="020B0402020203020207" pitchFamily="34" charset="-120"/>
                <a:ea typeface="Gen Jyuu Gothic XP Medium" panose="020B0402020203020207" pitchFamily="34" charset="-120"/>
                <a:cs typeface="Gen Jyuu Gothic XP Medium" panose="020B0402020203020207" pitchFamily="34" charset="-120"/>
              </a:rPr>
              <a:t>獎勵措施</a:t>
            </a:r>
            <a:endParaRPr lang="en-US" altLang="zh-TW" sz="5000" b="1" dirty="0">
              <a:solidFill>
                <a:srgbClr val="FFA295"/>
              </a:solidFill>
              <a:latin typeface="Gen Jyuu Gothic XP Medium" panose="020B0402020203020207" pitchFamily="34" charset="-120"/>
              <a:ea typeface="Gen Jyuu Gothic XP Medium" panose="020B0402020203020207" pitchFamily="34" charset="-120"/>
              <a:cs typeface="Gen Jyuu Gothic XP Medium" panose="020B0402020203020207" pitchFamily="34" charset="-120"/>
            </a:endParaRPr>
          </a:p>
          <a:p>
            <a:pPr marL="2743200" lvl="2" indent="-914400" algn="l">
              <a:lnSpc>
                <a:spcPct val="150000"/>
              </a:lnSpc>
              <a:buFont typeface="+mj-lt"/>
              <a:buAutoNum type="arabicParenR"/>
            </a:pPr>
            <a:r>
              <a:rPr lang="zh-TW" altLang="en-US" sz="5000" b="1" dirty="0">
                <a:solidFill>
                  <a:srgbClr val="2F5597"/>
                </a:solidFill>
                <a:latin typeface="Gen Jyuu Gothic XP Medium" panose="020B0402020203020207" pitchFamily="34" charset="-120"/>
                <a:ea typeface="Gen Jyuu Gothic XP Medium" panose="020B0402020203020207" pitchFamily="34" charset="-120"/>
                <a:cs typeface="Gen Jyuu Gothic XP Medium" panose="020B0402020203020207" pitchFamily="34" charset="-120"/>
              </a:rPr>
              <a:t>剩食減量、清零之獎勵</a:t>
            </a:r>
            <a:endParaRPr lang="en-US" altLang="zh-TW" sz="5000" b="1" dirty="0">
              <a:solidFill>
                <a:srgbClr val="2F5597"/>
              </a:solidFill>
              <a:latin typeface="Gen Jyuu Gothic XP Medium" panose="020B0402020203020207" pitchFamily="34" charset="-120"/>
              <a:ea typeface="Gen Jyuu Gothic XP Medium" panose="020B0402020203020207" pitchFamily="34" charset="-120"/>
              <a:cs typeface="Gen Jyuu Gothic XP Medium" panose="020B0402020203020207" pitchFamily="34" charset="-120"/>
            </a:endParaRPr>
          </a:p>
          <a:p>
            <a:pPr marL="2743200" lvl="2" indent="-914400" algn="l">
              <a:lnSpc>
                <a:spcPct val="150000"/>
              </a:lnSpc>
              <a:buFont typeface="+mj-lt"/>
              <a:buAutoNum type="arabicParenR"/>
            </a:pPr>
            <a:r>
              <a:rPr lang="zh-TW" altLang="en-US" sz="5000" b="1" dirty="0">
                <a:solidFill>
                  <a:srgbClr val="2F5597"/>
                </a:solidFill>
                <a:latin typeface="Gen Jyuu Gothic XP Medium" panose="020B0402020203020207" pitchFamily="34" charset="-120"/>
                <a:ea typeface="Gen Jyuu Gothic XP Medium" panose="020B0402020203020207" pitchFamily="34" charset="-120"/>
                <a:cs typeface="Gen Jyuu Gothic XP Medium" panose="020B0402020203020207" pitchFamily="34" charset="-120"/>
              </a:rPr>
              <a:t>剩食（再）利用之獎勵</a:t>
            </a:r>
            <a:endParaRPr lang="en-US" altLang="zh-TW" sz="5000" b="1" dirty="0">
              <a:solidFill>
                <a:srgbClr val="2F5597"/>
              </a:solidFill>
              <a:latin typeface="Gen Jyuu Gothic XP Medium" panose="020B0402020203020207" pitchFamily="34" charset="-120"/>
              <a:ea typeface="Gen Jyuu Gothic XP Medium" panose="020B0402020203020207" pitchFamily="34" charset="-120"/>
              <a:cs typeface="Gen Jyuu Gothic XP Medium" panose="020B0402020203020207" pitchFamily="34" charset="-120"/>
            </a:endParaRPr>
          </a:p>
          <a:p>
            <a:pPr marL="2743200" lvl="2" indent="-914400" algn="l">
              <a:lnSpc>
                <a:spcPct val="150000"/>
              </a:lnSpc>
              <a:buFont typeface="+mj-lt"/>
              <a:buAutoNum type="arabicParenR"/>
            </a:pPr>
            <a:r>
              <a:rPr lang="zh-TW" altLang="en-US" sz="5000" b="1" dirty="0">
                <a:solidFill>
                  <a:srgbClr val="2F5597"/>
                </a:solidFill>
                <a:latin typeface="Gen Jyuu Gothic XP Medium" panose="020B0402020203020207" pitchFamily="34" charset="-120"/>
                <a:ea typeface="Gen Jyuu Gothic XP Medium" panose="020B0402020203020207" pitchFamily="34" charset="-120"/>
                <a:cs typeface="Gen Jyuu Gothic XP Medium" panose="020B0402020203020207" pitchFamily="34" charset="-120"/>
              </a:rPr>
              <a:t>設置惜食平臺之補助或獎勵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F5964AE7-CE34-4360-BD9C-49E93662147F}"/>
              </a:ext>
            </a:extLst>
          </p:cNvPr>
          <p:cNvSpPr txBox="1"/>
          <p:nvPr/>
        </p:nvSpPr>
        <p:spPr>
          <a:xfrm>
            <a:off x="2263432" y="2617931"/>
            <a:ext cx="5671743" cy="67505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zh-TW" altLang="en-US" sz="7200" b="1" dirty="0">
                <a:solidFill>
                  <a:srgbClr val="2F5597"/>
                </a:solidFill>
                <a:latin typeface="Gen Jyuu Gothic XP Medium" panose="020B0402020203020207" pitchFamily="34" charset="-120"/>
                <a:ea typeface="Gen Jyuu Gothic XP Medium" panose="020B0402020203020207" pitchFamily="34" charset="-120"/>
                <a:cs typeface="Gen Jyuu Gothic XP Medium" panose="020B0402020203020207" pitchFamily="34" charset="-120"/>
              </a:rPr>
              <a:t>現</a:t>
            </a:r>
            <a:endParaRPr lang="en-US" altLang="zh-TW" sz="7200" b="1" dirty="0">
              <a:solidFill>
                <a:srgbClr val="2F5597"/>
              </a:solidFill>
              <a:latin typeface="Gen Jyuu Gothic XP Medium" panose="020B0402020203020207" pitchFamily="34" charset="-120"/>
              <a:ea typeface="Gen Jyuu Gothic XP Medium" panose="020B0402020203020207" pitchFamily="34" charset="-120"/>
              <a:cs typeface="Gen Jyuu Gothic XP Medium" panose="020B0402020203020207" pitchFamily="34" charset="-120"/>
            </a:endParaRPr>
          </a:p>
          <a:p>
            <a:r>
              <a:rPr lang="zh-TW" altLang="en-US" sz="7200" b="1" dirty="0">
                <a:solidFill>
                  <a:srgbClr val="2F5597"/>
                </a:solidFill>
                <a:latin typeface="Gen Jyuu Gothic XP Medium" panose="020B0402020203020207" pitchFamily="34" charset="-120"/>
                <a:ea typeface="Gen Jyuu Gothic XP Medium" panose="020B0402020203020207" pitchFamily="34" charset="-120"/>
                <a:cs typeface="Gen Jyuu Gothic XP Medium" panose="020B0402020203020207" pitchFamily="34" charset="-120"/>
              </a:rPr>
              <a:t>行</a:t>
            </a:r>
            <a:endParaRPr lang="en-US" altLang="zh-TW" sz="7200" b="1" dirty="0">
              <a:solidFill>
                <a:srgbClr val="2F5597"/>
              </a:solidFill>
              <a:latin typeface="Gen Jyuu Gothic XP Medium" panose="020B0402020203020207" pitchFamily="34" charset="-120"/>
              <a:ea typeface="Gen Jyuu Gothic XP Medium" panose="020B0402020203020207" pitchFamily="34" charset="-120"/>
              <a:cs typeface="Gen Jyuu Gothic XP Medium" panose="020B0402020203020207" pitchFamily="34" charset="-120"/>
            </a:endParaRPr>
          </a:p>
          <a:p>
            <a:r>
              <a:rPr lang="zh-TW" altLang="en-US" sz="7200" b="1" dirty="0">
                <a:solidFill>
                  <a:srgbClr val="2F5597"/>
                </a:solidFill>
                <a:latin typeface="Gen Jyuu Gothic XP Medium" panose="020B0402020203020207" pitchFamily="34" charset="-120"/>
                <a:ea typeface="Gen Jyuu Gothic XP Medium" panose="020B0402020203020207" pitchFamily="34" charset="-120"/>
                <a:cs typeface="Gen Jyuu Gothic XP Medium" panose="020B0402020203020207" pitchFamily="34" charset="-120"/>
              </a:rPr>
              <a:t>政</a:t>
            </a:r>
            <a:endParaRPr lang="en-US" altLang="zh-TW" sz="7200" b="1" dirty="0">
              <a:solidFill>
                <a:srgbClr val="2F5597"/>
              </a:solidFill>
              <a:latin typeface="Gen Jyuu Gothic XP Medium" panose="020B0402020203020207" pitchFamily="34" charset="-120"/>
              <a:ea typeface="Gen Jyuu Gothic XP Medium" panose="020B0402020203020207" pitchFamily="34" charset="-120"/>
              <a:cs typeface="Gen Jyuu Gothic XP Medium" panose="020B0402020203020207" pitchFamily="34" charset="-120"/>
            </a:endParaRPr>
          </a:p>
          <a:p>
            <a:r>
              <a:rPr lang="zh-TW" altLang="en-US" sz="7200" b="1" dirty="0">
                <a:solidFill>
                  <a:srgbClr val="2F5597"/>
                </a:solidFill>
                <a:latin typeface="Gen Jyuu Gothic XP Medium" panose="020B0402020203020207" pitchFamily="34" charset="-120"/>
                <a:ea typeface="Gen Jyuu Gothic XP Medium" panose="020B0402020203020207" pitchFamily="34" charset="-120"/>
                <a:cs typeface="Gen Jyuu Gothic XP Medium" panose="020B0402020203020207" pitchFamily="34" charset="-120"/>
              </a:rPr>
              <a:t>策</a:t>
            </a:r>
            <a:endParaRPr lang="en-US" altLang="zh-TW" sz="7200" b="1" dirty="0">
              <a:solidFill>
                <a:srgbClr val="2F5597"/>
              </a:solidFill>
              <a:latin typeface="Gen Jyuu Gothic XP Medium" panose="020B0402020203020207" pitchFamily="34" charset="-120"/>
              <a:ea typeface="Gen Jyuu Gothic XP Medium" panose="020B0402020203020207" pitchFamily="34" charset="-120"/>
              <a:cs typeface="Gen Jyuu Gothic XP Medium" panose="020B0402020203020207" pitchFamily="34" charset="-120"/>
            </a:endParaRPr>
          </a:p>
          <a:p>
            <a:r>
              <a:rPr lang="zh-TW" altLang="en-US" sz="7200" b="1" dirty="0">
                <a:solidFill>
                  <a:srgbClr val="2F5597"/>
                </a:solidFill>
                <a:latin typeface="Gen Jyuu Gothic XP Medium" panose="020B0402020203020207" pitchFamily="34" charset="-120"/>
                <a:ea typeface="Gen Jyuu Gothic XP Medium" panose="020B0402020203020207" pitchFamily="34" charset="-120"/>
                <a:cs typeface="Gen Jyuu Gothic XP Medium" panose="020B0402020203020207" pitchFamily="34" charset="-120"/>
              </a:rPr>
              <a:t>改</a:t>
            </a:r>
            <a:endParaRPr lang="en-US" altLang="zh-TW" sz="7200" b="1" dirty="0">
              <a:solidFill>
                <a:srgbClr val="2F5597"/>
              </a:solidFill>
              <a:latin typeface="Gen Jyuu Gothic XP Medium" panose="020B0402020203020207" pitchFamily="34" charset="-120"/>
              <a:ea typeface="Gen Jyuu Gothic XP Medium" panose="020B0402020203020207" pitchFamily="34" charset="-120"/>
              <a:cs typeface="Gen Jyuu Gothic XP Medium" panose="020B0402020203020207" pitchFamily="34" charset="-120"/>
            </a:endParaRPr>
          </a:p>
          <a:p>
            <a:r>
              <a:rPr lang="zh-TW" altLang="en-US" sz="7200" b="1" dirty="0">
                <a:solidFill>
                  <a:srgbClr val="2F5597"/>
                </a:solidFill>
                <a:latin typeface="Gen Jyuu Gothic XP Medium" panose="020B0402020203020207" pitchFamily="34" charset="-120"/>
                <a:ea typeface="Gen Jyuu Gothic XP Medium" panose="020B0402020203020207" pitchFamily="34" charset="-120"/>
                <a:cs typeface="Gen Jyuu Gothic XP Medium" panose="020B0402020203020207" pitchFamily="34" charset="-120"/>
              </a:rPr>
              <a:t>善</a:t>
            </a:r>
            <a:endParaRPr lang="zh-TW" altLang="en-US" sz="7200" b="1" dirty="0">
              <a:solidFill>
                <a:srgbClr val="FFA295"/>
              </a:solidFill>
              <a:latin typeface="Gen Jyuu Gothic XP Medium" panose="020B0402020203020207" pitchFamily="34" charset="-120"/>
              <a:ea typeface="Gen Jyuu Gothic XP Medium" panose="020B0402020203020207" pitchFamily="34" charset="-120"/>
              <a:cs typeface="Gen Jyuu Gothic XP Medium" panose="020B0402020203020207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11378095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>
            <a:extLst>
              <a:ext uri="{FF2B5EF4-FFF2-40B4-BE49-F238E27FC236}">
                <a16:creationId xmlns:a16="http://schemas.microsoft.com/office/drawing/2014/main" id="{F8F5371C-E087-418F-9AA8-ACF5313E9B80}"/>
              </a:ext>
            </a:extLst>
          </p:cNvPr>
          <p:cNvGrpSpPr/>
          <p:nvPr/>
        </p:nvGrpSpPr>
        <p:grpSpPr>
          <a:xfrm>
            <a:off x="762000" y="204784"/>
            <a:ext cx="22733000" cy="12631452"/>
            <a:chOff x="762000" y="474948"/>
            <a:chExt cx="22733000" cy="12631452"/>
          </a:xfrm>
        </p:grpSpPr>
        <p:sp>
          <p:nvSpPr>
            <p:cNvPr id="5" name="양쪽 모서리가 둥근 사각형 12">
              <a:extLst>
                <a:ext uri="{FF2B5EF4-FFF2-40B4-BE49-F238E27FC236}">
                  <a16:creationId xmlns:a16="http://schemas.microsoft.com/office/drawing/2014/main" id="{43D2EF8B-4C7E-4CA0-BF17-6F2D6AE0DC88}"/>
                </a:ext>
              </a:extLst>
            </p:cNvPr>
            <p:cNvSpPr/>
            <p:nvPr/>
          </p:nvSpPr>
          <p:spPr>
            <a:xfrm>
              <a:off x="2350689" y="474948"/>
              <a:ext cx="919642" cy="1795896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>
                <a:lumMod val="75000"/>
              </a:schemeClr>
            </a:solidFill>
            <a:ln w="539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sz="4800">
                <a:solidFill>
                  <a:prstClr val="white"/>
                </a:solidFill>
              </a:endParaRPr>
            </a:p>
          </p:txBody>
        </p:sp>
        <p:sp>
          <p:nvSpPr>
            <p:cNvPr id="6" name="모서리가 둥근 직사각형 4">
              <a:extLst>
                <a:ext uri="{FF2B5EF4-FFF2-40B4-BE49-F238E27FC236}">
                  <a16:creationId xmlns:a16="http://schemas.microsoft.com/office/drawing/2014/main" id="{22C2B37D-E8A2-4702-A10C-1270BF96240F}"/>
                </a:ext>
              </a:extLst>
            </p:cNvPr>
            <p:cNvSpPr/>
            <p:nvPr/>
          </p:nvSpPr>
          <p:spPr>
            <a:xfrm>
              <a:off x="762000" y="1092200"/>
              <a:ext cx="22733000" cy="12014200"/>
            </a:xfrm>
            <a:prstGeom prst="roundRect">
              <a:avLst>
                <a:gd name="adj" fmla="val 3115"/>
              </a:avLst>
            </a:prstGeom>
            <a:solidFill>
              <a:schemeClr val="bg1"/>
            </a:solidFill>
            <a:ln w="539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sz="4800">
                <a:solidFill>
                  <a:prstClr val="white"/>
                </a:solidFill>
              </a:endParaRPr>
            </a:p>
          </p:txBody>
        </p:sp>
        <p:sp>
          <p:nvSpPr>
            <p:cNvPr id="7" name="자유형 20">
              <a:extLst>
                <a:ext uri="{FF2B5EF4-FFF2-40B4-BE49-F238E27FC236}">
                  <a16:creationId xmlns:a16="http://schemas.microsoft.com/office/drawing/2014/main" id="{DBF83428-E20B-46B1-BEE1-3435A00A2AA5}"/>
                </a:ext>
              </a:extLst>
            </p:cNvPr>
            <p:cNvSpPr/>
            <p:nvPr/>
          </p:nvSpPr>
          <p:spPr>
            <a:xfrm>
              <a:off x="2924811" y="474949"/>
              <a:ext cx="10968990" cy="1234502"/>
            </a:xfrm>
            <a:custGeom>
              <a:avLst/>
              <a:gdLst>
                <a:gd name="connsiteX0" fmla="*/ 3245702 w 5903595"/>
                <a:gd name="connsiteY0" fmla="*/ 0 h 706150"/>
                <a:gd name="connsiteX1" fmla="*/ 5686843 w 5903595"/>
                <a:gd name="connsiteY1" fmla="*/ 0 h 706150"/>
                <a:gd name="connsiteX2" fmla="*/ 5903595 w 5903595"/>
                <a:gd name="connsiteY2" fmla="*/ 216752 h 706150"/>
                <a:gd name="connsiteX3" fmla="*/ 5903595 w 5903595"/>
                <a:gd name="connsiteY3" fmla="*/ 489397 h 706150"/>
                <a:gd name="connsiteX4" fmla="*/ 5686843 w 5903595"/>
                <a:gd name="connsiteY4" fmla="*/ 706149 h 706150"/>
                <a:gd name="connsiteX5" fmla="*/ 4504266 w 5903595"/>
                <a:gd name="connsiteY5" fmla="*/ 706149 h 706150"/>
                <a:gd name="connsiteX6" fmla="*/ 4504253 w 5903595"/>
                <a:gd name="connsiteY6" fmla="*/ 706150 h 706150"/>
                <a:gd name="connsiteX7" fmla="*/ 567864 w 5903595"/>
                <a:gd name="connsiteY7" fmla="*/ 706150 h 706150"/>
                <a:gd name="connsiteX8" fmla="*/ 391018 w 5903595"/>
                <a:gd name="connsiteY8" fmla="*/ 706150 h 706150"/>
                <a:gd name="connsiteX9" fmla="*/ 155992 w 5903595"/>
                <a:gd name="connsiteY9" fmla="*/ 583639 h 706150"/>
                <a:gd name="connsiteX10" fmla="*/ 142414 w 5903595"/>
                <a:gd name="connsiteY10" fmla="*/ 530749 h 706150"/>
                <a:gd name="connsiteX11" fmla="*/ 142414 w 5903595"/>
                <a:gd name="connsiteY11" fmla="*/ 169832 h 706150"/>
                <a:gd name="connsiteX12" fmla="*/ 38438 w 5903595"/>
                <a:gd name="connsiteY12" fmla="*/ 24588 h 706150"/>
                <a:gd name="connsiteX13" fmla="*/ 0 w 5903595"/>
                <a:gd name="connsiteY13" fmla="*/ 12721 h 706150"/>
                <a:gd name="connsiteX14" fmla="*/ 0 w 5903595"/>
                <a:gd name="connsiteY14" fmla="*/ 1 h 706150"/>
                <a:gd name="connsiteX15" fmla="*/ 3245692 w 5903595"/>
                <a:gd name="connsiteY15" fmla="*/ 1 h 70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903595" h="706150">
                  <a:moveTo>
                    <a:pt x="3245702" y="0"/>
                  </a:moveTo>
                  <a:lnTo>
                    <a:pt x="5686843" y="0"/>
                  </a:lnTo>
                  <a:cubicBezTo>
                    <a:pt x="5806552" y="0"/>
                    <a:pt x="5903595" y="97043"/>
                    <a:pt x="5903595" y="216752"/>
                  </a:cubicBezTo>
                  <a:lnTo>
                    <a:pt x="5903595" y="489397"/>
                  </a:lnTo>
                  <a:cubicBezTo>
                    <a:pt x="5903595" y="609106"/>
                    <a:pt x="5806552" y="706149"/>
                    <a:pt x="5686843" y="706149"/>
                  </a:cubicBezTo>
                  <a:lnTo>
                    <a:pt x="4504266" y="706149"/>
                  </a:lnTo>
                  <a:lnTo>
                    <a:pt x="4504253" y="706150"/>
                  </a:lnTo>
                  <a:lnTo>
                    <a:pt x="567864" y="706150"/>
                  </a:lnTo>
                  <a:lnTo>
                    <a:pt x="391018" y="706150"/>
                  </a:lnTo>
                  <a:cubicBezTo>
                    <a:pt x="285364" y="706150"/>
                    <a:pt x="194714" y="655634"/>
                    <a:pt x="155992" y="583639"/>
                  </a:cubicBezTo>
                  <a:lnTo>
                    <a:pt x="142414" y="530749"/>
                  </a:lnTo>
                  <a:lnTo>
                    <a:pt x="142414" y="169832"/>
                  </a:lnTo>
                  <a:cubicBezTo>
                    <a:pt x="142414" y="108279"/>
                    <a:pt x="100774" y="54374"/>
                    <a:pt x="38438" y="24588"/>
                  </a:cubicBezTo>
                  <a:lnTo>
                    <a:pt x="0" y="12721"/>
                  </a:lnTo>
                  <a:lnTo>
                    <a:pt x="0" y="1"/>
                  </a:lnTo>
                  <a:lnTo>
                    <a:pt x="3245692" y="1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539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 latinLnBrk="0">
                <a:defRPr/>
              </a:pPr>
              <a:r>
                <a:rPr lang="zh-TW" altLang="en-US" sz="4800" b="1" dirty="0">
                  <a:solidFill>
                    <a:srgbClr val="4472C4">
                      <a:lumMod val="75000"/>
                    </a:srgbClr>
                  </a:solidFill>
                  <a:latin typeface="Gen Jyuu GothicX Medium" panose="020B0402020203020207" pitchFamily="34" charset="-120"/>
                  <a:ea typeface="Gen Jyuu GothicX Medium" panose="020B0402020203020207" pitchFamily="34" charset="-120"/>
                  <a:cs typeface="Gen Jyuu GothicX Medium" panose="020B0402020203020207" pitchFamily="34" charset="-120"/>
                </a:rPr>
                <a:t>一、政策改善</a:t>
              </a:r>
              <a:endParaRPr lang="en-US" altLang="ko-KR" sz="4800" b="1" dirty="0">
                <a:solidFill>
                  <a:srgbClr val="4472C4">
                    <a:lumMod val="75000"/>
                  </a:srgbClr>
                </a:solidFill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endParaRPr>
            </a:p>
          </p:txBody>
        </p:sp>
      </p:grpSp>
      <p:sp>
        <p:nvSpPr>
          <p:cNvPr id="2" name="矩形: 圓角 1">
            <a:extLst>
              <a:ext uri="{FF2B5EF4-FFF2-40B4-BE49-F238E27FC236}">
                <a16:creationId xmlns:a16="http://schemas.microsoft.com/office/drawing/2014/main" id="{BAD8C43E-5EEA-4D49-ADAC-EBB2894B7029}"/>
              </a:ext>
            </a:extLst>
          </p:cNvPr>
          <p:cNvSpPr/>
          <p:nvPr/>
        </p:nvSpPr>
        <p:spPr>
          <a:xfrm>
            <a:off x="9210902" y="3122342"/>
            <a:ext cx="6133175" cy="691376"/>
          </a:xfrm>
          <a:prstGeom prst="roundRect">
            <a:avLst>
              <a:gd name="adj" fmla="val 50000"/>
            </a:avLst>
          </a:prstGeom>
          <a:solidFill>
            <a:srgbClr val="FFA295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2400" b="0" i="0" u="none" strike="noStrike" cap="none" spc="0" normalizeH="0" baseline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A5E5B91-C68B-44A2-866F-4A4ADEF65C56}"/>
              </a:ext>
            </a:extLst>
          </p:cNvPr>
          <p:cNvSpPr txBox="1"/>
          <p:nvPr/>
        </p:nvSpPr>
        <p:spPr>
          <a:xfrm>
            <a:off x="2538652" y="4662124"/>
            <a:ext cx="19179695" cy="70275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1600200" lvl="1" indent="-6858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5000" b="1" dirty="0">
                <a:solidFill>
                  <a:srgbClr val="FFA295"/>
                </a:solidFill>
                <a:latin typeface="Gen Jyuu Gothic XP Medium" panose="020B0402020203020207" pitchFamily="34" charset="-120"/>
                <a:ea typeface="Gen Jyuu Gothic XP Medium" panose="020B0402020203020207" pitchFamily="34" charset="-120"/>
                <a:cs typeface="Gen Jyuu Gothic XP Medium" panose="020B0402020203020207" pitchFamily="34" charset="-120"/>
              </a:rPr>
              <a:t>媒合</a:t>
            </a:r>
            <a:r>
              <a:rPr lang="zh-TW" altLang="en-US" sz="5000" b="1" dirty="0">
                <a:solidFill>
                  <a:srgbClr val="2F5597"/>
                </a:solidFill>
                <a:latin typeface="Gen Jyuu Gothic XP Medium" panose="020B0402020203020207" pitchFamily="34" charset="-120"/>
                <a:ea typeface="Gen Jyuu Gothic XP Medium" panose="020B0402020203020207" pitchFamily="34" charset="-120"/>
                <a:cs typeface="Gen Jyuu Gothic XP Medium" panose="020B0402020203020207" pitchFamily="34" charset="-120"/>
              </a:rPr>
              <a:t>攤商與食品加工或製造業者、社福機構、餐飲業者、加工業者等，並協助建立</a:t>
            </a:r>
            <a:r>
              <a:rPr lang="zh-TW" altLang="en-US" sz="5000" b="1" dirty="0">
                <a:solidFill>
                  <a:srgbClr val="FFA295"/>
                </a:solidFill>
                <a:latin typeface="Gen Jyuu Gothic XP Medium" panose="020B0402020203020207" pitchFamily="34" charset="-120"/>
                <a:ea typeface="Gen Jyuu Gothic XP Medium" panose="020B0402020203020207" pitchFamily="34" charset="-120"/>
                <a:cs typeface="Gen Jyuu Gothic XP Medium" panose="020B0402020203020207" pitchFamily="34" charset="-120"/>
              </a:rPr>
              <a:t>長期合作關係</a:t>
            </a:r>
            <a:endParaRPr lang="en-US" altLang="zh-TW" sz="5000" b="1" dirty="0">
              <a:solidFill>
                <a:srgbClr val="FFA295"/>
              </a:solidFill>
              <a:latin typeface="Gen Jyuu Gothic XP Medium" panose="020B0402020203020207" pitchFamily="34" charset="-120"/>
              <a:ea typeface="Gen Jyuu Gothic XP Medium" panose="020B0402020203020207" pitchFamily="34" charset="-120"/>
              <a:cs typeface="Gen Jyuu Gothic XP Medium" panose="020B0402020203020207" pitchFamily="34" charset="-120"/>
            </a:endParaRPr>
          </a:p>
          <a:p>
            <a:pPr marL="1828800" lvl="1" indent="-914400" algn="l">
              <a:lnSpc>
                <a:spcPct val="150000"/>
              </a:lnSpc>
              <a:buFont typeface="+mj-lt"/>
              <a:buAutoNum type="arabicPeriod"/>
            </a:pPr>
            <a:endParaRPr lang="en-US" altLang="zh-TW" sz="5000" b="1" dirty="0">
              <a:solidFill>
                <a:srgbClr val="2F5597"/>
              </a:solidFill>
              <a:latin typeface="Gen Jyuu Gothic XP Medium" panose="020B0402020203020207" pitchFamily="34" charset="-120"/>
              <a:ea typeface="Gen Jyuu Gothic XP Medium" panose="020B0402020203020207" pitchFamily="34" charset="-120"/>
              <a:cs typeface="Gen Jyuu Gothic XP Medium" panose="020B0402020203020207" pitchFamily="34" charset="-120"/>
            </a:endParaRPr>
          </a:p>
          <a:p>
            <a:pPr marL="1485900" lvl="1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5000" b="1" dirty="0">
                <a:solidFill>
                  <a:srgbClr val="2F5597"/>
                </a:solidFill>
                <a:latin typeface="Gen Jyuu Gothic XP Medium" panose="020B0402020203020207" pitchFamily="34" charset="-120"/>
                <a:ea typeface="Gen Jyuu Gothic XP Medium" panose="020B0402020203020207" pitchFamily="34" charset="-120"/>
                <a:cs typeface="Gen Jyuu Gothic XP Medium" panose="020B0402020203020207" pitchFamily="34" charset="-120"/>
              </a:rPr>
              <a:t>不定期</a:t>
            </a:r>
            <a:r>
              <a:rPr lang="zh-TW" altLang="en-US" sz="5000" b="1" dirty="0">
                <a:solidFill>
                  <a:srgbClr val="FFA295"/>
                </a:solidFill>
                <a:latin typeface="Gen Jyuu Gothic XP Medium" panose="020B0402020203020207" pitchFamily="34" charset="-120"/>
                <a:ea typeface="Gen Jyuu Gothic XP Medium" panose="020B0402020203020207" pitchFamily="34" charset="-120"/>
                <a:cs typeface="Gen Jyuu Gothic XP Medium" panose="020B0402020203020207" pitchFamily="34" charset="-120"/>
              </a:rPr>
              <a:t>抽查</a:t>
            </a:r>
            <a:r>
              <a:rPr lang="zh-TW" altLang="en-US" sz="5000" b="1" dirty="0">
                <a:solidFill>
                  <a:srgbClr val="2F5597"/>
                </a:solidFill>
                <a:latin typeface="Gen Jyuu Gothic XP Medium" panose="020B0402020203020207" pitchFamily="34" charset="-120"/>
                <a:ea typeface="Gen Jyuu Gothic XP Medium" panose="020B0402020203020207" pitchFamily="34" charset="-120"/>
                <a:cs typeface="Gen Jyuu Gothic XP Medium" panose="020B0402020203020207" pitchFamily="34" charset="-120"/>
              </a:rPr>
              <a:t>並</a:t>
            </a:r>
            <a:r>
              <a:rPr lang="zh-TW" altLang="en-US" sz="5000" b="1" dirty="0">
                <a:solidFill>
                  <a:srgbClr val="FFA295"/>
                </a:solidFill>
                <a:latin typeface="Gen Jyuu Gothic XP Medium" panose="020B0402020203020207" pitchFamily="34" charset="-120"/>
                <a:ea typeface="Gen Jyuu Gothic XP Medium" panose="020B0402020203020207" pitchFamily="34" charset="-120"/>
                <a:cs typeface="Gen Jyuu Gothic XP Medium" panose="020B0402020203020207" pitchFamily="34" charset="-120"/>
              </a:rPr>
              <a:t>建立檢查及認證機制</a:t>
            </a:r>
            <a:endParaRPr lang="zh-TW" altLang="en-US" sz="5000" b="1" dirty="0">
              <a:solidFill>
                <a:srgbClr val="FFA295"/>
              </a:solidFill>
              <a:effectLst/>
              <a:latin typeface="Gen Jyuu Gothic XP Medium" panose="020B0402020203020207" pitchFamily="34" charset="-120"/>
              <a:ea typeface="Gen Jyuu Gothic XP Medium" panose="020B0402020203020207" pitchFamily="34" charset="-120"/>
              <a:cs typeface="Gen Jyuu Gothic XP Medium" panose="020B0402020203020207" pitchFamily="34" charset="-120"/>
            </a:endParaRPr>
          </a:p>
          <a:p>
            <a:pPr marL="2743200" lvl="2" indent="-914400" algn="l">
              <a:lnSpc>
                <a:spcPct val="150000"/>
              </a:lnSpc>
              <a:buFont typeface="+mj-lt"/>
              <a:buAutoNum type="arabicParenR"/>
            </a:pPr>
            <a:r>
              <a:rPr lang="zh-TW" altLang="en-US" sz="5000" b="1" dirty="0">
                <a:solidFill>
                  <a:srgbClr val="2F5597"/>
                </a:solidFill>
                <a:latin typeface="Gen Jyuu Gothic XP Medium" panose="020B0402020203020207" pitchFamily="34" charset="-120"/>
                <a:ea typeface="Gen Jyuu Gothic XP Medium" panose="020B0402020203020207" pitchFamily="34" charset="-120"/>
                <a:cs typeface="Gen Jyuu Gothic XP Medium" panose="020B0402020203020207" pitchFamily="34" charset="-120"/>
              </a:rPr>
              <a:t>不定期派員稽查攤商及店家傾倒剩食量</a:t>
            </a:r>
            <a:endParaRPr lang="en-US" altLang="zh-TW" sz="5000" b="1" dirty="0">
              <a:solidFill>
                <a:srgbClr val="2F5597"/>
              </a:solidFill>
              <a:latin typeface="Gen Jyuu Gothic XP Medium" panose="020B0402020203020207" pitchFamily="34" charset="-120"/>
              <a:ea typeface="Gen Jyuu Gothic XP Medium" panose="020B0402020203020207" pitchFamily="34" charset="-120"/>
              <a:cs typeface="Gen Jyuu Gothic XP Medium" panose="020B0402020203020207" pitchFamily="34" charset="-120"/>
            </a:endParaRPr>
          </a:p>
          <a:p>
            <a:pPr marL="2743200" lvl="2" indent="-914400" algn="l">
              <a:lnSpc>
                <a:spcPct val="150000"/>
              </a:lnSpc>
              <a:buFont typeface="+mj-lt"/>
              <a:buAutoNum type="arabicParenR"/>
            </a:pPr>
            <a:r>
              <a:rPr lang="zh-TW" altLang="en-US" sz="5000" b="1" dirty="0">
                <a:solidFill>
                  <a:srgbClr val="2F5597"/>
                </a:solidFill>
                <a:latin typeface="Gen Jyuu Gothic XP Medium" panose="020B0402020203020207" pitchFamily="34" charset="-120"/>
                <a:ea typeface="Gen Jyuu Gothic XP Medium" panose="020B0402020203020207" pitchFamily="34" charset="-120"/>
                <a:cs typeface="Gen Jyuu Gothic XP Medium" panose="020B0402020203020207" pitchFamily="34" charset="-120"/>
              </a:rPr>
              <a:t>零剩食認證標章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F5964AE7-CE34-4360-BD9C-49E93662147F}"/>
              </a:ext>
            </a:extLst>
          </p:cNvPr>
          <p:cNvSpPr txBox="1"/>
          <p:nvPr/>
        </p:nvSpPr>
        <p:spPr>
          <a:xfrm>
            <a:off x="9356128" y="2770712"/>
            <a:ext cx="5671743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zh-TW" altLang="en-US" sz="7200" b="1" dirty="0">
                <a:solidFill>
                  <a:srgbClr val="2F5597"/>
                </a:solidFill>
                <a:latin typeface="Gen Jyuu Gothic XP Medium" panose="020B0402020203020207" pitchFamily="34" charset="-120"/>
                <a:ea typeface="Gen Jyuu Gothic XP Medium" panose="020B0402020203020207" pitchFamily="34" charset="-120"/>
                <a:cs typeface="Gen Jyuu Gothic XP Medium" panose="020B0402020203020207" pitchFamily="34" charset="-120"/>
              </a:rPr>
              <a:t>現行政策擴增</a:t>
            </a:r>
            <a:endParaRPr lang="zh-TW" altLang="en-US" sz="7200" b="1" dirty="0">
              <a:solidFill>
                <a:srgbClr val="FFA295"/>
              </a:solidFill>
              <a:latin typeface="Gen Jyuu Gothic XP Medium" panose="020B0402020203020207" pitchFamily="34" charset="-120"/>
              <a:ea typeface="Gen Jyuu Gothic XP Medium" panose="020B0402020203020207" pitchFamily="34" charset="-120"/>
              <a:cs typeface="Gen Jyuu Gothic XP Medium" panose="020B0402020203020207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33453421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>
            <a:extLst>
              <a:ext uri="{FF2B5EF4-FFF2-40B4-BE49-F238E27FC236}">
                <a16:creationId xmlns:a16="http://schemas.microsoft.com/office/drawing/2014/main" id="{F8F5371C-E087-418F-9AA8-ACF5313E9B80}"/>
              </a:ext>
            </a:extLst>
          </p:cNvPr>
          <p:cNvGrpSpPr/>
          <p:nvPr/>
        </p:nvGrpSpPr>
        <p:grpSpPr>
          <a:xfrm>
            <a:off x="762000" y="204784"/>
            <a:ext cx="22733000" cy="12631452"/>
            <a:chOff x="762000" y="474948"/>
            <a:chExt cx="22733000" cy="12631452"/>
          </a:xfrm>
        </p:grpSpPr>
        <p:sp>
          <p:nvSpPr>
            <p:cNvPr id="5" name="양쪽 모서리가 둥근 사각형 12">
              <a:extLst>
                <a:ext uri="{FF2B5EF4-FFF2-40B4-BE49-F238E27FC236}">
                  <a16:creationId xmlns:a16="http://schemas.microsoft.com/office/drawing/2014/main" id="{43D2EF8B-4C7E-4CA0-BF17-6F2D6AE0DC88}"/>
                </a:ext>
              </a:extLst>
            </p:cNvPr>
            <p:cNvSpPr/>
            <p:nvPr/>
          </p:nvSpPr>
          <p:spPr>
            <a:xfrm>
              <a:off x="2350689" y="474948"/>
              <a:ext cx="919642" cy="1795896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>
                <a:lumMod val="75000"/>
              </a:schemeClr>
            </a:solidFill>
            <a:ln w="539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sz="4800">
                <a:solidFill>
                  <a:prstClr val="white"/>
                </a:solidFill>
              </a:endParaRPr>
            </a:p>
          </p:txBody>
        </p:sp>
        <p:sp>
          <p:nvSpPr>
            <p:cNvPr id="6" name="모서리가 둥근 직사각형 4">
              <a:extLst>
                <a:ext uri="{FF2B5EF4-FFF2-40B4-BE49-F238E27FC236}">
                  <a16:creationId xmlns:a16="http://schemas.microsoft.com/office/drawing/2014/main" id="{22C2B37D-E8A2-4702-A10C-1270BF96240F}"/>
                </a:ext>
              </a:extLst>
            </p:cNvPr>
            <p:cNvSpPr/>
            <p:nvPr/>
          </p:nvSpPr>
          <p:spPr>
            <a:xfrm>
              <a:off x="762000" y="1092200"/>
              <a:ext cx="22733000" cy="12014200"/>
            </a:xfrm>
            <a:prstGeom prst="roundRect">
              <a:avLst>
                <a:gd name="adj" fmla="val 3115"/>
              </a:avLst>
            </a:prstGeom>
            <a:solidFill>
              <a:schemeClr val="bg1"/>
            </a:solidFill>
            <a:ln w="539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sz="4800">
                <a:solidFill>
                  <a:prstClr val="white"/>
                </a:solidFill>
              </a:endParaRPr>
            </a:p>
          </p:txBody>
        </p:sp>
        <p:sp>
          <p:nvSpPr>
            <p:cNvPr id="7" name="자유형 20">
              <a:extLst>
                <a:ext uri="{FF2B5EF4-FFF2-40B4-BE49-F238E27FC236}">
                  <a16:creationId xmlns:a16="http://schemas.microsoft.com/office/drawing/2014/main" id="{DBF83428-E20B-46B1-BEE1-3435A00A2AA5}"/>
                </a:ext>
              </a:extLst>
            </p:cNvPr>
            <p:cNvSpPr/>
            <p:nvPr/>
          </p:nvSpPr>
          <p:spPr>
            <a:xfrm>
              <a:off x="2924811" y="474949"/>
              <a:ext cx="10968990" cy="1234502"/>
            </a:xfrm>
            <a:custGeom>
              <a:avLst/>
              <a:gdLst>
                <a:gd name="connsiteX0" fmla="*/ 3245702 w 5903595"/>
                <a:gd name="connsiteY0" fmla="*/ 0 h 706150"/>
                <a:gd name="connsiteX1" fmla="*/ 5686843 w 5903595"/>
                <a:gd name="connsiteY1" fmla="*/ 0 h 706150"/>
                <a:gd name="connsiteX2" fmla="*/ 5903595 w 5903595"/>
                <a:gd name="connsiteY2" fmla="*/ 216752 h 706150"/>
                <a:gd name="connsiteX3" fmla="*/ 5903595 w 5903595"/>
                <a:gd name="connsiteY3" fmla="*/ 489397 h 706150"/>
                <a:gd name="connsiteX4" fmla="*/ 5686843 w 5903595"/>
                <a:gd name="connsiteY4" fmla="*/ 706149 h 706150"/>
                <a:gd name="connsiteX5" fmla="*/ 4504266 w 5903595"/>
                <a:gd name="connsiteY5" fmla="*/ 706149 h 706150"/>
                <a:gd name="connsiteX6" fmla="*/ 4504253 w 5903595"/>
                <a:gd name="connsiteY6" fmla="*/ 706150 h 706150"/>
                <a:gd name="connsiteX7" fmla="*/ 567864 w 5903595"/>
                <a:gd name="connsiteY7" fmla="*/ 706150 h 706150"/>
                <a:gd name="connsiteX8" fmla="*/ 391018 w 5903595"/>
                <a:gd name="connsiteY8" fmla="*/ 706150 h 706150"/>
                <a:gd name="connsiteX9" fmla="*/ 155992 w 5903595"/>
                <a:gd name="connsiteY9" fmla="*/ 583639 h 706150"/>
                <a:gd name="connsiteX10" fmla="*/ 142414 w 5903595"/>
                <a:gd name="connsiteY10" fmla="*/ 530749 h 706150"/>
                <a:gd name="connsiteX11" fmla="*/ 142414 w 5903595"/>
                <a:gd name="connsiteY11" fmla="*/ 169832 h 706150"/>
                <a:gd name="connsiteX12" fmla="*/ 38438 w 5903595"/>
                <a:gd name="connsiteY12" fmla="*/ 24588 h 706150"/>
                <a:gd name="connsiteX13" fmla="*/ 0 w 5903595"/>
                <a:gd name="connsiteY13" fmla="*/ 12721 h 706150"/>
                <a:gd name="connsiteX14" fmla="*/ 0 w 5903595"/>
                <a:gd name="connsiteY14" fmla="*/ 1 h 706150"/>
                <a:gd name="connsiteX15" fmla="*/ 3245692 w 5903595"/>
                <a:gd name="connsiteY15" fmla="*/ 1 h 70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903595" h="706150">
                  <a:moveTo>
                    <a:pt x="3245702" y="0"/>
                  </a:moveTo>
                  <a:lnTo>
                    <a:pt x="5686843" y="0"/>
                  </a:lnTo>
                  <a:cubicBezTo>
                    <a:pt x="5806552" y="0"/>
                    <a:pt x="5903595" y="97043"/>
                    <a:pt x="5903595" y="216752"/>
                  </a:cubicBezTo>
                  <a:lnTo>
                    <a:pt x="5903595" y="489397"/>
                  </a:lnTo>
                  <a:cubicBezTo>
                    <a:pt x="5903595" y="609106"/>
                    <a:pt x="5806552" y="706149"/>
                    <a:pt x="5686843" y="706149"/>
                  </a:cubicBezTo>
                  <a:lnTo>
                    <a:pt x="4504266" y="706149"/>
                  </a:lnTo>
                  <a:lnTo>
                    <a:pt x="4504253" y="706150"/>
                  </a:lnTo>
                  <a:lnTo>
                    <a:pt x="567864" y="706150"/>
                  </a:lnTo>
                  <a:lnTo>
                    <a:pt x="391018" y="706150"/>
                  </a:lnTo>
                  <a:cubicBezTo>
                    <a:pt x="285364" y="706150"/>
                    <a:pt x="194714" y="655634"/>
                    <a:pt x="155992" y="583639"/>
                  </a:cubicBezTo>
                  <a:lnTo>
                    <a:pt x="142414" y="530749"/>
                  </a:lnTo>
                  <a:lnTo>
                    <a:pt x="142414" y="169832"/>
                  </a:lnTo>
                  <a:cubicBezTo>
                    <a:pt x="142414" y="108279"/>
                    <a:pt x="100774" y="54374"/>
                    <a:pt x="38438" y="24588"/>
                  </a:cubicBezTo>
                  <a:lnTo>
                    <a:pt x="0" y="12721"/>
                  </a:lnTo>
                  <a:lnTo>
                    <a:pt x="0" y="1"/>
                  </a:lnTo>
                  <a:lnTo>
                    <a:pt x="3245692" y="1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539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 latinLnBrk="0">
                <a:defRPr/>
              </a:pPr>
              <a:r>
                <a:rPr lang="zh-TW" altLang="en-US" sz="4800" b="1" dirty="0">
                  <a:solidFill>
                    <a:srgbClr val="4472C4">
                      <a:lumMod val="75000"/>
                    </a:srgbClr>
                  </a:solidFill>
                  <a:latin typeface="Gen Jyuu GothicX Medium" panose="020B0402020203020207" pitchFamily="34" charset="-120"/>
                  <a:ea typeface="Gen Jyuu GothicX Medium" panose="020B0402020203020207" pitchFamily="34" charset="-120"/>
                  <a:cs typeface="Gen Jyuu GothicX Medium" panose="020B0402020203020207" pitchFamily="34" charset="-120"/>
                </a:rPr>
                <a:t>二、推動立法</a:t>
              </a:r>
              <a:endParaRPr lang="en-US" altLang="ko-KR" sz="4800" b="1" dirty="0">
                <a:solidFill>
                  <a:srgbClr val="4472C4">
                    <a:lumMod val="75000"/>
                  </a:srgbClr>
                </a:solidFill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endParaRPr>
            </a:p>
          </p:txBody>
        </p:sp>
      </p:grp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A5E5B91-C68B-44A2-866F-4A4ADEF65C56}"/>
              </a:ext>
            </a:extLst>
          </p:cNvPr>
          <p:cNvSpPr txBox="1"/>
          <p:nvPr/>
        </p:nvSpPr>
        <p:spPr>
          <a:xfrm>
            <a:off x="2810510" y="4458673"/>
            <a:ext cx="19179695" cy="59195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857250" indent="-857250" algn="l">
              <a:buFont typeface="Arial" panose="020B0604020202020204" pitchFamily="34" charset="0"/>
              <a:buChar char="•"/>
            </a:pPr>
            <a:r>
              <a:rPr lang="zh-TW" altLang="en-US" sz="5400" b="1" dirty="0">
                <a:solidFill>
                  <a:srgbClr val="2F5597"/>
                </a:solidFill>
                <a:latin typeface="Gen Jyuu Gothic XP Medium" panose="020B0402020203020207" pitchFamily="34" charset="-120"/>
                <a:ea typeface="Gen Jyuu Gothic XP Medium" panose="020B0402020203020207" pitchFamily="34" charset="-120"/>
                <a:cs typeface="Gen Jyuu Gothic XP Medium" panose="020B0402020203020207" pitchFamily="34" charset="-120"/>
              </a:rPr>
              <a:t>制定</a:t>
            </a:r>
            <a:r>
              <a:rPr lang="en-US" altLang="zh-TW" sz="5400" b="1" dirty="0">
                <a:solidFill>
                  <a:srgbClr val="2F5597"/>
                </a:solidFill>
                <a:latin typeface="Gen Jyuu Gothic XP Medium" panose="020B0402020203020207" pitchFamily="34" charset="-120"/>
                <a:ea typeface="Gen Jyuu Gothic XP Medium" panose="020B0402020203020207" pitchFamily="34" charset="-120"/>
                <a:cs typeface="Gen Jyuu Gothic XP Medium" panose="020B0402020203020207" pitchFamily="34" charset="-120"/>
              </a:rPr>
              <a:t>《</a:t>
            </a:r>
            <a:r>
              <a:rPr lang="zh-TW" altLang="en-US" sz="5400" b="1" dirty="0">
                <a:solidFill>
                  <a:srgbClr val="FFA295"/>
                </a:solidFill>
                <a:latin typeface="Gen Jyuu Gothic XP Medium" panose="020B0402020203020207" pitchFamily="34" charset="-120"/>
                <a:ea typeface="Gen Jyuu Gothic XP Medium" panose="020B0402020203020207" pitchFamily="34" charset="-120"/>
                <a:cs typeface="Gen Jyuu Gothic XP Medium" panose="020B0402020203020207" pitchFamily="34" charset="-120"/>
              </a:rPr>
              <a:t>○○市惜食平臺統一設置、使用及管理辦法</a:t>
            </a:r>
            <a:r>
              <a:rPr lang="en-US" altLang="zh-TW" sz="5400" b="1" dirty="0">
                <a:solidFill>
                  <a:srgbClr val="2F5597"/>
                </a:solidFill>
                <a:latin typeface="Gen Jyuu Gothic XP Medium" panose="020B0402020203020207" pitchFamily="34" charset="-120"/>
                <a:ea typeface="Gen Jyuu Gothic XP Medium" panose="020B0402020203020207" pitchFamily="34" charset="-120"/>
                <a:cs typeface="Gen Jyuu Gothic XP Medium" panose="020B0402020203020207" pitchFamily="34" charset="-120"/>
              </a:rPr>
              <a:t>》</a:t>
            </a:r>
          </a:p>
          <a:p>
            <a:pPr marL="857250" indent="-857250" algn="l">
              <a:buFont typeface="Arial" panose="020B0604020202020204" pitchFamily="34" charset="0"/>
              <a:buChar char="•"/>
            </a:pPr>
            <a:endParaRPr lang="zh-TW" altLang="en-US" sz="5400" b="1" dirty="0">
              <a:solidFill>
                <a:srgbClr val="2F5597"/>
              </a:solidFill>
              <a:effectLst/>
              <a:latin typeface="Gen Jyuu Gothic XP Medium" panose="020B0402020203020207" pitchFamily="34" charset="-120"/>
              <a:ea typeface="Gen Jyuu Gothic XP Medium" panose="020B0402020203020207" pitchFamily="34" charset="-120"/>
              <a:cs typeface="Gen Jyuu Gothic XP Medium" panose="020B0402020203020207" pitchFamily="34" charset="-120"/>
            </a:endParaRPr>
          </a:p>
          <a:p>
            <a:pPr marL="857250" indent="-857250" algn="l">
              <a:buFont typeface="Arial" panose="020B0604020202020204" pitchFamily="34" charset="0"/>
              <a:buChar char="•"/>
            </a:pPr>
            <a:r>
              <a:rPr lang="zh-TW" altLang="en-US" sz="5400" b="1" dirty="0">
                <a:solidFill>
                  <a:srgbClr val="2F5597"/>
                </a:solidFill>
                <a:latin typeface="Gen Jyuu Gothic XP Medium" panose="020B0402020203020207" pitchFamily="34" charset="-120"/>
                <a:ea typeface="Gen Jyuu Gothic XP Medium" panose="020B0402020203020207" pitchFamily="34" charset="-120"/>
                <a:cs typeface="Gen Jyuu Gothic XP Medium" panose="020B0402020203020207" pitchFamily="34" charset="-120"/>
              </a:rPr>
              <a:t>食品安全法規</a:t>
            </a:r>
            <a:r>
              <a:rPr lang="zh-TW" altLang="en-US" sz="5400" b="1" dirty="0">
                <a:solidFill>
                  <a:srgbClr val="FFA295"/>
                </a:solidFill>
                <a:latin typeface="Gen Jyuu Gothic XP Medium" panose="020B0402020203020207" pitchFamily="34" charset="-120"/>
                <a:ea typeface="Gen Jyuu Gothic XP Medium" panose="020B0402020203020207" pitchFamily="34" charset="-120"/>
                <a:cs typeface="Gen Jyuu Gothic XP Medium" panose="020B0402020203020207" pitchFamily="34" charset="-120"/>
              </a:rPr>
              <a:t>增訂剩食使用</a:t>
            </a:r>
            <a:r>
              <a:rPr lang="zh-TW" altLang="en-US" sz="5400" b="1" dirty="0">
                <a:solidFill>
                  <a:srgbClr val="2F5597"/>
                </a:solidFill>
                <a:latin typeface="Gen Jyuu Gothic XP Medium" panose="020B0402020203020207" pitchFamily="34" charset="-120"/>
                <a:ea typeface="Gen Jyuu Gothic XP Medium" panose="020B0402020203020207" pitchFamily="34" charset="-120"/>
                <a:cs typeface="Gen Jyuu Gothic XP Medium" panose="020B0402020203020207" pitchFamily="34" charset="-120"/>
              </a:rPr>
              <a:t>之相關規範及標準</a:t>
            </a:r>
          </a:p>
          <a:p>
            <a:pPr marL="857250" indent="-857250" algn="l">
              <a:buFont typeface="Arial" panose="020B0604020202020204" pitchFamily="34" charset="0"/>
              <a:buChar char="•"/>
            </a:pPr>
            <a:endParaRPr lang="zh-TW" altLang="en-US" sz="5400" b="1" dirty="0">
              <a:solidFill>
                <a:srgbClr val="2F5597"/>
              </a:solidFill>
              <a:effectLst/>
              <a:latin typeface="Gen Jyuu Gothic XP Medium" panose="020B0402020203020207" pitchFamily="34" charset="-120"/>
              <a:ea typeface="Gen Jyuu Gothic XP Medium" panose="020B0402020203020207" pitchFamily="34" charset="-120"/>
              <a:cs typeface="Gen Jyuu Gothic XP Medium" panose="020B0402020203020207" pitchFamily="34" charset="-120"/>
            </a:endParaRPr>
          </a:p>
          <a:p>
            <a:pPr marL="857250" indent="-857250" algn="l">
              <a:buFont typeface="Arial" panose="020B0604020202020204" pitchFamily="34" charset="0"/>
              <a:buChar char="•"/>
            </a:pPr>
            <a:r>
              <a:rPr lang="zh-TW" altLang="en-US" sz="5400" b="1" dirty="0">
                <a:solidFill>
                  <a:srgbClr val="2F5597"/>
                </a:solidFill>
                <a:latin typeface="Gen Jyuu Gothic XP Medium" panose="020B0402020203020207" pitchFamily="34" charset="-120"/>
                <a:ea typeface="Gen Jyuu Gothic XP Medium" panose="020B0402020203020207" pitchFamily="34" charset="-120"/>
                <a:cs typeface="Gen Jyuu Gothic XP Medium" panose="020B0402020203020207" pitchFamily="34" charset="-120"/>
              </a:rPr>
              <a:t>濫用惜食冰箱、倉庫等</a:t>
            </a:r>
            <a:r>
              <a:rPr lang="zh-TW" altLang="en-US" sz="5400" b="1" dirty="0">
                <a:solidFill>
                  <a:srgbClr val="FFA295"/>
                </a:solidFill>
                <a:latin typeface="Gen Jyuu Gothic XP Medium" panose="020B0402020203020207" pitchFamily="34" charset="-120"/>
                <a:ea typeface="Gen Jyuu Gothic XP Medium" panose="020B0402020203020207" pitchFamily="34" charset="-120"/>
                <a:cs typeface="Gen Jyuu Gothic XP Medium" panose="020B0402020203020207" pitchFamily="34" charset="-120"/>
              </a:rPr>
              <a:t>罰鍰</a:t>
            </a:r>
          </a:p>
          <a:p>
            <a:pPr marL="857250" indent="-857250" algn="l">
              <a:buFont typeface="Arial" panose="020B0604020202020204" pitchFamily="34" charset="0"/>
              <a:buChar char="•"/>
            </a:pPr>
            <a:endParaRPr lang="zh-TW" altLang="en-US" sz="5400" b="1" dirty="0">
              <a:solidFill>
                <a:srgbClr val="2F5597"/>
              </a:solidFill>
              <a:effectLst/>
              <a:latin typeface="Gen Jyuu Gothic XP Medium" panose="020B0402020203020207" pitchFamily="34" charset="-120"/>
              <a:ea typeface="Gen Jyuu Gothic XP Medium" panose="020B0402020203020207" pitchFamily="34" charset="-120"/>
              <a:cs typeface="Gen Jyuu Gothic XP Medium" panose="020B0402020203020207" pitchFamily="34" charset="-120"/>
            </a:endParaRPr>
          </a:p>
          <a:p>
            <a:pPr marL="857250" indent="-857250" algn="l">
              <a:buFont typeface="Arial" panose="020B0604020202020204" pitchFamily="34" charset="0"/>
              <a:buChar char="•"/>
            </a:pPr>
            <a:r>
              <a:rPr lang="zh-TW" altLang="en-US" sz="5400" b="1" dirty="0">
                <a:solidFill>
                  <a:srgbClr val="2F5597"/>
                </a:solidFill>
                <a:latin typeface="Gen Jyuu Gothic XP Medium" panose="020B0402020203020207" pitchFamily="34" charset="-120"/>
                <a:ea typeface="Gen Jyuu Gothic XP Medium" panose="020B0402020203020207" pitchFamily="34" charset="-120"/>
                <a:cs typeface="Gen Jyuu Gothic XP Medium" panose="020B0402020203020207" pitchFamily="34" charset="-120"/>
              </a:rPr>
              <a:t>訂定詳細</a:t>
            </a:r>
            <a:r>
              <a:rPr lang="zh-TW" altLang="en-US" sz="5400" b="1" dirty="0">
                <a:solidFill>
                  <a:srgbClr val="FFA295"/>
                </a:solidFill>
                <a:latin typeface="Gen Jyuu Gothic XP Medium" panose="020B0402020203020207" pitchFamily="34" charset="-120"/>
                <a:ea typeface="Gen Jyuu Gothic XP Medium" panose="020B0402020203020207" pitchFamily="34" charset="-120"/>
                <a:cs typeface="Gen Jyuu Gothic XP Medium" panose="020B0402020203020207" pitchFamily="34" charset="-120"/>
              </a:rPr>
              <a:t>剩食丟棄量標準及超量罰則</a:t>
            </a:r>
            <a:r>
              <a:rPr lang="zh-TW" altLang="en-US" sz="5400" b="1" dirty="0">
                <a:solidFill>
                  <a:srgbClr val="2F5597"/>
                </a:solidFill>
                <a:latin typeface="Gen Jyuu Gothic XP Medium" panose="020B0402020203020207" pitchFamily="34" charset="-120"/>
                <a:ea typeface="Gen Jyuu Gothic XP Medium" panose="020B0402020203020207" pitchFamily="34" charset="-120"/>
                <a:cs typeface="Gen Jyuu Gothic XP Medium" panose="020B0402020203020207" pitchFamily="34" charset="-120"/>
              </a:rPr>
              <a:t>，並</a:t>
            </a:r>
            <a:r>
              <a:rPr lang="zh-TW" altLang="en-US" sz="5400" b="1" dirty="0">
                <a:solidFill>
                  <a:srgbClr val="FFA295"/>
                </a:solidFill>
                <a:latin typeface="Gen Jyuu Gothic XP Medium" panose="020B0402020203020207" pitchFamily="34" charset="-120"/>
                <a:ea typeface="Gen Jyuu Gothic XP Medium" panose="020B0402020203020207" pitchFamily="34" charset="-120"/>
                <a:cs typeface="Gen Jyuu Gothic XP Medium" panose="020B0402020203020207" pitchFamily="34" charset="-120"/>
              </a:rPr>
              <a:t>嚴加區分剩食與廚餘</a:t>
            </a:r>
          </a:p>
        </p:txBody>
      </p:sp>
    </p:spTree>
    <p:extLst>
      <p:ext uri="{BB962C8B-B14F-4D97-AF65-F5344CB8AC3E}">
        <p14:creationId xmlns:p14="http://schemas.microsoft.com/office/powerpoint/2010/main" val="349169455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 6"/>
          <p:cNvSpPr/>
          <p:nvPr/>
        </p:nvSpPr>
        <p:spPr>
          <a:xfrm flipH="1">
            <a:off x="7561751" y="4872310"/>
            <a:ext cx="9392749" cy="4706037"/>
          </a:xfrm>
          <a:custGeom>
            <a:avLst/>
            <a:gdLst>
              <a:gd name="connsiteX0" fmla="*/ 1130302 w 4696374"/>
              <a:gd name="connsiteY0" fmla="*/ 1596573 h 2353019"/>
              <a:gd name="connsiteX1" fmla="*/ 0 w 4696374"/>
              <a:gd name="connsiteY1" fmla="*/ 1596573 h 2353019"/>
              <a:gd name="connsiteX2" fmla="*/ 0 w 4696374"/>
              <a:gd name="connsiteY2" fmla="*/ 2353019 h 2353019"/>
              <a:gd name="connsiteX3" fmla="*/ 6688 w 4696374"/>
              <a:gd name="connsiteY3" fmla="*/ 2338383 h 2353019"/>
              <a:gd name="connsiteX4" fmla="*/ 263069 w 4696374"/>
              <a:gd name="connsiteY4" fmla="*/ 1987080 h 2353019"/>
              <a:gd name="connsiteX5" fmla="*/ 1085195 w 4696374"/>
              <a:gd name="connsiteY5" fmla="*/ 1604521 h 2353019"/>
              <a:gd name="connsiteX6" fmla="*/ 1121383 w 4696374"/>
              <a:gd name="connsiteY6" fmla="*/ 1605138 h 2353019"/>
              <a:gd name="connsiteX7" fmla="*/ 4696374 w 4696374"/>
              <a:gd name="connsiteY7" fmla="*/ 0 h 2353019"/>
              <a:gd name="connsiteX8" fmla="*/ 367707 w 4696374"/>
              <a:gd name="connsiteY8" fmla="*/ 0 h 2353019"/>
              <a:gd name="connsiteX9" fmla="*/ 1 w 4696374"/>
              <a:gd name="connsiteY9" fmla="*/ 367706 h 2353019"/>
              <a:gd name="connsiteX10" fmla="*/ 1 w 4696374"/>
              <a:gd name="connsiteY10" fmla="*/ 1596571 h 2353019"/>
              <a:gd name="connsiteX11" fmla="*/ 4328668 w 4696374"/>
              <a:gd name="connsiteY11" fmla="*/ 1596571 h 2353019"/>
              <a:gd name="connsiteX12" fmla="*/ 4696374 w 4696374"/>
              <a:gd name="connsiteY12" fmla="*/ 1228865 h 2353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96374" h="2353019">
                <a:moveTo>
                  <a:pt x="1130302" y="1596573"/>
                </a:moveTo>
                <a:lnTo>
                  <a:pt x="0" y="1596573"/>
                </a:lnTo>
                <a:lnTo>
                  <a:pt x="0" y="2353019"/>
                </a:lnTo>
                <a:lnTo>
                  <a:pt x="6688" y="2338383"/>
                </a:lnTo>
                <a:cubicBezTo>
                  <a:pt x="69516" y="2214433"/>
                  <a:pt x="155292" y="2094857"/>
                  <a:pt x="263069" y="1987080"/>
                </a:cubicBezTo>
                <a:cubicBezTo>
                  <a:pt x="505568" y="1744581"/>
                  <a:pt x="807796" y="1613465"/>
                  <a:pt x="1085195" y="1604521"/>
                </a:cubicBezTo>
                <a:lnTo>
                  <a:pt x="1121383" y="1605138"/>
                </a:lnTo>
                <a:close/>
                <a:moveTo>
                  <a:pt x="4696374" y="0"/>
                </a:moveTo>
                <a:lnTo>
                  <a:pt x="367707" y="0"/>
                </a:lnTo>
                <a:cubicBezTo>
                  <a:pt x="164629" y="0"/>
                  <a:pt x="1" y="164628"/>
                  <a:pt x="1" y="367706"/>
                </a:cubicBezTo>
                <a:lnTo>
                  <a:pt x="1" y="1596571"/>
                </a:lnTo>
                <a:lnTo>
                  <a:pt x="4328668" y="1596571"/>
                </a:lnTo>
                <a:cubicBezTo>
                  <a:pt x="4531746" y="1596571"/>
                  <a:pt x="4696374" y="1431943"/>
                  <a:pt x="4696374" y="1228865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>
            <a:outerShdw dist="63500" dir="30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atinLnBrk="0">
              <a:lnSpc>
                <a:spcPct val="150000"/>
              </a:lnSpc>
              <a:defRPr/>
            </a:pPr>
            <a:endParaRPr lang="ko-KR" altLang="en-US" sz="9600" dirty="0">
              <a:solidFill>
                <a:srgbClr val="33A29C"/>
              </a:solidFill>
            </a:endParaRPr>
          </a:p>
        </p:txBody>
      </p:sp>
      <p:sp>
        <p:nvSpPr>
          <p:cNvPr id="28" name="대각선 줄무늬 27"/>
          <p:cNvSpPr/>
          <p:nvPr/>
        </p:nvSpPr>
        <p:spPr>
          <a:xfrm>
            <a:off x="7524749" y="4824683"/>
            <a:ext cx="1008000" cy="1008000"/>
          </a:xfrm>
          <a:prstGeom prst="diagStripe">
            <a:avLst>
              <a:gd name="adj" fmla="val 44819"/>
            </a:avLst>
          </a:prstGeom>
          <a:solidFill>
            <a:srgbClr val="FFA295"/>
          </a:solidFill>
          <a:ln>
            <a:solidFill>
              <a:srgbClr val="FFA295"/>
            </a:solidFill>
          </a:ln>
          <a:effectLst>
            <a:outerShdw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800">
              <a:solidFill>
                <a:prstClr val="white"/>
              </a:solidFill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7867651" y="5465425"/>
            <a:ext cx="8780949" cy="1759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0">
              <a:lnSpc>
                <a:spcPct val="150000"/>
              </a:lnSpc>
              <a:defRPr/>
            </a:pPr>
            <a:r>
              <a:rPr lang="zh-TW" altLang="en-US" sz="8000" b="1" dirty="0">
                <a:solidFill>
                  <a:srgbClr val="2F5597"/>
                </a:solidFill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確認公共政策問題</a:t>
            </a:r>
            <a:endParaRPr lang="ko-KR" altLang="en-US" sz="16600" b="1" dirty="0">
              <a:solidFill>
                <a:srgbClr val="2F5597"/>
              </a:solidFill>
              <a:latin typeface="Gen Jyuu GothicX Medium" panose="020B0402020203020207" pitchFamily="34" charset="-120"/>
              <a:cs typeface="Gen Jyuu GothicX Medium" panose="020B0402020203020207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518834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FA78F8E-2442-AB44-B9E0-CC1F32283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682" y="373414"/>
            <a:ext cx="21031200" cy="2651126"/>
          </a:xfrm>
        </p:spPr>
        <p:txBody>
          <a:bodyPr/>
          <a:lstStyle/>
          <a:p>
            <a:r>
              <a:rPr kumimoji="1" lang="zh-TW" altLang="en-US" dirty="0">
                <a:solidFill>
                  <a:srgbClr val="FFA295"/>
                </a:solidFill>
                <a:latin typeface="Gen Jyuu Gothic XP Medium" panose="020B0402020203020207" pitchFamily="34" charset="-120"/>
                <a:ea typeface="Gen Jyuu Gothic XP Medium" panose="020B0402020203020207" pitchFamily="34" charset="-120"/>
                <a:cs typeface="Gen Jyuu Gothic XP Medium" panose="020B0402020203020207" pitchFamily="34" charset="-120"/>
              </a:rPr>
              <a:t>計畫進度</a:t>
            </a: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2B5D462A-279F-408E-BDEB-14E99C9249A7}"/>
              </a:ext>
            </a:extLst>
          </p:cNvPr>
          <p:cNvSpPr txBox="1">
            <a:spLocks/>
          </p:cNvSpPr>
          <p:nvPr/>
        </p:nvSpPr>
        <p:spPr>
          <a:xfrm>
            <a:off x="9753508" y="3872034"/>
            <a:ext cx="5256127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 anchor="ctr">
            <a:normAutofit/>
          </a:bodyPr>
          <a:lstStyle>
            <a:lvl1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algn="ctr" hangingPunct="1"/>
            <a:r>
              <a:rPr kumimoji="1" lang="zh-TW" altLang="en-US" sz="6000" b="1" dirty="0">
                <a:solidFill>
                  <a:srgbClr val="2F5597"/>
                </a:solidFill>
                <a:latin typeface="Gen Jyuu Gothic XP Medium" panose="020B0402020203020207" pitchFamily="34" charset="-120"/>
                <a:ea typeface="Gen Jyuu Gothic XP Medium" panose="020B0402020203020207" pitchFamily="34" charset="-120"/>
                <a:cs typeface="Gen Jyuu Gothic XP Medium" panose="020B0402020203020207" pitchFamily="34" charset="-120"/>
              </a:rPr>
              <a:t>已完成</a:t>
            </a: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78D7A423-C359-4847-8504-9C04D8E1C110}"/>
              </a:ext>
            </a:extLst>
          </p:cNvPr>
          <p:cNvSpPr txBox="1">
            <a:spLocks/>
          </p:cNvSpPr>
          <p:nvPr/>
        </p:nvSpPr>
        <p:spPr>
          <a:xfrm>
            <a:off x="9753508" y="7867900"/>
            <a:ext cx="5256127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 anchor="ctr">
            <a:normAutofit/>
          </a:bodyPr>
          <a:lstStyle>
            <a:lvl1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algn="ctr" hangingPunct="1"/>
            <a:r>
              <a:rPr kumimoji="1" lang="zh-TW" altLang="en-US" sz="6000" b="1" dirty="0">
                <a:solidFill>
                  <a:srgbClr val="2F5597"/>
                </a:solidFill>
                <a:latin typeface="Gen Jyuu Gothic XP Medium" panose="020B0402020203020207" pitchFamily="34" charset="-120"/>
                <a:ea typeface="Gen Jyuu Gothic XP Medium" panose="020B0402020203020207" pitchFamily="34" charset="-120"/>
                <a:cs typeface="Gen Jyuu Gothic XP Medium" panose="020B0402020203020207" pitchFamily="34" charset="-120"/>
              </a:rPr>
              <a:t>進行中</a:t>
            </a:r>
          </a:p>
        </p:txBody>
      </p:sp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4B56FB55-469E-424C-B7A4-F92F5C42465D}"/>
              </a:ext>
            </a:extLst>
          </p:cNvPr>
          <p:cNvSpPr txBox="1">
            <a:spLocks/>
          </p:cNvSpPr>
          <p:nvPr/>
        </p:nvSpPr>
        <p:spPr>
          <a:xfrm>
            <a:off x="5267093" y="5904921"/>
            <a:ext cx="13849815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>
            <a:normAutofit/>
          </a:bodyPr>
          <a:lstStyle>
            <a:lvl1pPr marL="457200" marR="0" indent="-457200" algn="l" defTabSz="182880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990600" marR="0" indent="-533400" algn="l" defTabSz="182880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1554479" marR="0" indent="-640079" algn="l" defTabSz="182880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2082800" marR="0" indent="-711200" algn="l" defTabSz="182880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2540000" marR="0" indent="-711200" algn="l" defTabSz="182880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2997200" marR="0" indent="-711200" algn="l" defTabSz="182880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3454400" marR="0" indent="-711200" algn="l" defTabSz="182880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3911600" marR="0" indent="-711200" algn="l" defTabSz="182880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4368800" marR="0" indent="-711200" algn="l" defTabSz="182880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1" algn="ctr" hangingPunct="1"/>
            <a:r>
              <a:rPr lang="zh-TW" altLang="en-US" b="1" dirty="0">
                <a:solidFill>
                  <a:srgbClr val="7C7C7C"/>
                </a:solidFill>
                <a:latin typeface="Gen Jyuu Gothic XP Medium" panose="020B0402020203020207" pitchFamily="34" charset="-120"/>
                <a:ea typeface="Gen Jyuu Gothic XP Medium" panose="020B0402020203020207" pitchFamily="34" charset="-120"/>
                <a:cs typeface="Gen Jyuu Gothic XP Medium" panose="020B0402020203020207" pitchFamily="34" charset="-120"/>
              </a:rPr>
              <a:t>撰寫政策改善建議書及立法提案之初稿</a:t>
            </a:r>
          </a:p>
          <a:p>
            <a:pPr lvl="1" algn="ctr" hangingPunct="1"/>
            <a:endParaRPr kumimoji="1" lang="zh-TW" altLang="en-US" b="1" dirty="0">
              <a:solidFill>
                <a:srgbClr val="7C7C7C"/>
              </a:solidFill>
              <a:latin typeface="Gen Jyuu Gothic XP Medium" panose="020B0402020203020207" pitchFamily="34" charset="-120"/>
              <a:ea typeface="Gen Jyuu Gothic XP Medium" panose="020B0402020203020207" pitchFamily="34" charset="-120"/>
              <a:cs typeface="Gen Jyuu Gothic XP Medium" panose="020B0402020203020207" pitchFamily="34" charset="-120"/>
            </a:endParaRPr>
          </a:p>
        </p:txBody>
      </p:sp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823C95DC-A014-4807-A4FD-CBF29D5D6C74}"/>
              </a:ext>
            </a:extLst>
          </p:cNvPr>
          <p:cNvSpPr txBox="1">
            <a:spLocks/>
          </p:cNvSpPr>
          <p:nvPr/>
        </p:nvSpPr>
        <p:spPr>
          <a:xfrm>
            <a:off x="1676400" y="9824166"/>
            <a:ext cx="21031200" cy="100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>
            <a:normAutofit/>
          </a:bodyPr>
          <a:lstStyle>
            <a:lvl1pPr marL="457200" marR="0" indent="-457200" algn="l" defTabSz="182880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990600" marR="0" indent="-533400" algn="l" defTabSz="182880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1554479" marR="0" indent="-640079" algn="l" defTabSz="182880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2082800" marR="0" indent="-711200" algn="l" defTabSz="182880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2540000" marR="0" indent="-711200" algn="l" defTabSz="182880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2997200" marR="0" indent="-711200" algn="l" defTabSz="182880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3454400" marR="0" indent="-711200" algn="l" defTabSz="182880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3911600" marR="0" indent="-711200" algn="l" defTabSz="182880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4368800" marR="0" indent="-711200" algn="l" defTabSz="182880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1" algn="ctr" hangingPunct="1"/>
            <a:r>
              <a:rPr lang="zh-TW" altLang="en-US" b="1" dirty="0">
                <a:solidFill>
                  <a:srgbClr val="7C7C7C"/>
                </a:solidFill>
                <a:latin typeface="Gen Jyuu Gothic XP Medium" panose="020B0402020203020207" pitchFamily="34" charset="-120"/>
                <a:ea typeface="Gen Jyuu Gothic XP Medium" panose="020B0402020203020207" pitchFamily="34" charset="-120"/>
                <a:cs typeface="Gen Jyuu Gothic XP Medium" panose="020B0402020203020207" pitchFamily="34" charset="-120"/>
              </a:rPr>
              <a:t>與府方各局處單位人員密切討論及修改</a:t>
            </a:r>
          </a:p>
        </p:txBody>
      </p:sp>
      <p:pic>
        <p:nvPicPr>
          <p:cNvPr id="12" name="圖形 11" descr="核取記號 以實心填滿">
            <a:extLst>
              <a:ext uri="{FF2B5EF4-FFF2-40B4-BE49-F238E27FC236}">
                <a16:creationId xmlns:a16="http://schemas.microsoft.com/office/drawing/2014/main" id="{E5A9806D-8F97-4901-AF83-5F8BDBAC41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68376" y="4055313"/>
            <a:ext cx="914400" cy="914400"/>
          </a:xfrm>
          <a:prstGeom prst="rect">
            <a:avLst/>
          </a:prstGeom>
        </p:spPr>
      </p:pic>
      <p:pic>
        <p:nvPicPr>
          <p:cNvPr id="14" name="圖形 13" descr="聊天泡泡 以實心填滿">
            <a:extLst>
              <a:ext uri="{FF2B5EF4-FFF2-40B4-BE49-F238E27FC236}">
                <a16:creationId xmlns:a16="http://schemas.microsoft.com/office/drawing/2014/main" id="{ADE7BA0C-5358-4D22-86F5-0184FB7A6E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79120" y="7980869"/>
            <a:ext cx="1092912" cy="109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811832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FA78F8E-2442-AB44-B9E0-CC1F32283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682" y="373414"/>
            <a:ext cx="21031200" cy="2651126"/>
          </a:xfrm>
        </p:spPr>
        <p:txBody>
          <a:bodyPr/>
          <a:lstStyle/>
          <a:p>
            <a:r>
              <a:rPr kumimoji="1" lang="zh-TW" altLang="en-US" dirty="0">
                <a:solidFill>
                  <a:srgbClr val="FFA295"/>
                </a:solidFill>
                <a:latin typeface="Gen Jyuu Gothic XP Medium" panose="020B0402020203020207" pitchFamily="34" charset="-120"/>
                <a:ea typeface="Gen Jyuu Gothic XP Medium" panose="020B0402020203020207" pitchFamily="34" charset="-120"/>
                <a:cs typeface="Gen Jyuu Gothic XP Medium" panose="020B0402020203020207" pitchFamily="34" charset="-120"/>
              </a:rPr>
              <a:t>計畫進度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5B70F30-D538-5B4A-A65C-DC7A95FBA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5675665"/>
            <a:ext cx="21031200" cy="6100023"/>
          </a:xfrm>
        </p:spPr>
        <p:txBody>
          <a:bodyPr>
            <a:noAutofit/>
          </a:bodyPr>
          <a:lstStyle/>
          <a:p>
            <a:pPr lvl="1" algn="ctr">
              <a:lnSpc>
                <a:spcPct val="200000"/>
              </a:lnSpc>
            </a:pPr>
            <a:r>
              <a:rPr lang="zh-TW" altLang="en-US" b="1" dirty="0">
                <a:solidFill>
                  <a:srgbClr val="7C7C7C"/>
                </a:solidFill>
                <a:latin typeface="Gen Jyuu Gothic XP Medium" panose="020B0402020203020207" pitchFamily="34" charset="-120"/>
                <a:ea typeface="Gen Jyuu Gothic XP Medium" panose="020B0402020203020207" pitchFamily="34" charset="-120"/>
                <a:cs typeface="Gen Jyuu Gothic XP Medium" panose="020B0402020203020207" pitchFamily="34" charset="-120"/>
              </a:rPr>
              <a:t>遞交正式版本之政策改善建議書及立法提案予市府審核</a:t>
            </a:r>
            <a:endParaRPr lang="en-US" altLang="zh-TW" b="1" dirty="0">
              <a:solidFill>
                <a:srgbClr val="7C7C7C"/>
              </a:solidFill>
              <a:latin typeface="Gen Jyuu Gothic XP Medium" panose="020B0402020203020207" pitchFamily="34" charset="-120"/>
              <a:ea typeface="Gen Jyuu Gothic XP Medium" panose="020B0402020203020207" pitchFamily="34" charset="-120"/>
              <a:cs typeface="Gen Jyuu Gothic XP Medium" panose="020B0402020203020207" pitchFamily="34" charset="-120"/>
            </a:endParaRPr>
          </a:p>
          <a:p>
            <a:pPr lvl="1" algn="ctr">
              <a:lnSpc>
                <a:spcPct val="200000"/>
              </a:lnSpc>
            </a:pPr>
            <a:r>
              <a:rPr lang="zh-TW" altLang="en-US" b="1" dirty="0">
                <a:solidFill>
                  <a:srgbClr val="7C7C7C"/>
                </a:solidFill>
                <a:latin typeface="Gen Jyuu Gothic XP Medium" panose="020B0402020203020207" pitchFamily="34" charset="-120"/>
                <a:ea typeface="Gen Jyuu Gothic XP Medium" panose="020B0402020203020207" pitchFamily="34" charset="-120"/>
                <a:cs typeface="Gen Jyuu Gothic XP Medium" panose="020B0402020203020207" pitchFamily="34" charset="-120"/>
              </a:rPr>
              <a:t>完整立法草案之擬定</a:t>
            </a:r>
            <a:endParaRPr lang="en-US" altLang="zh-TW" b="1" dirty="0">
              <a:solidFill>
                <a:srgbClr val="7C7C7C"/>
              </a:solidFill>
              <a:latin typeface="Gen Jyuu Gothic XP Medium" panose="020B0402020203020207" pitchFamily="34" charset="-120"/>
              <a:ea typeface="Gen Jyuu Gothic XP Medium" panose="020B0402020203020207" pitchFamily="34" charset="-120"/>
              <a:cs typeface="Gen Jyuu Gothic XP Medium" panose="020B0402020203020207" pitchFamily="34" charset="-120"/>
            </a:endParaRPr>
          </a:p>
          <a:p>
            <a:pPr lvl="1" algn="ctr">
              <a:lnSpc>
                <a:spcPct val="200000"/>
              </a:lnSpc>
            </a:pPr>
            <a:r>
              <a:rPr lang="zh-TW" altLang="en-US" b="1" dirty="0">
                <a:solidFill>
                  <a:srgbClr val="7C7C7C"/>
                </a:solidFill>
                <a:latin typeface="Gen Jyuu Gothic XP Medium" panose="020B0402020203020207" pitchFamily="34" charset="-120"/>
                <a:ea typeface="Gen Jyuu Gothic XP Medium" panose="020B0402020203020207" pitchFamily="34" charset="-120"/>
                <a:cs typeface="Gen Jyuu Gothic XP Medium" panose="020B0402020203020207" pitchFamily="34" charset="-120"/>
              </a:rPr>
              <a:t>持續追蹤及跟進並適度修正</a:t>
            </a: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6D5D4A15-3FFD-4BCD-80DD-C6FD2FE3C229}"/>
              </a:ext>
            </a:extLst>
          </p:cNvPr>
          <p:cNvSpPr txBox="1">
            <a:spLocks/>
          </p:cNvSpPr>
          <p:nvPr/>
        </p:nvSpPr>
        <p:spPr>
          <a:xfrm>
            <a:off x="10255309" y="3878324"/>
            <a:ext cx="5256127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 anchor="ctr">
            <a:normAutofit/>
          </a:bodyPr>
          <a:lstStyle>
            <a:lvl1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algn="ctr" hangingPunct="1"/>
            <a:r>
              <a:rPr kumimoji="1" lang="zh-TW" altLang="en-US" sz="6600" b="1" dirty="0">
                <a:solidFill>
                  <a:srgbClr val="2F5597"/>
                </a:solidFill>
                <a:latin typeface="Gen Jyuu Gothic XP Medium" panose="020B0402020203020207" pitchFamily="34" charset="-120"/>
                <a:ea typeface="Gen Jyuu Gothic XP Medium" panose="020B0402020203020207" pitchFamily="34" charset="-120"/>
                <a:cs typeface="Gen Jyuu Gothic XP Medium" panose="020B0402020203020207" pitchFamily="34" charset="-120"/>
              </a:rPr>
              <a:t>預計執行</a:t>
            </a:r>
          </a:p>
        </p:txBody>
      </p:sp>
      <p:pic>
        <p:nvPicPr>
          <p:cNvPr id="10" name="圖形 9" descr="夾板 以實心填滿">
            <a:extLst>
              <a:ext uri="{FF2B5EF4-FFF2-40B4-BE49-F238E27FC236}">
                <a16:creationId xmlns:a16="http://schemas.microsoft.com/office/drawing/2014/main" id="{E7F5515C-627F-46DA-BB0F-7495FD2B86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79117" y="3942611"/>
            <a:ext cx="1063176" cy="106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172274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>
            <a:extLst>
              <a:ext uri="{FF2B5EF4-FFF2-40B4-BE49-F238E27FC236}">
                <a16:creationId xmlns:a16="http://schemas.microsoft.com/office/drawing/2014/main" id="{F8F5371C-E087-418F-9AA8-ACF5313E9B80}"/>
              </a:ext>
            </a:extLst>
          </p:cNvPr>
          <p:cNvGrpSpPr/>
          <p:nvPr/>
        </p:nvGrpSpPr>
        <p:grpSpPr>
          <a:xfrm>
            <a:off x="762000" y="204784"/>
            <a:ext cx="22733000" cy="12631452"/>
            <a:chOff x="762000" y="474948"/>
            <a:chExt cx="22733000" cy="12631452"/>
          </a:xfrm>
        </p:grpSpPr>
        <p:sp>
          <p:nvSpPr>
            <p:cNvPr id="5" name="양쪽 모서리가 둥근 사각형 12">
              <a:extLst>
                <a:ext uri="{FF2B5EF4-FFF2-40B4-BE49-F238E27FC236}">
                  <a16:creationId xmlns:a16="http://schemas.microsoft.com/office/drawing/2014/main" id="{43D2EF8B-4C7E-4CA0-BF17-6F2D6AE0DC88}"/>
                </a:ext>
              </a:extLst>
            </p:cNvPr>
            <p:cNvSpPr/>
            <p:nvPr/>
          </p:nvSpPr>
          <p:spPr>
            <a:xfrm>
              <a:off x="2350689" y="474948"/>
              <a:ext cx="919642" cy="1795896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>
                <a:lumMod val="75000"/>
              </a:schemeClr>
            </a:solidFill>
            <a:ln w="539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sz="4800">
                <a:solidFill>
                  <a:prstClr val="white"/>
                </a:solidFill>
              </a:endParaRPr>
            </a:p>
          </p:txBody>
        </p:sp>
        <p:sp>
          <p:nvSpPr>
            <p:cNvPr id="6" name="모서리가 둥근 직사각형 4">
              <a:extLst>
                <a:ext uri="{FF2B5EF4-FFF2-40B4-BE49-F238E27FC236}">
                  <a16:creationId xmlns:a16="http://schemas.microsoft.com/office/drawing/2014/main" id="{22C2B37D-E8A2-4702-A10C-1270BF96240F}"/>
                </a:ext>
              </a:extLst>
            </p:cNvPr>
            <p:cNvSpPr/>
            <p:nvPr/>
          </p:nvSpPr>
          <p:spPr>
            <a:xfrm>
              <a:off x="762000" y="1092200"/>
              <a:ext cx="22733000" cy="12014200"/>
            </a:xfrm>
            <a:prstGeom prst="roundRect">
              <a:avLst>
                <a:gd name="adj" fmla="val 3115"/>
              </a:avLst>
            </a:prstGeom>
            <a:solidFill>
              <a:schemeClr val="bg1"/>
            </a:solidFill>
            <a:ln w="539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sz="4800">
                <a:solidFill>
                  <a:prstClr val="white"/>
                </a:solidFill>
              </a:endParaRPr>
            </a:p>
          </p:txBody>
        </p:sp>
        <p:sp>
          <p:nvSpPr>
            <p:cNvPr id="7" name="자유형 20">
              <a:extLst>
                <a:ext uri="{FF2B5EF4-FFF2-40B4-BE49-F238E27FC236}">
                  <a16:creationId xmlns:a16="http://schemas.microsoft.com/office/drawing/2014/main" id="{DBF83428-E20B-46B1-BEE1-3435A00A2AA5}"/>
                </a:ext>
              </a:extLst>
            </p:cNvPr>
            <p:cNvSpPr/>
            <p:nvPr/>
          </p:nvSpPr>
          <p:spPr>
            <a:xfrm>
              <a:off x="2924811" y="474949"/>
              <a:ext cx="10968990" cy="1234502"/>
            </a:xfrm>
            <a:custGeom>
              <a:avLst/>
              <a:gdLst>
                <a:gd name="connsiteX0" fmla="*/ 3245702 w 5903595"/>
                <a:gd name="connsiteY0" fmla="*/ 0 h 706150"/>
                <a:gd name="connsiteX1" fmla="*/ 5686843 w 5903595"/>
                <a:gd name="connsiteY1" fmla="*/ 0 h 706150"/>
                <a:gd name="connsiteX2" fmla="*/ 5903595 w 5903595"/>
                <a:gd name="connsiteY2" fmla="*/ 216752 h 706150"/>
                <a:gd name="connsiteX3" fmla="*/ 5903595 w 5903595"/>
                <a:gd name="connsiteY3" fmla="*/ 489397 h 706150"/>
                <a:gd name="connsiteX4" fmla="*/ 5686843 w 5903595"/>
                <a:gd name="connsiteY4" fmla="*/ 706149 h 706150"/>
                <a:gd name="connsiteX5" fmla="*/ 4504266 w 5903595"/>
                <a:gd name="connsiteY5" fmla="*/ 706149 h 706150"/>
                <a:gd name="connsiteX6" fmla="*/ 4504253 w 5903595"/>
                <a:gd name="connsiteY6" fmla="*/ 706150 h 706150"/>
                <a:gd name="connsiteX7" fmla="*/ 567864 w 5903595"/>
                <a:gd name="connsiteY7" fmla="*/ 706150 h 706150"/>
                <a:gd name="connsiteX8" fmla="*/ 391018 w 5903595"/>
                <a:gd name="connsiteY8" fmla="*/ 706150 h 706150"/>
                <a:gd name="connsiteX9" fmla="*/ 155992 w 5903595"/>
                <a:gd name="connsiteY9" fmla="*/ 583639 h 706150"/>
                <a:gd name="connsiteX10" fmla="*/ 142414 w 5903595"/>
                <a:gd name="connsiteY10" fmla="*/ 530749 h 706150"/>
                <a:gd name="connsiteX11" fmla="*/ 142414 w 5903595"/>
                <a:gd name="connsiteY11" fmla="*/ 169832 h 706150"/>
                <a:gd name="connsiteX12" fmla="*/ 38438 w 5903595"/>
                <a:gd name="connsiteY12" fmla="*/ 24588 h 706150"/>
                <a:gd name="connsiteX13" fmla="*/ 0 w 5903595"/>
                <a:gd name="connsiteY13" fmla="*/ 12721 h 706150"/>
                <a:gd name="connsiteX14" fmla="*/ 0 w 5903595"/>
                <a:gd name="connsiteY14" fmla="*/ 1 h 706150"/>
                <a:gd name="connsiteX15" fmla="*/ 3245692 w 5903595"/>
                <a:gd name="connsiteY15" fmla="*/ 1 h 70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903595" h="706150">
                  <a:moveTo>
                    <a:pt x="3245702" y="0"/>
                  </a:moveTo>
                  <a:lnTo>
                    <a:pt x="5686843" y="0"/>
                  </a:lnTo>
                  <a:cubicBezTo>
                    <a:pt x="5806552" y="0"/>
                    <a:pt x="5903595" y="97043"/>
                    <a:pt x="5903595" y="216752"/>
                  </a:cubicBezTo>
                  <a:lnTo>
                    <a:pt x="5903595" y="489397"/>
                  </a:lnTo>
                  <a:cubicBezTo>
                    <a:pt x="5903595" y="609106"/>
                    <a:pt x="5806552" y="706149"/>
                    <a:pt x="5686843" y="706149"/>
                  </a:cubicBezTo>
                  <a:lnTo>
                    <a:pt x="4504266" y="706149"/>
                  </a:lnTo>
                  <a:lnTo>
                    <a:pt x="4504253" y="706150"/>
                  </a:lnTo>
                  <a:lnTo>
                    <a:pt x="567864" y="706150"/>
                  </a:lnTo>
                  <a:lnTo>
                    <a:pt x="391018" y="706150"/>
                  </a:lnTo>
                  <a:cubicBezTo>
                    <a:pt x="285364" y="706150"/>
                    <a:pt x="194714" y="655634"/>
                    <a:pt x="155992" y="583639"/>
                  </a:cubicBezTo>
                  <a:lnTo>
                    <a:pt x="142414" y="530749"/>
                  </a:lnTo>
                  <a:lnTo>
                    <a:pt x="142414" y="169832"/>
                  </a:lnTo>
                  <a:cubicBezTo>
                    <a:pt x="142414" y="108279"/>
                    <a:pt x="100774" y="54374"/>
                    <a:pt x="38438" y="24588"/>
                  </a:cubicBezTo>
                  <a:lnTo>
                    <a:pt x="0" y="12721"/>
                  </a:lnTo>
                  <a:lnTo>
                    <a:pt x="0" y="1"/>
                  </a:lnTo>
                  <a:lnTo>
                    <a:pt x="3245692" y="1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539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 latinLnBrk="0">
                <a:defRPr/>
              </a:pPr>
              <a:r>
                <a:rPr lang="zh-TW" altLang="en-US" sz="4800" b="1" dirty="0">
                  <a:solidFill>
                    <a:srgbClr val="4472C4">
                      <a:lumMod val="75000"/>
                    </a:srgbClr>
                  </a:solidFill>
                  <a:latin typeface="Gen Jyuu GothicX Medium" panose="020B0402020203020207" pitchFamily="34" charset="-120"/>
                  <a:ea typeface="Gen Jyuu GothicX Medium" panose="020B0402020203020207" pitchFamily="34" charset="-120"/>
                  <a:cs typeface="Gen Jyuu GothicX Medium" panose="020B0402020203020207" pitchFamily="34" charset="-120"/>
                </a:rPr>
                <a:t>預期困難與解決對策</a:t>
              </a:r>
              <a:endParaRPr lang="en-US" altLang="ko-KR" sz="4800" b="1" dirty="0">
                <a:solidFill>
                  <a:srgbClr val="4472C4">
                    <a:lumMod val="75000"/>
                  </a:srgbClr>
                </a:solidFill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endParaRPr>
            </a:p>
          </p:txBody>
        </p:sp>
      </p:grp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A5E5B91-C68B-44A2-866F-4A4ADEF65C56}"/>
              </a:ext>
            </a:extLst>
          </p:cNvPr>
          <p:cNvSpPr txBox="1"/>
          <p:nvPr/>
        </p:nvSpPr>
        <p:spPr>
          <a:xfrm>
            <a:off x="2810510" y="4249616"/>
            <a:ext cx="7701575" cy="71198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1">
              <a:lnSpc>
                <a:spcPct val="150000"/>
              </a:lnSpc>
            </a:pPr>
            <a:r>
              <a:rPr kumimoji="1" lang="zh-TW" altLang="en-US" sz="4800" b="1" dirty="0">
                <a:solidFill>
                  <a:srgbClr val="FFA295"/>
                </a:solidFill>
                <a:latin typeface="Gen Jyuu Gothic XP Medium" panose="020B0402020203020207" pitchFamily="34" charset="-120"/>
                <a:ea typeface="Gen Jyuu Gothic XP Medium" panose="020B0402020203020207" pitchFamily="34" charset="-120"/>
                <a:cs typeface="Gen Jyuu Gothic XP Medium" panose="020B0402020203020207" pitchFamily="34" charset="-120"/>
              </a:rPr>
              <a:t>預期困難</a:t>
            </a:r>
            <a:endParaRPr kumimoji="1" lang="en-US" altLang="zh-TW" sz="4800" b="1" dirty="0">
              <a:solidFill>
                <a:srgbClr val="FFA295"/>
              </a:solidFill>
              <a:latin typeface="Gen Jyuu Gothic XP Medium" panose="020B0402020203020207" pitchFamily="34" charset="-120"/>
              <a:ea typeface="Gen Jyuu Gothic XP Medium" panose="020B0402020203020207" pitchFamily="34" charset="-120"/>
              <a:cs typeface="Gen Jyuu Gothic XP Medium" panose="020B0402020203020207" pitchFamily="34" charset="-120"/>
            </a:endParaRPr>
          </a:p>
          <a:p>
            <a:pPr marL="685800" lvl="2" indent="-6858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TW" altLang="en-US" sz="4800" b="1" dirty="0">
                <a:solidFill>
                  <a:srgbClr val="2F5597"/>
                </a:solidFill>
                <a:latin typeface="Gen Jyuu Gothic XP Medium" panose="020B0402020203020207" pitchFamily="34" charset="-120"/>
                <a:ea typeface="Gen Jyuu Gothic XP Medium" panose="020B0402020203020207" pitchFamily="34" charset="-120"/>
                <a:cs typeface="Gen Jyuu Gothic XP Medium" panose="020B0402020203020207" pitchFamily="34" charset="-120"/>
              </a:rPr>
              <a:t>政策改變幅度大而極有可能在實施上有所阻礙</a:t>
            </a:r>
            <a:endParaRPr lang="en-US" altLang="zh-TW" sz="4800" b="1" dirty="0">
              <a:solidFill>
                <a:srgbClr val="2F5597"/>
              </a:solidFill>
              <a:latin typeface="Gen Jyuu Gothic XP Medium" panose="020B0402020203020207" pitchFamily="34" charset="-120"/>
              <a:ea typeface="Gen Jyuu Gothic XP Medium" panose="020B0402020203020207" pitchFamily="34" charset="-120"/>
              <a:cs typeface="Gen Jyuu Gothic XP Medium" panose="020B0402020203020207" pitchFamily="34" charset="-120"/>
            </a:endParaRPr>
          </a:p>
          <a:p>
            <a:pPr marL="685800" lvl="2" indent="-6858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TW" altLang="en-US" sz="4800" b="1" dirty="0">
                <a:solidFill>
                  <a:srgbClr val="2F5597"/>
                </a:solidFill>
                <a:latin typeface="Gen Jyuu Gothic XP Medium" panose="020B0402020203020207" pitchFamily="34" charset="-120"/>
                <a:ea typeface="Gen Jyuu Gothic XP Medium" panose="020B0402020203020207" pitchFamily="34" charset="-120"/>
                <a:cs typeface="Gen Jyuu Gothic XP Medium" panose="020B0402020203020207" pitchFamily="34" charset="-120"/>
              </a:rPr>
              <a:t>市府各局處之意見不一致而窒礙難行</a:t>
            </a:r>
            <a:endParaRPr lang="en-US" altLang="zh-TW" sz="4800" b="1" dirty="0">
              <a:solidFill>
                <a:srgbClr val="2F5597"/>
              </a:solidFill>
              <a:latin typeface="Gen Jyuu Gothic XP Medium" panose="020B0402020203020207" pitchFamily="34" charset="-120"/>
              <a:ea typeface="Gen Jyuu Gothic XP Medium" panose="020B0402020203020207" pitchFamily="34" charset="-120"/>
              <a:cs typeface="Gen Jyuu Gothic XP Medium" panose="020B0402020203020207" pitchFamily="34" charset="-120"/>
            </a:endParaRPr>
          </a:p>
        </p:txBody>
      </p:sp>
      <p:sp>
        <p:nvSpPr>
          <p:cNvPr id="2" name="矩形: 圓角 1">
            <a:extLst>
              <a:ext uri="{FF2B5EF4-FFF2-40B4-BE49-F238E27FC236}">
                <a16:creationId xmlns:a16="http://schemas.microsoft.com/office/drawing/2014/main" id="{8E4ADD69-FF47-41AC-8A8F-CF0A2B45348F}"/>
              </a:ext>
            </a:extLst>
          </p:cNvPr>
          <p:cNvSpPr/>
          <p:nvPr/>
        </p:nvSpPr>
        <p:spPr>
          <a:xfrm>
            <a:off x="10669650" y="3122341"/>
            <a:ext cx="3492399" cy="751743"/>
          </a:xfrm>
          <a:prstGeom prst="roundRect">
            <a:avLst>
              <a:gd name="adj" fmla="val 50000"/>
            </a:avLst>
          </a:prstGeom>
          <a:solidFill>
            <a:srgbClr val="FFA295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2400" b="0" i="0" u="none" strike="noStrike" cap="none" spc="0" normalizeH="0" baseline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1B6AEE92-1F22-476E-A6A3-0EAE3FA2415A}"/>
              </a:ext>
            </a:extLst>
          </p:cNvPr>
          <p:cNvSpPr txBox="1"/>
          <p:nvPr/>
        </p:nvSpPr>
        <p:spPr>
          <a:xfrm>
            <a:off x="9356128" y="2770712"/>
            <a:ext cx="5671743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zh-TW" altLang="en-US" sz="7200" b="1" dirty="0">
                <a:solidFill>
                  <a:srgbClr val="2F5597"/>
                </a:solidFill>
                <a:latin typeface="Gen Jyuu Gothic XP Medium" panose="020B0402020203020207" pitchFamily="34" charset="-120"/>
                <a:ea typeface="Gen Jyuu Gothic XP Medium" panose="020B0402020203020207" pitchFamily="34" charset="-120"/>
                <a:cs typeface="Gen Jyuu Gothic XP Medium" panose="020B0402020203020207" pitchFamily="34" charset="-120"/>
              </a:rPr>
              <a:t>政策面</a:t>
            </a:r>
            <a:endParaRPr lang="zh-TW" altLang="en-US" sz="7200" b="1" dirty="0">
              <a:solidFill>
                <a:srgbClr val="FFA295"/>
              </a:solidFill>
              <a:latin typeface="Gen Jyuu Gothic XP Medium" panose="020B0402020203020207" pitchFamily="34" charset="-120"/>
              <a:ea typeface="Gen Jyuu Gothic XP Medium" panose="020B0402020203020207" pitchFamily="34" charset="-120"/>
              <a:cs typeface="Gen Jyuu Gothic XP Medium" panose="020B0402020203020207" pitchFamily="34" charset="-12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AA80D910-D005-4340-84E4-A730E2B2AF9A}"/>
              </a:ext>
            </a:extLst>
          </p:cNvPr>
          <p:cNvSpPr txBox="1"/>
          <p:nvPr/>
        </p:nvSpPr>
        <p:spPr>
          <a:xfrm>
            <a:off x="13871915" y="4249616"/>
            <a:ext cx="7701575" cy="58018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lvl="1">
              <a:lnSpc>
                <a:spcPct val="200000"/>
              </a:lnSpc>
            </a:pPr>
            <a:r>
              <a:rPr lang="zh-TW" altLang="en-US" sz="4800" b="1" dirty="0">
                <a:solidFill>
                  <a:srgbClr val="FFA295"/>
                </a:solidFill>
                <a:latin typeface="Gen Jyuu Gothic XP Medium" panose="020B0402020203020207" pitchFamily="34" charset="-120"/>
                <a:ea typeface="Gen Jyuu Gothic XP Medium" panose="020B0402020203020207" pitchFamily="34" charset="-120"/>
                <a:cs typeface="Gen Jyuu Gothic XP Medium" panose="020B0402020203020207" pitchFamily="34" charset="-120"/>
              </a:rPr>
              <a:t>解決對策</a:t>
            </a:r>
            <a:endParaRPr lang="en-US" altLang="zh-TW" sz="4800" b="1" dirty="0">
              <a:solidFill>
                <a:srgbClr val="FFA295"/>
              </a:solidFill>
              <a:latin typeface="Gen Jyuu Gothic XP Medium" panose="020B0402020203020207" pitchFamily="34" charset="-120"/>
              <a:ea typeface="Gen Jyuu Gothic XP Medium" panose="020B0402020203020207" pitchFamily="34" charset="-120"/>
              <a:cs typeface="Gen Jyuu Gothic XP Medium" panose="020B0402020203020207" pitchFamily="34" charset="-120"/>
            </a:endParaRPr>
          </a:p>
          <a:p>
            <a:pPr marL="685800" lvl="2" indent="-6858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TW" altLang="en-US" sz="4800" b="1" dirty="0">
                <a:solidFill>
                  <a:srgbClr val="2F5597"/>
                </a:solidFill>
                <a:latin typeface="Gen Jyuu Gothic XP Medium" panose="020B0402020203020207" pitchFamily="34" charset="-120"/>
                <a:ea typeface="Gen Jyuu Gothic XP Medium" panose="020B0402020203020207" pitchFamily="34" charset="-120"/>
                <a:cs typeface="Gen Jyuu Gothic XP Medium" panose="020B0402020203020207" pitchFamily="34" charset="-120"/>
              </a:rPr>
              <a:t>於政策設計中提供建議</a:t>
            </a:r>
            <a:endParaRPr lang="en-US" altLang="zh-TW" sz="4800" b="1" dirty="0">
              <a:solidFill>
                <a:srgbClr val="2F5597"/>
              </a:solidFill>
              <a:latin typeface="Gen Jyuu Gothic XP Medium" panose="020B0402020203020207" pitchFamily="34" charset="-120"/>
              <a:ea typeface="Gen Jyuu Gothic XP Medium" panose="020B0402020203020207" pitchFamily="34" charset="-120"/>
              <a:cs typeface="Gen Jyuu Gothic XP Medium" panose="020B0402020203020207" pitchFamily="34" charset="-120"/>
            </a:endParaRPr>
          </a:p>
          <a:p>
            <a:pPr marL="685800" lvl="2" indent="-6858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TW" altLang="en-US" sz="4800" b="1" dirty="0">
                <a:solidFill>
                  <a:srgbClr val="2F5597"/>
                </a:solidFill>
                <a:latin typeface="Gen Jyuu Gothic XP Medium" panose="020B0402020203020207" pitchFamily="34" charset="-120"/>
                <a:ea typeface="Gen Jyuu Gothic XP Medium" panose="020B0402020203020207" pitchFamily="34" charset="-120"/>
                <a:cs typeface="Gen Jyuu Gothic XP Medium" panose="020B0402020203020207" pitchFamily="34" charset="-120"/>
              </a:rPr>
              <a:t>適度配合修正與協調</a:t>
            </a:r>
            <a:endParaRPr lang="en-US" altLang="zh-TW" sz="4800" b="1" dirty="0">
              <a:solidFill>
                <a:srgbClr val="2F5597"/>
              </a:solidFill>
              <a:latin typeface="Gen Jyuu Gothic XP Medium" panose="020B0402020203020207" pitchFamily="34" charset="-120"/>
              <a:ea typeface="Gen Jyuu Gothic XP Medium" panose="020B0402020203020207" pitchFamily="34" charset="-120"/>
              <a:cs typeface="Gen Jyuu Gothic XP Medium" panose="020B0402020203020207" pitchFamily="34" charset="-120"/>
            </a:endParaRPr>
          </a:p>
          <a:p>
            <a:pPr marL="685800" lvl="2" indent="-6858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TW" altLang="en-US" sz="4800" b="1" dirty="0">
                <a:solidFill>
                  <a:srgbClr val="2F5597"/>
                </a:solidFill>
                <a:latin typeface="Gen Jyuu Gothic XP Medium" panose="020B0402020203020207" pitchFamily="34" charset="-120"/>
                <a:ea typeface="Gen Jyuu Gothic XP Medium" panose="020B0402020203020207" pitchFamily="34" charset="-120"/>
                <a:cs typeface="Gen Jyuu Gothic XP Medium" panose="020B0402020203020207" pitchFamily="34" charset="-120"/>
              </a:rPr>
              <a:t>尋求相關專家學者協助</a:t>
            </a:r>
          </a:p>
        </p:txBody>
      </p:sp>
    </p:spTree>
    <p:extLst>
      <p:ext uri="{BB962C8B-B14F-4D97-AF65-F5344CB8AC3E}">
        <p14:creationId xmlns:p14="http://schemas.microsoft.com/office/powerpoint/2010/main" val="2418906108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>
            <a:extLst>
              <a:ext uri="{FF2B5EF4-FFF2-40B4-BE49-F238E27FC236}">
                <a16:creationId xmlns:a16="http://schemas.microsoft.com/office/drawing/2014/main" id="{F8F5371C-E087-418F-9AA8-ACF5313E9B80}"/>
              </a:ext>
            </a:extLst>
          </p:cNvPr>
          <p:cNvGrpSpPr/>
          <p:nvPr/>
        </p:nvGrpSpPr>
        <p:grpSpPr>
          <a:xfrm>
            <a:off x="762000" y="204784"/>
            <a:ext cx="22733000" cy="12631452"/>
            <a:chOff x="762000" y="474948"/>
            <a:chExt cx="22733000" cy="12631452"/>
          </a:xfrm>
        </p:grpSpPr>
        <p:sp>
          <p:nvSpPr>
            <p:cNvPr id="5" name="양쪽 모서리가 둥근 사각형 12">
              <a:extLst>
                <a:ext uri="{FF2B5EF4-FFF2-40B4-BE49-F238E27FC236}">
                  <a16:creationId xmlns:a16="http://schemas.microsoft.com/office/drawing/2014/main" id="{43D2EF8B-4C7E-4CA0-BF17-6F2D6AE0DC88}"/>
                </a:ext>
              </a:extLst>
            </p:cNvPr>
            <p:cNvSpPr/>
            <p:nvPr/>
          </p:nvSpPr>
          <p:spPr>
            <a:xfrm>
              <a:off x="2350689" y="474948"/>
              <a:ext cx="919642" cy="1795896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>
                <a:lumMod val="75000"/>
              </a:schemeClr>
            </a:solidFill>
            <a:ln w="539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sz="4800">
                <a:solidFill>
                  <a:prstClr val="white"/>
                </a:solidFill>
              </a:endParaRPr>
            </a:p>
          </p:txBody>
        </p:sp>
        <p:sp>
          <p:nvSpPr>
            <p:cNvPr id="6" name="모서리가 둥근 직사각형 4">
              <a:extLst>
                <a:ext uri="{FF2B5EF4-FFF2-40B4-BE49-F238E27FC236}">
                  <a16:creationId xmlns:a16="http://schemas.microsoft.com/office/drawing/2014/main" id="{22C2B37D-E8A2-4702-A10C-1270BF96240F}"/>
                </a:ext>
              </a:extLst>
            </p:cNvPr>
            <p:cNvSpPr/>
            <p:nvPr/>
          </p:nvSpPr>
          <p:spPr>
            <a:xfrm>
              <a:off x="762000" y="1092200"/>
              <a:ext cx="22733000" cy="12014200"/>
            </a:xfrm>
            <a:prstGeom prst="roundRect">
              <a:avLst>
                <a:gd name="adj" fmla="val 3115"/>
              </a:avLst>
            </a:prstGeom>
            <a:solidFill>
              <a:schemeClr val="bg1"/>
            </a:solidFill>
            <a:ln w="539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sz="4800">
                <a:solidFill>
                  <a:prstClr val="white"/>
                </a:solidFill>
              </a:endParaRPr>
            </a:p>
          </p:txBody>
        </p:sp>
        <p:sp>
          <p:nvSpPr>
            <p:cNvPr id="7" name="자유형 20">
              <a:extLst>
                <a:ext uri="{FF2B5EF4-FFF2-40B4-BE49-F238E27FC236}">
                  <a16:creationId xmlns:a16="http://schemas.microsoft.com/office/drawing/2014/main" id="{DBF83428-E20B-46B1-BEE1-3435A00A2AA5}"/>
                </a:ext>
              </a:extLst>
            </p:cNvPr>
            <p:cNvSpPr/>
            <p:nvPr/>
          </p:nvSpPr>
          <p:spPr>
            <a:xfrm>
              <a:off x="2924811" y="474949"/>
              <a:ext cx="10968990" cy="1234502"/>
            </a:xfrm>
            <a:custGeom>
              <a:avLst/>
              <a:gdLst>
                <a:gd name="connsiteX0" fmla="*/ 3245702 w 5903595"/>
                <a:gd name="connsiteY0" fmla="*/ 0 h 706150"/>
                <a:gd name="connsiteX1" fmla="*/ 5686843 w 5903595"/>
                <a:gd name="connsiteY1" fmla="*/ 0 h 706150"/>
                <a:gd name="connsiteX2" fmla="*/ 5903595 w 5903595"/>
                <a:gd name="connsiteY2" fmla="*/ 216752 h 706150"/>
                <a:gd name="connsiteX3" fmla="*/ 5903595 w 5903595"/>
                <a:gd name="connsiteY3" fmla="*/ 489397 h 706150"/>
                <a:gd name="connsiteX4" fmla="*/ 5686843 w 5903595"/>
                <a:gd name="connsiteY4" fmla="*/ 706149 h 706150"/>
                <a:gd name="connsiteX5" fmla="*/ 4504266 w 5903595"/>
                <a:gd name="connsiteY5" fmla="*/ 706149 h 706150"/>
                <a:gd name="connsiteX6" fmla="*/ 4504253 w 5903595"/>
                <a:gd name="connsiteY6" fmla="*/ 706150 h 706150"/>
                <a:gd name="connsiteX7" fmla="*/ 567864 w 5903595"/>
                <a:gd name="connsiteY7" fmla="*/ 706150 h 706150"/>
                <a:gd name="connsiteX8" fmla="*/ 391018 w 5903595"/>
                <a:gd name="connsiteY8" fmla="*/ 706150 h 706150"/>
                <a:gd name="connsiteX9" fmla="*/ 155992 w 5903595"/>
                <a:gd name="connsiteY9" fmla="*/ 583639 h 706150"/>
                <a:gd name="connsiteX10" fmla="*/ 142414 w 5903595"/>
                <a:gd name="connsiteY10" fmla="*/ 530749 h 706150"/>
                <a:gd name="connsiteX11" fmla="*/ 142414 w 5903595"/>
                <a:gd name="connsiteY11" fmla="*/ 169832 h 706150"/>
                <a:gd name="connsiteX12" fmla="*/ 38438 w 5903595"/>
                <a:gd name="connsiteY12" fmla="*/ 24588 h 706150"/>
                <a:gd name="connsiteX13" fmla="*/ 0 w 5903595"/>
                <a:gd name="connsiteY13" fmla="*/ 12721 h 706150"/>
                <a:gd name="connsiteX14" fmla="*/ 0 w 5903595"/>
                <a:gd name="connsiteY14" fmla="*/ 1 h 706150"/>
                <a:gd name="connsiteX15" fmla="*/ 3245692 w 5903595"/>
                <a:gd name="connsiteY15" fmla="*/ 1 h 70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903595" h="706150">
                  <a:moveTo>
                    <a:pt x="3245702" y="0"/>
                  </a:moveTo>
                  <a:lnTo>
                    <a:pt x="5686843" y="0"/>
                  </a:lnTo>
                  <a:cubicBezTo>
                    <a:pt x="5806552" y="0"/>
                    <a:pt x="5903595" y="97043"/>
                    <a:pt x="5903595" y="216752"/>
                  </a:cubicBezTo>
                  <a:lnTo>
                    <a:pt x="5903595" y="489397"/>
                  </a:lnTo>
                  <a:cubicBezTo>
                    <a:pt x="5903595" y="609106"/>
                    <a:pt x="5806552" y="706149"/>
                    <a:pt x="5686843" y="706149"/>
                  </a:cubicBezTo>
                  <a:lnTo>
                    <a:pt x="4504266" y="706149"/>
                  </a:lnTo>
                  <a:lnTo>
                    <a:pt x="4504253" y="706150"/>
                  </a:lnTo>
                  <a:lnTo>
                    <a:pt x="567864" y="706150"/>
                  </a:lnTo>
                  <a:lnTo>
                    <a:pt x="391018" y="706150"/>
                  </a:lnTo>
                  <a:cubicBezTo>
                    <a:pt x="285364" y="706150"/>
                    <a:pt x="194714" y="655634"/>
                    <a:pt x="155992" y="583639"/>
                  </a:cubicBezTo>
                  <a:lnTo>
                    <a:pt x="142414" y="530749"/>
                  </a:lnTo>
                  <a:lnTo>
                    <a:pt x="142414" y="169832"/>
                  </a:lnTo>
                  <a:cubicBezTo>
                    <a:pt x="142414" y="108279"/>
                    <a:pt x="100774" y="54374"/>
                    <a:pt x="38438" y="24588"/>
                  </a:cubicBezTo>
                  <a:lnTo>
                    <a:pt x="0" y="12721"/>
                  </a:lnTo>
                  <a:lnTo>
                    <a:pt x="0" y="1"/>
                  </a:lnTo>
                  <a:lnTo>
                    <a:pt x="3245692" y="1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539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 latinLnBrk="0">
                <a:defRPr/>
              </a:pPr>
              <a:r>
                <a:rPr lang="zh-TW" altLang="en-US" sz="4800" b="1" dirty="0">
                  <a:solidFill>
                    <a:srgbClr val="4472C4">
                      <a:lumMod val="75000"/>
                    </a:srgbClr>
                  </a:solidFill>
                  <a:latin typeface="Gen Jyuu GothicX Medium" panose="020B0402020203020207" pitchFamily="34" charset="-120"/>
                  <a:ea typeface="Gen Jyuu GothicX Medium" panose="020B0402020203020207" pitchFamily="34" charset="-120"/>
                  <a:cs typeface="Gen Jyuu GothicX Medium" panose="020B0402020203020207" pitchFamily="34" charset="-120"/>
                </a:rPr>
                <a:t>預期困難與解決對策</a:t>
              </a:r>
              <a:endParaRPr lang="en-US" altLang="ko-KR" sz="4800" b="1" dirty="0">
                <a:solidFill>
                  <a:srgbClr val="4472C4">
                    <a:lumMod val="75000"/>
                  </a:srgbClr>
                </a:solidFill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endParaRPr>
            </a:p>
          </p:txBody>
        </p:sp>
      </p:grp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A5E5B91-C68B-44A2-866F-4A4ADEF65C56}"/>
              </a:ext>
            </a:extLst>
          </p:cNvPr>
          <p:cNvSpPr txBox="1"/>
          <p:nvPr/>
        </p:nvSpPr>
        <p:spPr>
          <a:xfrm>
            <a:off x="7084278" y="3961091"/>
            <a:ext cx="12756592" cy="67967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1" algn="l">
              <a:lnSpc>
                <a:spcPct val="250000"/>
              </a:lnSpc>
            </a:pPr>
            <a:r>
              <a:rPr kumimoji="1" lang="zh-TW" altLang="en-US" sz="6600" b="1" dirty="0">
                <a:solidFill>
                  <a:srgbClr val="2F5597"/>
                </a:solidFill>
                <a:latin typeface="Gen Jyuu Gothic XP Medium" panose="020B0402020203020207" pitchFamily="34" charset="-120"/>
                <a:ea typeface="Gen Jyuu Gothic XP Medium" panose="020B0402020203020207" pitchFamily="34" charset="-120"/>
                <a:cs typeface="Gen Jyuu Gothic XP Medium" panose="020B0402020203020207" pitchFamily="34" charset="-120"/>
              </a:rPr>
              <a:t>預期困難</a:t>
            </a:r>
            <a:endParaRPr kumimoji="1" lang="en-US" altLang="zh-TW" sz="6600" b="1" dirty="0">
              <a:solidFill>
                <a:srgbClr val="2F5597"/>
              </a:solidFill>
              <a:latin typeface="Gen Jyuu Gothic XP Medium" panose="020B0402020203020207" pitchFamily="34" charset="-120"/>
              <a:ea typeface="Gen Jyuu Gothic XP Medium" panose="020B0402020203020207" pitchFamily="34" charset="-120"/>
              <a:cs typeface="Gen Jyuu Gothic XP Medium" panose="020B0402020203020207" pitchFamily="34" charset="-120"/>
            </a:endParaRPr>
          </a:p>
          <a:p>
            <a:pPr marL="685800" lvl="2" indent="-685800" algn="l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zh-TW" altLang="en-US" sz="5400" b="1" dirty="0">
                <a:solidFill>
                  <a:srgbClr val="FFA295"/>
                </a:solidFill>
                <a:latin typeface="Gen Jyuu Gothic XP Medium" panose="020B0402020203020207" pitchFamily="34" charset="-120"/>
                <a:ea typeface="Gen Jyuu Gothic XP Medium" panose="020B0402020203020207" pitchFamily="34" charset="-120"/>
                <a:cs typeface="Gen Jyuu Gothic XP Medium" panose="020B0402020203020207" pitchFamily="34" charset="-120"/>
              </a:rPr>
              <a:t>訂立新法需耗費許多時間與人力</a:t>
            </a:r>
          </a:p>
          <a:p>
            <a:pPr marL="685800" lvl="2" indent="-685800" algn="l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kumimoji="1" lang="zh-TW" altLang="en-US" sz="5400" b="1" dirty="0">
                <a:solidFill>
                  <a:srgbClr val="FFA295"/>
                </a:solidFill>
                <a:latin typeface="Gen Jyuu Gothic XP Medium" panose="020B0402020203020207" pitchFamily="34" charset="-120"/>
                <a:ea typeface="Gen Jyuu Gothic XP Medium" panose="020B0402020203020207" pitchFamily="34" charset="-120"/>
                <a:cs typeface="Gen Jyuu Gothic XP Medium" panose="020B0402020203020207" pitchFamily="34" charset="-120"/>
              </a:rPr>
              <a:t>難以統合剩食減量各層面之規範</a:t>
            </a:r>
            <a:endParaRPr kumimoji="1" lang="en-US" altLang="zh-TW" sz="5400" b="1" dirty="0">
              <a:solidFill>
                <a:srgbClr val="FFA295"/>
              </a:solidFill>
              <a:latin typeface="Gen Jyuu Gothic XP Medium" panose="020B0402020203020207" pitchFamily="34" charset="-120"/>
              <a:ea typeface="Gen Jyuu Gothic XP Medium" panose="020B0402020203020207" pitchFamily="34" charset="-120"/>
              <a:cs typeface="Gen Jyuu Gothic XP Medium" panose="020B0402020203020207" pitchFamily="34" charset="-120"/>
            </a:endParaRPr>
          </a:p>
        </p:txBody>
      </p:sp>
      <p:sp>
        <p:nvSpPr>
          <p:cNvPr id="2" name="矩形: 圓角 1">
            <a:extLst>
              <a:ext uri="{FF2B5EF4-FFF2-40B4-BE49-F238E27FC236}">
                <a16:creationId xmlns:a16="http://schemas.microsoft.com/office/drawing/2014/main" id="{8E4ADD69-FF47-41AC-8A8F-CF0A2B45348F}"/>
              </a:ext>
            </a:extLst>
          </p:cNvPr>
          <p:cNvSpPr/>
          <p:nvPr/>
        </p:nvSpPr>
        <p:spPr>
          <a:xfrm>
            <a:off x="2810510" y="2948768"/>
            <a:ext cx="3492399" cy="751743"/>
          </a:xfrm>
          <a:prstGeom prst="roundRect">
            <a:avLst>
              <a:gd name="adj" fmla="val 50000"/>
            </a:avLst>
          </a:prstGeom>
          <a:solidFill>
            <a:srgbClr val="FFA295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2400" b="0" i="0" u="none" strike="noStrike" cap="none" spc="0" normalizeH="0" baseline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1B6AEE92-1F22-476E-A6A3-0EAE3FA2415A}"/>
              </a:ext>
            </a:extLst>
          </p:cNvPr>
          <p:cNvSpPr txBox="1"/>
          <p:nvPr/>
        </p:nvSpPr>
        <p:spPr>
          <a:xfrm>
            <a:off x="1412535" y="2479856"/>
            <a:ext cx="5671743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zh-TW" altLang="en-US" sz="7200" b="1" dirty="0">
                <a:solidFill>
                  <a:srgbClr val="2F5597"/>
                </a:solidFill>
                <a:latin typeface="Gen Jyuu Gothic XP Medium" panose="020B0402020203020207" pitchFamily="34" charset="-120"/>
                <a:ea typeface="Gen Jyuu Gothic XP Medium" panose="020B0402020203020207" pitchFamily="34" charset="-120"/>
                <a:cs typeface="Gen Jyuu Gothic XP Medium" panose="020B0402020203020207" pitchFamily="34" charset="-120"/>
              </a:rPr>
              <a:t>立法面</a:t>
            </a:r>
            <a:endParaRPr lang="zh-TW" altLang="en-US" sz="7200" b="1" dirty="0">
              <a:solidFill>
                <a:srgbClr val="FFA295"/>
              </a:solidFill>
              <a:latin typeface="Gen Jyuu Gothic XP Medium" panose="020B0402020203020207" pitchFamily="34" charset="-120"/>
              <a:ea typeface="Gen Jyuu Gothic XP Medium" panose="020B0402020203020207" pitchFamily="34" charset="-120"/>
              <a:cs typeface="Gen Jyuu Gothic XP Medium" panose="020B0402020203020207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05007836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>
            <a:extLst>
              <a:ext uri="{FF2B5EF4-FFF2-40B4-BE49-F238E27FC236}">
                <a16:creationId xmlns:a16="http://schemas.microsoft.com/office/drawing/2014/main" id="{F8F5371C-E087-418F-9AA8-ACF5313E9B80}"/>
              </a:ext>
            </a:extLst>
          </p:cNvPr>
          <p:cNvGrpSpPr/>
          <p:nvPr/>
        </p:nvGrpSpPr>
        <p:grpSpPr>
          <a:xfrm>
            <a:off x="762000" y="204784"/>
            <a:ext cx="22733000" cy="12631452"/>
            <a:chOff x="762000" y="474948"/>
            <a:chExt cx="22733000" cy="12631452"/>
          </a:xfrm>
        </p:grpSpPr>
        <p:sp>
          <p:nvSpPr>
            <p:cNvPr id="5" name="양쪽 모서리가 둥근 사각형 12">
              <a:extLst>
                <a:ext uri="{FF2B5EF4-FFF2-40B4-BE49-F238E27FC236}">
                  <a16:creationId xmlns:a16="http://schemas.microsoft.com/office/drawing/2014/main" id="{43D2EF8B-4C7E-4CA0-BF17-6F2D6AE0DC88}"/>
                </a:ext>
              </a:extLst>
            </p:cNvPr>
            <p:cNvSpPr/>
            <p:nvPr/>
          </p:nvSpPr>
          <p:spPr>
            <a:xfrm>
              <a:off x="2350689" y="474948"/>
              <a:ext cx="919642" cy="1795896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>
                <a:lumMod val="75000"/>
              </a:schemeClr>
            </a:solidFill>
            <a:ln w="539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sz="4800">
                <a:solidFill>
                  <a:prstClr val="white"/>
                </a:solidFill>
              </a:endParaRPr>
            </a:p>
          </p:txBody>
        </p:sp>
        <p:sp>
          <p:nvSpPr>
            <p:cNvPr id="6" name="모서리가 둥근 직사각형 4">
              <a:extLst>
                <a:ext uri="{FF2B5EF4-FFF2-40B4-BE49-F238E27FC236}">
                  <a16:creationId xmlns:a16="http://schemas.microsoft.com/office/drawing/2014/main" id="{22C2B37D-E8A2-4702-A10C-1270BF96240F}"/>
                </a:ext>
              </a:extLst>
            </p:cNvPr>
            <p:cNvSpPr/>
            <p:nvPr/>
          </p:nvSpPr>
          <p:spPr>
            <a:xfrm>
              <a:off x="762000" y="1092200"/>
              <a:ext cx="22733000" cy="12014200"/>
            </a:xfrm>
            <a:prstGeom prst="roundRect">
              <a:avLst>
                <a:gd name="adj" fmla="val 3115"/>
              </a:avLst>
            </a:prstGeom>
            <a:solidFill>
              <a:schemeClr val="bg1"/>
            </a:solidFill>
            <a:ln w="539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sz="4800">
                <a:solidFill>
                  <a:prstClr val="white"/>
                </a:solidFill>
              </a:endParaRPr>
            </a:p>
          </p:txBody>
        </p:sp>
        <p:sp>
          <p:nvSpPr>
            <p:cNvPr id="7" name="자유형 20">
              <a:extLst>
                <a:ext uri="{FF2B5EF4-FFF2-40B4-BE49-F238E27FC236}">
                  <a16:creationId xmlns:a16="http://schemas.microsoft.com/office/drawing/2014/main" id="{DBF83428-E20B-46B1-BEE1-3435A00A2AA5}"/>
                </a:ext>
              </a:extLst>
            </p:cNvPr>
            <p:cNvSpPr/>
            <p:nvPr/>
          </p:nvSpPr>
          <p:spPr>
            <a:xfrm>
              <a:off x="2924811" y="474949"/>
              <a:ext cx="10968990" cy="1234502"/>
            </a:xfrm>
            <a:custGeom>
              <a:avLst/>
              <a:gdLst>
                <a:gd name="connsiteX0" fmla="*/ 3245702 w 5903595"/>
                <a:gd name="connsiteY0" fmla="*/ 0 h 706150"/>
                <a:gd name="connsiteX1" fmla="*/ 5686843 w 5903595"/>
                <a:gd name="connsiteY1" fmla="*/ 0 h 706150"/>
                <a:gd name="connsiteX2" fmla="*/ 5903595 w 5903595"/>
                <a:gd name="connsiteY2" fmla="*/ 216752 h 706150"/>
                <a:gd name="connsiteX3" fmla="*/ 5903595 w 5903595"/>
                <a:gd name="connsiteY3" fmla="*/ 489397 h 706150"/>
                <a:gd name="connsiteX4" fmla="*/ 5686843 w 5903595"/>
                <a:gd name="connsiteY4" fmla="*/ 706149 h 706150"/>
                <a:gd name="connsiteX5" fmla="*/ 4504266 w 5903595"/>
                <a:gd name="connsiteY5" fmla="*/ 706149 h 706150"/>
                <a:gd name="connsiteX6" fmla="*/ 4504253 w 5903595"/>
                <a:gd name="connsiteY6" fmla="*/ 706150 h 706150"/>
                <a:gd name="connsiteX7" fmla="*/ 567864 w 5903595"/>
                <a:gd name="connsiteY7" fmla="*/ 706150 h 706150"/>
                <a:gd name="connsiteX8" fmla="*/ 391018 w 5903595"/>
                <a:gd name="connsiteY8" fmla="*/ 706150 h 706150"/>
                <a:gd name="connsiteX9" fmla="*/ 155992 w 5903595"/>
                <a:gd name="connsiteY9" fmla="*/ 583639 h 706150"/>
                <a:gd name="connsiteX10" fmla="*/ 142414 w 5903595"/>
                <a:gd name="connsiteY10" fmla="*/ 530749 h 706150"/>
                <a:gd name="connsiteX11" fmla="*/ 142414 w 5903595"/>
                <a:gd name="connsiteY11" fmla="*/ 169832 h 706150"/>
                <a:gd name="connsiteX12" fmla="*/ 38438 w 5903595"/>
                <a:gd name="connsiteY12" fmla="*/ 24588 h 706150"/>
                <a:gd name="connsiteX13" fmla="*/ 0 w 5903595"/>
                <a:gd name="connsiteY13" fmla="*/ 12721 h 706150"/>
                <a:gd name="connsiteX14" fmla="*/ 0 w 5903595"/>
                <a:gd name="connsiteY14" fmla="*/ 1 h 706150"/>
                <a:gd name="connsiteX15" fmla="*/ 3245692 w 5903595"/>
                <a:gd name="connsiteY15" fmla="*/ 1 h 70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903595" h="706150">
                  <a:moveTo>
                    <a:pt x="3245702" y="0"/>
                  </a:moveTo>
                  <a:lnTo>
                    <a:pt x="5686843" y="0"/>
                  </a:lnTo>
                  <a:cubicBezTo>
                    <a:pt x="5806552" y="0"/>
                    <a:pt x="5903595" y="97043"/>
                    <a:pt x="5903595" y="216752"/>
                  </a:cubicBezTo>
                  <a:lnTo>
                    <a:pt x="5903595" y="489397"/>
                  </a:lnTo>
                  <a:cubicBezTo>
                    <a:pt x="5903595" y="609106"/>
                    <a:pt x="5806552" y="706149"/>
                    <a:pt x="5686843" y="706149"/>
                  </a:cubicBezTo>
                  <a:lnTo>
                    <a:pt x="4504266" y="706149"/>
                  </a:lnTo>
                  <a:lnTo>
                    <a:pt x="4504253" y="706150"/>
                  </a:lnTo>
                  <a:lnTo>
                    <a:pt x="567864" y="706150"/>
                  </a:lnTo>
                  <a:lnTo>
                    <a:pt x="391018" y="706150"/>
                  </a:lnTo>
                  <a:cubicBezTo>
                    <a:pt x="285364" y="706150"/>
                    <a:pt x="194714" y="655634"/>
                    <a:pt x="155992" y="583639"/>
                  </a:cubicBezTo>
                  <a:lnTo>
                    <a:pt x="142414" y="530749"/>
                  </a:lnTo>
                  <a:lnTo>
                    <a:pt x="142414" y="169832"/>
                  </a:lnTo>
                  <a:cubicBezTo>
                    <a:pt x="142414" y="108279"/>
                    <a:pt x="100774" y="54374"/>
                    <a:pt x="38438" y="24588"/>
                  </a:cubicBezTo>
                  <a:lnTo>
                    <a:pt x="0" y="12721"/>
                  </a:lnTo>
                  <a:lnTo>
                    <a:pt x="0" y="1"/>
                  </a:lnTo>
                  <a:lnTo>
                    <a:pt x="3245692" y="1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539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 latinLnBrk="0">
                <a:defRPr/>
              </a:pPr>
              <a:r>
                <a:rPr lang="zh-TW" altLang="en-US" sz="4800" b="1" dirty="0">
                  <a:solidFill>
                    <a:srgbClr val="4472C4">
                      <a:lumMod val="75000"/>
                    </a:srgbClr>
                  </a:solidFill>
                  <a:latin typeface="Gen Jyuu GothicX Medium" panose="020B0402020203020207" pitchFamily="34" charset="-120"/>
                  <a:ea typeface="Gen Jyuu GothicX Medium" panose="020B0402020203020207" pitchFamily="34" charset="-120"/>
                  <a:cs typeface="Gen Jyuu GothicX Medium" panose="020B0402020203020207" pitchFamily="34" charset="-120"/>
                </a:rPr>
                <a:t>預期困難與解決對策</a:t>
              </a:r>
              <a:endParaRPr lang="en-US" altLang="ko-KR" sz="4800" b="1" dirty="0">
                <a:solidFill>
                  <a:srgbClr val="4472C4">
                    <a:lumMod val="75000"/>
                  </a:srgbClr>
                </a:solidFill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endParaRPr>
            </a:p>
          </p:txBody>
        </p:sp>
      </p:grpSp>
      <p:sp>
        <p:nvSpPr>
          <p:cNvPr id="2" name="矩形: 圓角 1">
            <a:extLst>
              <a:ext uri="{FF2B5EF4-FFF2-40B4-BE49-F238E27FC236}">
                <a16:creationId xmlns:a16="http://schemas.microsoft.com/office/drawing/2014/main" id="{8E4ADD69-FF47-41AC-8A8F-CF0A2B45348F}"/>
              </a:ext>
            </a:extLst>
          </p:cNvPr>
          <p:cNvSpPr/>
          <p:nvPr/>
        </p:nvSpPr>
        <p:spPr>
          <a:xfrm>
            <a:off x="2810510" y="2948768"/>
            <a:ext cx="3492399" cy="751743"/>
          </a:xfrm>
          <a:prstGeom prst="roundRect">
            <a:avLst>
              <a:gd name="adj" fmla="val 50000"/>
            </a:avLst>
          </a:prstGeom>
          <a:solidFill>
            <a:srgbClr val="FFA295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2400" b="0" i="0" u="none" strike="noStrike" cap="none" spc="0" normalizeH="0" baseline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1B6AEE92-1F22-476E-A6A3-0EAE3FA2415A}"/>
              </a:ext>
            </a:extLst>
          </p:cNvPr>
          <p:cNvSpPr txBox="1"/>
          <p:nvPr/>
        </p:nvSpPr>
        <p:spPr>
          <a:xfrm>
            <a:off x="1412535" y="2479856"/>
            <a:ext cx="5671743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zh-TW" altLang="en-US" sz="7200" b="1" dirty="0">
                <a:solidFill>
                  <a:srgbClr val="2F5597"/>
                </a:solidFill>
                <a:latin typeface="Gen Jyuu Gothic XP Medium" panose="020B0402020203020207" pitchFamily="34" charset="-120"/>
                <a:ea typeface="Gen Jyuu Gothic XP Medium" panose="020B0402020203020207" pitchFamily="34" charset="-120"/>
                <a:cs typeface="Gen Jyuu Gothic XP Medium" panose="020B0402020203020207" pitchFamily="34" charset="-120"/>
              </a:rPr>
              <a:t>立法面</a:t>
            </a:r>
            <a:endParaRPr lang="zh-TW" altLang="en-US" sz="7200" b="1" dirty="0">
              <a:solidFill>
                <a:srgbClr val="FFA295"/>
              </a:solidFill>
              <a:latin typeface="Gen Jyuu Gothic XP Medium" panose="020B0402020203020207" pitchFamily="34" charset="-120"/>
              <a:ea typeface="Gen Jyuu Gothic XP Medium" panose="020B0402020203020207" pitchFamily="34" charset="-120"/>
              <a:cs typeface="Gen Jyuu Gothic XP Medium" panose="020B0402020203020207" pitchFamily="34" charset="-12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E385F663-6F77-4068-9DD2-979A3F855913}"/>
              </a:ext>
            </a:extLst>
          </p:cNvPr>
          <p:cNvSpPr txBox="1"/>
          <p:nvPr/>
        </p:nvSpPr>
        <p:spPr>
          <a:xfrm>
            <a:off x="5330283" y="3772306"/>
            <a:ext cx="16228032" cy="746383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lvl="1" algn="l">
              <a:lnSpc>
                <a:spcPct val="200000"/>
              </a:lnSpc>
            </a:pPr>
            <a:r>
              <a:rPr lang="zh-TW" altLang="en-US" sz="5400" b="1" dirty="0">
                <a:solidFill>
                  <a:srgbClr val="2F5597"/>
                </a:solidFill>
                <a:latin typeface="Gen Jyuu Gothic XP Medium" panose="020B0402020203020207" pitchFamily="34" charset="-120"/>
                <a:ea typeface="Gen Jyuu Gothic XP Medium" panose="020B0402020203020207" pitchFamily="34" charset="-120"/>
                <a:cs typeface="Gen Jyuu Gothic XP Medium" panose="020B0402020203020207" pitchFamily="34" charset="-120"/>
              </a:rPr>
              <a:t>解決對策</a:t>
            </a:r>
            <a:endParaRPr lang="en-US" altLang="zh-TW" sz="5400" b="1" dirty="0">
              <a:solidFill>
                <a:srgbClr val="2F5597"/>
              </a:solidFill>
              <a:latin typeface="Gen Jyuu Gothic XP Medium" panose="020B0402020203020207" pitchFamily="34" charset="-120"/>
              <a:ea typeface="Gen Jyuu Gothic XP Medium" panose="020B0402020203020207" pitchFamily="34" charset="-120"/>
              <a:cs typeface="Gen Jyuu Gothic XP Medium" panose="020B0402020203020207" pitchFamily="34" charset="-120"/>
            </a:endParaRPr>
          </a:p>
          <a:p>
            <a:pPr marL="685800" lvl="2" indent="-6858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TW" altLang="en-US" sz="4800" b="1" dirty="0">
                <a:solidFill>
                  <a:srgbClr val="FFA295"/>
                </a:solidFill>
                <a:latin typeface="Gen Jyuu Gothic XP Medium" panose="020B0402020203020207" pitchFamily="34" charset="-120"/>
                <a:ea typeface="Gen Jyuu Gothic XP Medium" panose="020B0402020203020207" pitchFamily="34" charset="-120"/>
                <a:cs typeface="Gen Jyuu Gothic XP Medium" panose="020B0402020203020207" pitchFamily="34" charset="-120"/>
              </a:rPr>
              <a:t>多方諮詢相關領域專業人士之建議</a:t>
            </a:r>
          </a:p>
          <a:p>
            <a:pPr marL="685800" lvl="2" indent="-6858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TW" altLang="en-US" sz="4800" b="1" dirty="0">
                <a:solidFill>
                  <a:srgbClr val="FFA295"/>
                </a:solidFill>
                <a:latin typeface="Gen Jyuu Gothic XP Medium" panose="020B0402020203020207" pitchFamily="34" charset="-120"/>
                <a:ea typeface="Gen Jyuu Gothic XP Medium" panose="020B0402020203020207" pitchFamily="34" charset="-120"/>
                <a:cs typeface="Gen Jyuu Gothic XP Medium" panose="020B0402020203020207" pitchFamily="34" charset="-120"/>
              </a:rPr>
              <a:t>安排與各相關局處單位之會議以了解各方需求與困難</a:t>
            </a:r>
            <a:endParaRPr lang="en-US" altLang="zh-TW" sz="4800" b="1" dirty="0">
              <a:solidFill>
                <a:srgbClr val="FFA295"/>
              </a:solidFill>
              <a:latin typeface="Gen Jyuu Gothic XP Medium" panose="020B0402020203020207" pitchFamily="34" charset="-120"/>
              <a:ea typeface="Gen Jyuu Gothic XP Medium" panose="020B0402020203020207" pitchFamily="34" charset="-120"/>
              <a:cs typeface="Gen Jyuu Gothic XP Medium" panose="020B0402020203020207" pitchFamily="34" charset="-120"/>
            </a:endParaRPr>
          </a:p>
          <a:p>
            <a:pPr marL="685800" lvl="2" indent="-6858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TW" altLang="en-US" sz="4800" b="1" dirty="0">
                <a:solidFill>
                  <a:srgbClr val="FFA295"/>
                </a:solidFill>
                <a:latin typeface="Gen Jyuu Gothic XP Medium" panose="020B0402020203020207" pitchFamily="34" charset="-120"/>
                <a:ea typeface="Gen Jyuu Gothic XP Medium" panose="020B0402020203020207" pitchFamily="34" charset="-120"/>
                <a:cs typeface="Gen Jyuu Gothic XP Medium" panose="020B0402020203020207" pitchFamily="34" charset="-120"/>
              </a:rPr>
              <a:t>統整各方意見並定時與市府法制單位會面以修正草案</a:t>
            </a:r>
            <a:endParaRPr lang="en-US" altLang="zh-TW" sz="4800" b="1" dirty="0">
              <a:solidFill>
                <a:srgbClr val="FFA295"/>
              </a:solidFill>
              <a:latin typeface="Gen Jyuu Gothic XP Medium" panose="020B0402020203020207" pitchFamily="34" charset="-120"/>
              <a:ea typeface="Gen Jyuu Gothic XP Medium" panose="020B0402020203020207" pitchFamily="34" charset="-120"/>
              <a:cs typeface="Gen Jyuu Gothic XP Medium" panose="020B0402020203020207" pitchFamily="34" charset="-120"/>
            </a:endParaRPr>
          </a:p>
          <a:p>
            <a:pPr marL="685800" lvl="2" indent="-6858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TW" altLang="en-US" sz="4800" b="1" dirty="0">
                <a:solidFill>
                  <a:srgbClr val="FFA295"/>
                </a:solidFill>
                <a:latin typeface="Gen Jyuu Gothic XP Medium" panose="020B0402020203020207" pitchFamily="34" charset="-120"/>
                <a:ea typeface="Gen Jyuu Gothic XP Medium" panose="020B0402020203020207" pitchFamily="34" charset="-120"/>
                <a:cs typeface="Gen Jyuu Gothic XP Medium" panose="020B0402020203020207" pitchFamily="34" charset="-120"/>
              </a:rPr>
              <a:t>透過說帖、遊說等方式尋求市議員支持</a:t>
            </a:r>
          </a:p>
        </p:txBody>
      </p:sp>
    </p:spTree>
    <p:extLst>
      <p:ext uri="{BB962C8B-B14F-4D97-AF65-F5344CB8AC3E}">
        <p14:creationId xmlns:p14="http://schemas.microsoft.com/office/powerpoint/2010/main" val="1287821368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CFAAD816-2BAB-4984-AE65-22B885F59DED}"/>
              </a:ext>
            </a:extLst>
          </p:cNvPr>
          <p:cNvSpPr txBox="1"/>
          <p:nvPr/>
        </p:nvSpPr>
        <p:spPr>
          <a:xfrm>
            <a:off x="7006976" y="4811286"/>
            <a:ext cx="1037004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3000" b="1" dirty="0">
                <a:latin typeface="Gen Jyuu Gothic XP Medium" panose="020B0402020203020207" pitchFamily="34" charset="-120"/>
                <a:ea typeface="Gen Jyuu Gothic XP Medium" panose="020B0402020203020207" pitchFamily="34" charset="-120"/>
                <a:cs typeface="Gen Jyuu Gothic XP Medium" panose="020B0402020203020207" pitchFamily="34" charset="-120"/>
              </a:rPr>
              <a:t>Thank you for listening</a:t>
            </a:r>
            <a:endParaRPr lang="zh-TW" altLang="en-US" sz="13000" b="1" dirty="0">
              <a:latin typeface="Gen Jyuu Gothic XP Medium" panose="020B0402020203020207" pitchFamily="34" charset="-120"/>
              <a:ea typeface="Gen Jyuu Gothic XP Medium" panose="020B0402020203020207" pitchFamily="34" charset="-120"/>
              <a:cs typeface="Gen Jyuu Gothic XP Medium" panose="020B0402020203020207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52543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7A5E0FF9-81C5-0025-E646-9EA0DD2F7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32980" y="3141159"/>
            <a:ext cx="21031200" cy="2651126"/>
          </a:xfrm>
        </p:spPr>
        <p:txBody>
          <a:bodyPr/>
          <a:lstStyle/>
          <a:p>
            <a:pPr algn="ctr"/>
            <a:r>
              <a:rPr lang="zh-TW" altLang="en-US" b="1" dirty="0">
                <a:solidFill>
                  <a:srgbClr val="FFA295"/>
                </a:solidFill>
                <a:latin typeface="Gen Jyuu Gothic XP Medium" panose="020B0402020203020207" pitchFamily="34" charset="-120"/>
                <a:ea typeface="Gen Jyuu Gothic XP Medium" panose="020B0402020203020207" pitchFamily="34" charset="-120"/>
                <a:cs typeface="Gen Jyuu Gothic XP Medium" panose="020B0402020203020207" pitchFamily="34" charset="-120"/>
              </a:rPr>
              <a:t>剩食與氣候變遷</a:t>
            </a:r>
            <a:r>
              <a:rPr lang="en-US" altLang="zh-TW" b="1" dirty="0">
                <a:solidFill>
                  <a:srgbClr val="FFA295"/>
                </a:solidFill>
                <a:latin typeface="Gen Jyuu Gothic XP Medium" panose="020B0402020203020207" pitchFamily="34" charset="-120"/>
                <a:ea typeface="Gen Jyuu Gothic XP Medium" panose="020B0402020203020207" pitchFamily="34" charset="-120"/>
                <a:cs typeface="Gen Jyuu Gothic XP Medium" panose="020B0402020203020207" pitchFamily="34" charset="-120"/>
              </a:rPr>
              <a:t>……</a:t>
            </a:r>
            <a:endParaRPr lang="zh-TW" altLang="en-US" b="1" dirty="0">
              <a:solidFill>
                <a:srgbClr val="FFA295"/>
              </a:solidFill>
              <a:latin typeface="Gen Jyuu Gothic XP Medium" panose="020B0402020203020207" pitchFamily="34" charset="-120"/>
              <a:ea typeface="Gen Jyuu Gothic XP Medium" panose="020B0402020203020207" pitchFamily="34" charset="-120"/>
              <a:cs typeface="Gen Jyuu Gothic XP Medium" panose="020B0402020203020207" pitchFamily="34" charset="-120"/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296ACDBE-40AF-3F74-5789-0E8165482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0176" y="6163448"/>
            <a:ext cx="9184888" cy="5515052"/>
          </a:xfrm>
        </p:spPr>
        <p:txBody>
          <a:bodyPr>
            <a:normAutofit/>
          </a:bodyPr>
          <a:lstStyle/>
          <a:p>
            <a:pPr algn="ctr">
              <a:lnSpc>
                <a:spcPct val="200000"/>
              </a:lnSpc>
            </a:pPr>
            <a:r>
              <a:rPr lang="zh-TW" altLang="en-US" sz="6600" b="1" dirty="0">
                <a:solidFill>
                  <a:srgbClr val="2F5597"/>
                </a:solidFill>
                <a:latin typeface="Gen Jyuu Gothic XP Medium" panose="020B0402020203020207" pitchFamily="34" charset="-120"/>
                <a:ea typeface="Gen Jyuu Gothic XP Medium" panose="020B0402020203020207" pitchFamily="34" charset="-120"/>
                <a:cs typeface="Gen Jyuu Gothic XP Medium" panose="020B0402020203020207" pitchFamily="34" charset="-120"/>
              </a:rPr>
              <a:t>溫室地球時代的來臨</a:t>
            </a:r>
            <a:endParaRPr lang="en-US" altLang="zh-TW" sz="6600" b="1" dirty="0">
              <a:solidFill>
                <a:srgbClr val="2F5597"/>
              </a:solidFill>
              <a:latin typeface="Gen Jyuu Gothic XP Medium" panose="020B0402020203020207" pitchFamily="34" charset="-120"/>
              <a:ea typeface="Gen Jyuu Gothic XP Medium" panose="020B0402020203020207" pitchFamily="34" charset="-120"/>
              <a:cs typeface="Gen Jyuu Gothic XP Medium" panose="020B0402020203020207" pitchFamily="34" charset="-120"/>
            </a:endParaRPr>
          </a:p>
          <a:p>
            <a:pPr algn="ctr">
              <a:lnSpc>
                <a:spcPct val="200000"/>
              </a:lnSpc>
            </a:pPr>
            <a:r>
              <a:rPr lang="zh-TW" altLang="en-US" sz="6600" b="1" dirty="0">
                <a:solidFill>
                  <a:srgbClr val="2F5597"/>
                </a:solidFill>
                <a:latin typeface="Gen Jyuu Gothic XP Medium" panose="020B0402020203020207" pitchFamily="34" charset="-120"/>
                <a:ea typeface="Gen Jyuu Gothic XP Medium" panose="020B0402020203020207" pitchFamily="34" charset="-120"/>
                <a:cs typeface="Gen Jyuu Gothic XP Medium" panose="020B0402020203020207" pitchFamily="34" charset="-120"/>
              </a:rPr>
              <a:t>剩食排放溫室氣體</a:t>
            </a:r>
          </a:p>
        </p:txBody>
      </p:sp>
      <p:pic>
        <p:nvPicPr>
          <p:cNvPr id="6" name="圖形 5" descr="地球: 美洲 以實心填滿">
            <a:extLst>
              <a:ext uri="{FF2B5EF4-FFF2-40B4-BE49-F238E27FC236}">
                <a16:creationId xmlns:a16="http://schemas.microsoft.com/office/drawing/2014/main" id="{9EE1017A-0BF5-4E6C-B06F-19A5D8008A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347794" y="5558338"/>
            <a:ext cx="12240323" cy="1224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47677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>
            <a:extLst>
              <a:ext uri="{FF2B5EF4-FFF2-40B4-BE49-F238E27FC236}">
                <a16:creationId xmlns:a16="http://schemas.microsoft.com/office/drawing/2014/main" id="{F8F5371C-E087-418F-9AA8-ACF5313E9B80}"/>
              </a:ext>
            </a:extLst>
          </p:cNvPr>
          <p:cNvGrpSpPr/>
          <p:nvPr/>
        </p:nvGrpSpPr>
        <p:grpSpPr>
          <a:xfrm>
            <a:off x="762000" y="204784"/>
            <a:ext cx="22733000" cy="12631452"/>
            <a:chOff x="762000" y="474948"/>
            <a:chExt cx="22733000" cy="12631452"/>
          </a:xfrm>
        </p:grpSpPr>
        <p:sp>
          <p:nvSpPr>
            <p:cNvPr id="5" name="양쪽 모서리가 둥근 사각형 12">
              <a:extLst>
                <a:ext uri="{FF2B5EF4-FFF2-40B4-BE49-F238E27FC236}">
                  <a16:creationId xmlns:a16="http://schemas.microsoft.com/office/drawing/2014/main" id="{43D2EF8B-4C7E-4CA0-BF17-6F2D6AE0DC88}"/>
                </a:ext>
              </a:extLst>
            </p:cNvPr>
            <p:cNvSpPr/>
            <p:nvPr/>
          </p:nvSpPr>
          <p:spPr>
            <a:xfrm>
              <a:off x="2350689" y="474948"/>
              <a:ext cx="919642" cy="1795896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>
                <a:lumMod val="75000"/>
              </a:schemeClr>
            </a:solidFill>
            <a:ln w="539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sz="4800">
                <a:solidFill>
                  <a:prstClr val="white"/>
                </a:solidFill>
              </a:endParaRPr>
            </a:p>
          </p:txBody>
        </p:sp>
        <p:sp>
          <p:nvSpPr>
            <p:cNvPr id="6" name="모서리가 둥근 직사각형 4">
              <a:extLst>
                <a:ext uri="{FF2B5EF4-FFF2-40B4-BE49-F238E27FC236}">
                  <a16:creationId xmlns:a16="http://schemas.microsoft.com/office/drawing/2014/main" id="{22C2B37D-E8A2-4702-A10C-1270BF96240F}"/>
                </a:ext>
              </a:extLst>
            </p:cNvPr>
            <p:cNvSpPr/>
            <p:nvPr/>
          </p:nvSpPr>
          <p:spPr>
            <a:xfrm>
              <a:off x="762000" y="1092200"/>
              <a:ext cx="22733000" cy="12014200"/>
            </a:xfrm>
            <a:prstGeom prst="roundRect">
              <a:avLst>
                <a:gd name="adj" fmla="val 3115"/>
              </a:avLst>
            </a:prstGeom>
            <a:solidFill>
              <a:schemeClr val="bg1"/>
            </a:solidFill>
            <a:ln w="539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sz="4800">
                <a:solidFill>
                  <a:prstClr val="white"/>
                </a:solidFill>
              </a:endParaRPr>
            </a:p>
          </p:txBody>
        </p:sp>
        <p:sp>
          <p:nvSpPr>
            <p:cNvPr id="7" name="자유형 20">
              <a:extLst>
                <a:ext uri="{FF2B5EF4-FFF2-40B4-BE49-F238E27FC236}">
                  <a16:creationId xmlns:a16="http://schemas.microsoft.com/office/drawing/2014/main" id="{DBF83428-E20B-46B1-BEE1-3435A00A2AA5}"/>
                </a:ext>
              </a:extLst>
            </p:cNvPr>
            <p:cNvSpPr/>
            <p:nvPr/>
          </p:nvSpPr>
          <p:spPr>
            <a:xfrm>
              <a:off x="2924811" y="474949"/>
              <a:ext cx="10968990" cy="1234502"/>
            </a:xfrm>
            <a:custGeom>
              <a:avLst/>
              <a:gdLst>
                <a:gd name="connsiteX0" fmla="*/ 3245702 w 5903595"/>
                <a:gd name="connsiteY0" fmla="*/ 0 h 706150"/>
                <a:gd name="connsiteX1" fmla="*/ 5686843 w 5903595"/>
                <a:gd name="connsiteY1" fmla="*/ 0 h 706150"/>
                <a:gd name="connsiteX2" fmla="*/ 5903595 w 5903595"/>
                <a:gd name="connsiteY2" fmla="*/ 216752 h 706150"/>
                <a:gd name="connsiteX3" fmla="*/ 5903595 w 5903595"/>
                <a:gd name="connsiteY3" fmla="*/ 489397 h 706150"/>
                <a:gd name="connsiteX4" fmla="*/ 5686843 w 5903595"/>
                <a:gd name="connsiteY4" fmla="*/ 706149 h 706150"/>
                <a:gd name="connsiteX5" fmla="*/ 4504266 w 5903595"/>
                <a:gd name="connsiteY5" fmla="*/ 706149 h 706150"/>
                <a:gd name="connsiteX6" fmla="*/ 4504253 w 5903595"/>
                <a:gd name="connsiteY6" fmla="*/ 706150 h 706150"/>
                <a:gd name="connsiteX7" fmla="*/ 567864 w 5903595"/>
                <a:gd name="connsiteY7" fmla="*/ 706150 h 706150"/>
                <a:gd name="connsiteX8" fmla="*/ 391018 w 5903595"/>
                <a:gd name="connsiteY8" fmla="*/ 706150 h 706150"/>
                <a:gd name="connsiteX9" fmla="*/ 155992 w 5903595"/>
                <a:gd name="connsiteY9" fmla="*/ 583639 h 706150"/>
                <a:gd name="connsiteX10" fmla="*/ 142414 w 5903595"/>
                <a:gd name="connsiteY10" fmla="*/ 530749 h 706150"/>
                <a:gd name="connsiteX11" fmla="*/ 142414 w 5903595"/>
                <a:gd name="connsiteY11" fmla="*/ 169832 h 706150"/>
                <a:gd name="connsiteX12" fmla="*/ 38438 w 5903595"/>
                <a:gd name="connsiteY12" fmla="*/ 24588 h 706150"/>
                <a:gd name="connsiteX13" fmla="*/ 0 w 5903595"/>
                <a:gd name="connsiteY13" fmla="*/ 12721 h 706150"/>
                <a:gd name="connsiteX14" fmla="*/ 0 w 5903595"/>
                <a:gd name="connsiteY14" fmla="*/ 1 h 706150"/>
                <a:gd name="connsiteX15" fmla="*/ 3245692 w 5903595"/>
                <a:gd name="connsiteY15" fmla="*/ 1 h 70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903595" h="706150">
                  <a:moveTo>
                    <a:pt x="3245702" y="0"/>
                  </a:moveTo>
                  <a:lnTo>
                    <a:pt x="5686843" y="0"/>
                  </a:lnTo>
                  <a:cubicBezTo>
                    <a:pt x="5806552" y="0"/>
                    <a:pt x="5903595" y="97043"/>
                    <a:pt x="5903595" y="216752"/>
                  </a:cubicBezTo>
                  <a:lnTo>
                    <a:pt x="5903595" y="489397"/>
                  </a:lnTo>
                  <a:cubicBezTo>
                    <a:pt x="5903595" y="609106"/>
                    <a:pt x="5806552" y="706149"/>
                    <a:pt x="5686843" y="706149"/>
                  </a:cubicBezTo>
                  <a:lnTo>
                    <a:pt x="4504266" y="706149"/>
                  </a:lnTo>
                  <a:lnTo>
                    <a:pt x="4504253" y="706150"/>
                  </a:lnTo>
                  <a:lnTo>
                    <a:pt x="567864" y="706150"/>
                  </a:lnTo>
                  <a:lnTo>
                    <a:pt x="391018" y="706150"/>
                  </a:lnTo>
                  <a:cubicBezTo>
                    <a:pt x="285364" y="706150"/>
                    <a:pt x="194714" y="655634"/>
                    <a:pt x="155992" y="583639"/>
                  </a:cubicBezTo>
                  <a:lnTo>
                    <a:pt x="142414" y="530749"/>
                  </a:lnTo>
                  <a:lnTo>
                    <a:pt x="142414" y="169832"/>
                  </a:lnTo>
                  <a:cubicBezTo>
                    <a:pt x="142414" y="108279"/>
                    <a:pt x="100774" y="54374"/>
                    <a:pt x="38438" y="24588"/>
                  </a:cubicBezTo>
                  <a:lnTo>
                    <a:pt x="0" y="12721"/>
                  </a:lnTo>
                  <a:lnTo>
                    <a:pt x="0" y="1"/>
                  </a:lnTo>
                  <a:lnTo>
                    <a:pt x="3245692" y="1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539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 latinLnBrk="0">
                <a:defRPr/>
              </a:pPr>
              <a:r>
                <a:rPr lang="zh-TW" altLang="en-US" sz="6000" b="1" dirty="0">
                  <a:solidFill>
                    <a:srgbClr val="4472C4">
                      <a:lumMod val="75000"/>
                    </a:srgbClr>
                  </a:solidFill>
                  <a:latin typeface="Gen Jyuu GothicX Medium" panose="020B0402020203020207" pitchFamily="34" charset="-120"/>
                  <a:ea typeface="Gen Jyuu GothicX Medium" panose="020B0402020203020207" pitchFamily="34" charset="-120"/>
                  <a:cs typeface="Gen Jyuu GothicX Medium" panose="020B0402020203020207" pitchFamily="34" charset="-120"/>
                </a:rPr>
                <a:t>問題選定</a:t>
              </a:r>
              <a:endParaRPr lang="en-US" altLang="ko-KR" sz="6000" b="1" dirty="0">
                <a:solidFill>
                  <a:srgbClr val="4472C4">
                    <a:lumMod val="75000"/>
                  </a:srgbClr>
                </a:solidFill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endParaRPr>
            </a:p>
          </p:txBody>
        </p:sp>
      </p:grpSp>
      <p:sp>
        <p:nvSpPr>
          <p:cNvPr id="12" name="內容版面配置區 4">
            <a:extLst>
              <a:ext uri="{FF2B5EF4-FFF2-40B4-BE49-F238E27FC236}">
                <a16:creationId xmlns:a16="http://schemas.microsoft.com/office/drawing/2014/main" id="{10AFC681-F7C4-4F94-B72C-C9209855DD8B}"/>
              </a:ext>
            </a:extLst>
          </p:cNvPr>
          <p:cNvSpPr txBox="1">
            <a:spLocks/>
          </p:cNvSpPr>
          <p:nvPr/>
        </p:nvSpPr>
        <p:spPr>
          <a:xfrm>
            <a:off x="14875216" y="3985692"/>
            <a:ext cx="6776224" cy="46229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>
            <a:normAutofit/>
          </a:bodyPr>
          <a:lstStyle>
            <a:lvl1pPr marL="457200" marR="0" indent="-457200" algn="l" defTabSz="182880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990600" marR="0" indent="-533400" algn="l" defTabSz="182880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1554479" marR="0" indent="-640079" algn="l" defTabSz="182880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2082800" marR="0" indent="-711200" algn="l" defTabSz="182880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2540000" marR="0" indent="-711200" algn="l" defTabSz="182880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2997200" marR="0" indent="-711200" algn="l" defTabSz="182880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3454400" marR="0" indent="-711200" algn="l" defTabSz="182880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3911600" marR="0" indent="-711200" algn="l" defTabSz="182880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4368800" marR="0" indent="-711200" algn="l" defTabSz="182880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 hangingPunct="1">
              <a:lnSpc>
                <a:spcPct val="150000"/>
              </a:lnSpc>
              <a:buNone/>
            </a:pPr>
            <a:r>
              <a:rPr lang="zh-TW" altLang="en-US" b="1" dirty="0">
                <a:solidFill>
                  <a:srgbClr val="2F5597"/>
                </a:solidFill>
                <a:latin typeface="Gen Jyuu Gothic XP Medium" panose="020B0402020203020207" pitchFamily="34" charset="-120"/>
                <a:ea typeface="Gen Jyuu Gothic XP Medium" panose="020B0402020203020207" pitchFamily="34" charset="-120"/>
                <a:cs typeface="Gen Jyuu Gothic XP Medium" panose="020B0402020203020207" pitchFamily="34" charset="-120"/>
              </a:rPr>
              <a:t>廚餘處理方式</a:t>
            </a:r>
            <a:endParaRPr lang="en-US" altLang="zh-TW" b="1" dirty="0">
              <a:solidFill>
                <a:srgbClr val="2F5597"/>
              </a:solidFill>
              <a:latin typeface="Gen Jyuu Gothic XP Medium" panose="020B0402020203020207" pitchFamily="34" charset="-120"/>
              <a:ea typeface="Gen Jyuu Gothic XP Medium" panose="020B0402020203020207" pitchFamily="34" charset="-120"/>
              <a:cs typeface="Gen Jyuu Gothic XP Medium" panose="020B0402020203020207" pitchFamily="34" charset="-120"/>
            </a:endParaRPr>
          </a:p>
          <a:p>
            <a:pPr lvl="2" algn="ctr" hangingPunct="1">
              <a:lnSpc>
                <a:spcPct val="150000"/>
              </a:lnSpc>
            </a:pPr>
            <a:r>
              <a:rPr lang="zh-TW" altLang="en-US" b="1" dirty="0">
                <a:solidFill>
                  <a:srgbClr val="2F5597"/>
                </a:solidFill>
                <a:latin typeface="Gen Jyuu Gothic XP Medium" panose="020B0402020203020207" pitchFamily="34" charset="-120"/>
                <a:ea typeface="Gen Jyuu Gothic XP Medium" panose="020B0402020203020207" pitchFamily="34" charset="-120"/>
                <a:cs typeface="Gen Jyuu Gothic XP Medium" panose="020B0402020203020207" pitchFamily="34" charset="-120"/>
              </a:rPr>
              <a:t>焚燒</a:t>
            </a:r>
            <a:endParaRPr lang="en-US" altLang="zh-TW" b="1" dirty="0">
              <a:solidFill>
                <a:srgbClr val="2F5597"/>
              </a:solidFill>
              <a:latin typeface="Gen Jyuu Gothic XP Medium" panose="020B0402020203020207" pitchFamily="34" charset="-120"/>
              <a:ea typeface="Gen Jyuu Gothic XP Medium" panose="020B0402020203020207" pitchFamily="34" charset="-120"/>
              <a:cs typeface="Gen Jyuu Gothic XP Medium" panose="020B0402020203020207" pitchFamily="34" charset="-120"/>
            </a:endParaRPr>
          </a:p>
          <a:p>
            <a:pPr lvl="2" algn="ctr" hangingPunct="1">
              <a:lnSpc>
                <a:spcPct val="150000"/>
              </a:lnSpc>
            </a:pPr>
            <a:r>
              <a:rPr lang="zh-TW" altLang="en-US" b="1" dirty="0">
                <a:solidFill>
                  <a:srgbClr val="2F5597"/>
                </a:solidFill>
                <a:latin typeface="Gen Jyuu Gothic XP Medium" panose="020B0402020203020207" pitchFamily="34" charset="-120"/>
                <a:ea typeface="Gen Jyuu Gothic XP Medium" panose="020B0402020203020207" pitchFamily="34" charset="-120"/>
                <a:cs typeface="Gen Jyuu Gothic XP Medium" panose="020B0402020203020207" pitchFamily="34" charset="-120"/>
              </a:rPr>
              <a:t>堆置回收廠</a:t>
            </a:r>
            <a:endParaRPr lang="en-US" altLang="zh-TW" b="1" dirty="0">
              <a:solidFill>
                <a:srgbClr val="2F5597"/>
              </a:solidFill>
              <a:latin typeface="Gen Jyuu Gothic XP Medium" panose="020B0402020203020207" pitchFamily="34" charset="-120"/>
              <a:ea typeface="Gen Jyuu Gothic XP Medium" panose="020B0402020203020207" pitchFamily="34" charset="-120"/>
              <a:cs typeface="Gen Jyuu Gothic XP Medium" panose="020B0402020203020207" pitchFamily="34" charset="-120"/>
            </a:endParaRPr>
          </a:p>
        </p:txBody>
      </p:sp>
      <p:sp>
        <p:nvSpPr>
          <p:cNvPr id="13" name="內容版面配置區 4">
            <a:extLst>
              <a:ext uri="{FF2B5EF4-FFF2-40B4-BE49-F238E27FC236}">
                <a16:creationId xmlns:a16="http://schemas.microsoft.com/office/drawing/2014/main" id="{E09CB9A3-55F0-4858-B6FB-E0999BE65C77}"/>
              </a:ext>
            </a:extLst>
          </p:cNvPr>
          <p:cNvSpPr txBox="1">
            <a:spLocks/>
          </p:cNvSpPr>
          <p:nvPr/>
        </p:nvSpPr>
        <p:spPr>
          <a:xfrm>
            <a:off x="1878020" y="3985692"/>
            <a:ext cx="9938246" cy="47682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>
            <a:normAutofit/>
          </a:bodyPr>
          <a:lstStyle>
            <a:lvl1pPr marL="457200" marR="0" indent="-457200" algn="l" defTabSz="182880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990600" marR="0" indent="-533400" algn="l" defTabSz="182880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1554479" marR="0" indent="-640079" algn="l" defTabSz="182880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2082800" marR="0" indent="-711200" algn="l" defTabSz="182880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2540000" marR="0" indent="-711200" algn="l" defTabSz="182880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2997200" marR="0" indent="-711200" algn="l" defTabSz="182880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3454400" marR="0" indent="-711200" algn="l" defTabSz="182880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3911600" marR="0" indent="-711200" algn="l" defTabSz="182880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4368800" marR="0" indent="-711200" algn="l" defTabSz="182880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 hangingPunct="1">
              <a:lnSpc>
                <a:spcPct val="150000"/>
              </a:lnSpc>
              <a:buNone/>
            </a:pPr>
            <a:r>
              <a:rPr lang="zh-TW" altLang="en-US" b="1" dirty="0">
                <a:solidFill>
                  <a:srgbClr val="2F5597"/>
                </a:solidFill>
                <a:latin typeface="Gen Jyuu Gothic XP Medium" panose="020B0402020203020207" pitchFamily="34" charset="-120"/>
                <a:ea typeface="Gen Jyuu Gothic XP Medium" panose="020B0402020203020207" pitchFamily="34" charset="-120"/>
                <a:cs typeface="Gen Jyuu Gothic XP Medium" panose="020B0402020203020207" pitchFamily="34" charset="-120"/>
              </a:rPr>
              <a:t>可食用食材被以廚餘方式處理</a:t>
            </a:r>
            <a:endParaRPr lang="en-US" altLang="zh-TW" b="1" dirty="0">
              <a:solidFill>
                <a:srgbClr val="2F5597"/>
              </a:solidFill>
              <a:latin typeface="Gen Jyuu Gothic XP Medium" panose="020B0402020203020207" pitchFamily="34" charset="-120"/>
              <a:ea typeface="Gen Jyuu Gothic XP Medium" panose="020B0402020203020207" pitchFamily="34" charset="-120"/>
              <a:cs typeface="Gen Jyuu Gothic XP Medium" panose="020B0402020203020207" pitchFamily="34" charset="-120"/>
            </a:endParaRPr>
          </a:p>
          <a:p>
            <a:pPr lvl="2" algn="ctr" hangingPunct="1">
              <a:lnSpc>
                <a:spcPct val="150000"/>
              </a:lnSpc>
            </a:pPr>
            <a:r>
              <a:rPr lang="zh-TW" altLang="en-US" b="1" dirty="0">
                <a:solidFill>
                  <a:srgbClr val="2F5597"/>
                </a:solidFill>
                <a:latin typeface="Gen Jyuu Gothic XP Medium" panose="020B0402020203020207" pitchFamily="34" charset="-120"/>
                <a:ea typeface="Gen Jyuu Gothic XP Medium" panose="020B0402020203020207" pitchFamily="34" charset="-120"/>
                <a:cs typeface="Gen Jyuu Gothic XP Medium" panose="020B0402020203020207" pitchFamily="34" charset="-120"/>
              </a:rPr>
              <a:t>大眾不偏好醜蔬果</a:t>
            </a:r>
            <a:endParaRPr lang="en-US" altLang="zh-TW" b="1" dirty="0">
              <a:solidFill>
                <a:srgbClr val="2F5597"/>
              </a:solidFill>
              <a:latin typeface="Gen Jyuu Gothic XP Medium" panose="020B0402020203020207" pitchFamily="34" charset="-120"/>
              <a:ea typeface="Gen Jyuu Gothic XP Medium" panose="020B0402020203020207" pitchFamily="34" charset="-120"/>
              <a:cs typeface="Gen Jyuu Gothic XP Medium" panose="020B0402020203020207" pitchFamily="34" charset="-120"/>
            </a:endParaRPr>
          </a:p>
          <a:p>
            <a:pPr lvl="2" algn="ctr" hangingPunct="1">
              <a:lnSpc>
                <a:spcPct val="150000"/>
              </a:lnSpc>
            </a:pPr>
            <a:r>
              <a:rPr lang="zh-TW" altLang="en-US" b="1" dirty="0">
                <a:solidFill>
                  <a:srgbClr val="2F5597"/>
                </a:solidFill>
                <a:latin typeface="Gen Jyuu Gothic XP Medium" panose="020B0402020203020207" pitchFamily="34" charset="-120"/>
                <a:ea typeface="Gen Jyuu Gothic XP Medium" panose="020B0402020203020207" pitchFamily="34" charset="-120"/>
                <a:cs typeface="Gen Jyuu Gothic XP Medium" panose="020B0402020203020207" pitchFamily="34" charset="-120"/>
              </a:rPr>
              <a:t>偏好購買效期長的商品</a:t>
            </a:r>
            <a:endParaRPr lang="en-US" altLang="zh-TW" b="1" dirty="0">
              <a:solidFill>
                <a:srgbClr val="2F5597"/>
              </a:solidFill>
              <a:latin typeface="Gen Jyuu Gothic XP Medium" panose="020B0402020203020207" pitchFamily="34" charset="-120"/>
              <a:ea typeface="Gen Jyuu Gothic XP Medium" panose="020B0402020203020207" pitchFamily="34" charset="-120"/>
              <a:cs typeface="Gen Jyuu Gothic XP Medium" panose="020B0402020203020207" pitchFamily="34" charset="-120"/>
            </a:endParaRPr>
          </a:p>
        </p:txBody>
      </p:sp>
      <p:sp>
        <p:nvSpPr>
          <p:cNvPr id="16" name="內容版面配置區 4">
            <a:extLst>
              <a:ext uri="{FF2B5EF4-FFF2-40B4-BE49-F238E27FC236}">
                <a16:creationId xmlns:a16="http://schemas.microsoft.com/office/drawing/2014/main" id="{411DA6A8-242D-497A-BA6A-37065F7D01EA}"/>
              </a:ext>
            </a:extLst>
          </p:cNvPr>
          <p:cNvSpPr txBox="1">
            <a:spLocks/>
          </p:cNvSpPr>
          <p:nvPr/>
        </p:nvSpPr>
        <p:spPr>
          <a:xfrm>
            <a:off x="4233436" y="10177591"/>
            <a:ext cx="15790127" cy="1323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>
            <a:normAutofit fontScale="92500" lnSpcReduction="10000"/>
          </a:bodyPr>
          <a:lstStyle>
            <a:lvl1pPr marL="457200" marR="0" indent="-457200" algn="l" defTabSz="182880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990600" marR="0" indent="-533400" algn="l" defTabSz="182880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1554479" marR="0" indent="-640079" algn="l" defTabSz="182880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2082800" marR="0" indent="-711200" algn="l" defTabSz="182880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2540000" marR="0" indent="-711200" algn="l" defTabSz="182880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2997200" marR="0" indent="-711200" algn="l" defTabSz="182880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3454400" marR="0" indent="-711200" algn="l" defTabSz="182880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3911600" marR="0" indent="-711200" algn="l" defTabSz="182880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4368800" marR="0" indent="-711200" algn="l" defTabSz="182880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 hangingPunct="1">
              <a:lnSpc>
                <a:spcPct val="150000"/>
              </a:lnSpc>
              <a:buNone/>
            </a:pPr>
            <a:r>
              <a:rPr lang="zh-TW" altLang="en-US" sz="6000" b="1" dirty="0">
                <a:solidFill>
                  <a:srgbClr val="FFA295"/>
                </a:solidFill>
                <a:latin typeface="Gen Jyuu Gothic XP Medium" panose="020B0402020203020207" pitchFamily="34" charset="-120"/>
                <a:ea typeface="Gen Jyuu Gothic XP Medium" panose="020B0402020203020207" pitchFamily="34" charset="-120"/>
                <a:cs typeface="Gen Jyuu Gothic XP Medium" panose="020B0402020203020207" pitchFamily="34" charset="-120"/>
              </a:rPr>
              <a:t>溫室氣體排放增加，為導致氣候變遷的因素之一</a:t>
            </a:r>
            <a:endParaRPr lang="en-US" altLang="zh-TW" sz="6000" b="1" dirty="0">
              <a:solidFill>
                <a:srgbClr val="FFA295"/>
              </a:solidFill>
              <a:latin typeface="Gen Jyuu Gothic XP Medium" panose="020B0402020203020207" pitchFamily="34" charset="-120"/>
              <a:ea typeface="Gen Jyuu Gothic XP Medium" panose="020B0402020203020207" pitchFamily="34" charset="-120"/>
              <a:cs typeface="Gen Jyuu Gothic XP Medium" panose="020B0402020203020207" pitchFamily="34" charset="-120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43AD6902-7268-467E-A8F5-AC45B01EA2BA}"/>
              </a:ext>
            </a:extLst>
          </p:cNvPr>
          <p:cNvSpPr txBox="1"/>
          <p:nvPr/>
        </p:nvSpPr>
        <p:spPr>
          <a:xfrm>
            <a:off x="10934261" y="5249010"/>
            <a:ext cx="5919079" cy="22262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TW" sz="13800" b="1" i="0" u="none" strike="noStrike" cap="none" spc="0" normalizeH="0" baseline="0" dirty="0">
                <a:ln>
                  <a:noFill/>
                </a:ln>
                <a:solidFill>
                  <a:srgbClr val="FFA295"/>
                </a:solidFill>
                <a:effectLst/>
                <a:uFillTx/>
                <a:latin typeface="Comic Sans MS" panose="030F0702030302020204" pitchFamily="66" charset="0"/>
                <a:sym typeface="Helvetica Neue"/>
              </a:rPr>
              <a:t>&amp;</a:t>
            </a:r>
            <a:endParaRPr kumimoji="0" lang="zh-TW" altLang="en-US" sz="13800" b="1" i="0" u="none" strike="noStrike" cap="none" spc="0" normalizeH="0" baseline="0" dirty="0">
              <a:ln>
                <a:noFill/>
              </a:ln>
              <a:solidFill>
                <a:srgbClr val="FFA295"/>
              </a:solidFill>
              <a:effectLst/>
              <a:uFillTx/>
              <a:latin typeface="Comic Sans MS" panose="030F0702030302020204" pitchFamily="66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3777018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>
            <a:extLst>
              <a:ext uri="{FF2B5EF4-FFF2-40B4-BE49-F238E27FC236}">
                <a16:creationId xmlns:a16="http://schemas.microsoft.com/office/drawing/2014/main" id="{65BCA565-47C9-4EB6-AAA9-6C3210478125}"/>
              </a:ext>
            </a:extLst>
          </p:cNvPr>
          <p:cNvGrpSpPr/>
          <p:nvPr/>
        </p:nvGrpSpPr>
        <p:grpSpPr>
          <a:xfrm>
            <a:off x="762000" y="204784"/>
            <a:ext cx="22733000" cy="12631452"/>
            <a:chOff x="762000" y="474948"/>
            <a:chExt cx="22733000" cy="12631452"/>
          </a:xfrm>
        </p:grpSpPr>
        <p:sp>
          <p:nvSpPr>
            <p:cNvPr id="5" name="양쪽 모서리가 둥근 사각형 12">
              <a:extLst>
                <a:ext uri="{FF2B5EF4-FFF2-40B4-BE49-F238E27FC236}">
                  <a16:creationId xmlns:a16="http://schemas.microsoft.com/office/drawing/2014/main" id="{572B50B9-C444-47E2-AB32-0DDF8C77DF48}"/>
                </a:ext>
              </a:extLst>
            </p:cNvPr>
            <p:cNvSpPr/>
            <p:nvPr/>
          </p:nvSpPr>
          <p:spPr>
            <a:xfrm>
              <a:off x="2350689" y="474948"/>
              <a:ext cx="919642" cy="1795896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>
                <a:lumMod val="75000"/>
              </a:schemeClr>
            </a:solidFill>
            <a:ln w="539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sz="4800">
                <a:solidFill>
                  <a:prstClr val="white"/>
                </a:solidFill>
              </a:endParaRPr>
            </a:p>
          </p:txBody>
        </p:sp>
        <p:sp>
          <p:nvSpPr>
            <p:cNvPr id="6" name="모서리가 둥근 직사각형 4">
              <a:extLst>
                <a:ext uri="{FF2B5EF4-FFF2-40B4-BE49-F238E27FC236}">
                  <a16:creationId xmlns:a16="http://schemas.microsoft.com/office/drawing/2014/main" id="{C3967AF2-DE61-4C97-8D7F-2C934516EEA2}"/>
                </a:ext>
              </a:extLst>
            </p:cNvPr>
            <p:cNvSpPr/>
            <p:nvPr/>
          </p:nvSpPr>
          <p:spPr>
            <a:xfrm>
              <a:off x="762000" y="1092200"/>
              <a:ext cx="22733000" cy="12014200"/>
            </a:xfrm>
            <a:prstGeom prst="roundRect">
              <a:avLst>
                <a:gd name="adj" fmla="val 3115"/>
              </a:avLst>
            </a:prstGeom>
            <a:solidFill>
              <a:schemeClr val="bg1"/>
            </a:solidFill>
            <a:ln w="539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sz="4800">
                <a:solidFill>
                  <a:prstClr val="white"/>
                </a:solidFill>
              </a:endParaRPr>
            </a:p>
          </p:txBody>
        </p:sp>
        <p:sp>
          <p:nvSpPr>
            <p:cNvPr id="7" name="자유형 20">
              <a:extLst>
                <a:ext uri="{FF2B5EF4-FFF2-40B4-BE49-F238E27FC236}">
                  <a16:creationId xmlns:a16="http://schemas.microsoft.com/office/drawing/2014/main" id="{023D83D8-8532-413E-9FE1-8F39A472F737}"/>
                </a:ext>
              </a:extLst>
            </p:cNvPr>
            <p:cNvSpPr/>
            <p:nvPr/>
          </p:nvSpPr>
          <p:spPr>
            <a:xfrm>
              <a:off x="2924811" y="474949"/>
              <a:ext cx="10968990" cy="1234502"/>
            </a:xfrm>
            <a:custGeom>
              <a:avLst/>
              <a:gdLst>
                <a:gd name="connsiteX0" fmla="*/ 3245702 w 5903595"/>
                <a:gd name="connsiteY0" fmla="*/ 0 h 706150"/>
                <a:gd name="connsiteX1" fmla="*/ 5686843 w 5903595"/>
                <a:gd name="connsiteY1" fmla="*/ 0 h 706150"/>
                <a:gd name="connsiteX2" fmla="*/ 5903595 w 5903595"/>
                <a:gd name="connsiteY2" fmla="*/ 216752 h 706150"/>
                <a:gd name="connsiteX3" fmla="*/ 5903595 w 5903595"/>
                <a:gd name="connsiteY3" fmla="*/ 489397 h 706150"/>
                <a:gd name="connsiteX4" fmla="*/ 5686843 w 5903595"/>
                <a:gd name="connsiteY4" fmla="*/ 706149 h 706150"/>
                <a:gd name="connsiteX5" fmla="*/ 4504266 w 5903595"/>
                <a:gd name="connsiteY5" fmla="*/ 706149 h 706150"/>
                <a:gd name="connsiteX6" fmla="*/ 4504253 w 5903595"/>
                <a:gd name="connsiteY6" fmla="*/ 706150 h 706150"/>
                <a:gd name="connsiteX7" fmla="*/ 567864 w 5903595"/>
                <a:gd name="connsiteY7" fmla="*/ 706150 h 706150"/>
                <a:gd name="connsiteX8" fmla="*/ 391018 w 5903595"/>
                <a:gd name="connsiteY8" fmla="*/ 706150 h 706150"/>
                <a:gd name="connsiteX9" fmla="*/ 155992 w 5903595"/>
                <a:gd name="connsiteY9" fmla="*/ 583639 h 706150"/>
                <a:gd name="connsiteX10" fmla="*/ 142414 w 5903595"/>
                <a:gd name="connsiteY10" fmla="*/ 530749 h 706150"/>
                <a:gd name="connsiteX11" fmla="*/ 142414 w 5903595"/>
                <a:gd name="connsiteY11" fmla="*/ 169832 h 706150"/>
                <a:gd name="connsiteX12" fmla="*/ 38438 w 5903595"/>
                <a:gd name="connsiteY12" fmla="*/ 24588 h 706150"/>
                <a:gd name="connsiteX13" fmla="*/ 0 w 5903595"/>
                <a:gd name="connsiteY13" fmla="*/ 12721 h 706150"/>
                <a:gd name="connsiteX14" fmla="*/ 0 w 5903595"/>
                <a:gd name="connsiteY14" fmla="*/ 1 h 706150"/>
                <a:gd name="connsiteX15" fmla="*/ 3245692 w 5903595"/>
                <a:gd name="connsiteY15" fmla="*/ 1 h 70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903595" h="706150">
                  <a:moveTo>
                    <a:pt x="3245702" y="0"/>
                  </a:moveTo>
                  <a:lnTo>
                    <a:pt x="5686843" y="0"/>
                  </a:lnTo>
                  <a:cubicBezTo>
                    <a:pt x="5806552" y="0"/>
                    <a:pt x="5903595" y="97043"/>
                    <a:pt x="5903595" y="216752"/>
                  </a:cubicBezTo>
                  <a:lnTo>
                    <a:pt x="5903595" y="489397"/>
                  </a:lnTo>
                  <a:cubicBezTo>
                    <a:pt x="5903595" y="609106"/>
                    <a:pt x="5806552" y="706149"/>
                    <a:pt x="5686843" y="706149"/>
                  </a:cubicBezTo>
                  <a:lnTo>
                    <a:pt x="4504266" y="706149"/>
                  </a:lnTo>
                  <a:lnTo>
                    <a:pt x="4504253" y="706150"/>
                  </a:lnTo>
                  <a:lnTo>
                    <a:pt x="567864" y="706150"/>
                  </a:lnTo>
                  <a:lnTo>
                    <a:pt x="391018" y="706150"/>
                  </a:lnTo>
                  <a:cubicBezTo>
                    <a:pt x="285364" y="706150"/>
                    <a:pt x="194714" y="655634"/>
                    <a:pt x="155992" y="583639"/>
                  </a:cubicBezTo>
                  <a:lnTo>
                    <a:pt x="142414" y="530749"/>
                  </a:lnTo>
                  <a:lnTo>
                    <a:pt x="142414" y="169832"/>
                  </a:lnTo>
                  <a:cubicBezTo>
                    <a:pt x="142414" y="108279"/>
                    <a:pt x="100774" y="54374"/>
                    <a:pt x="38438" y="24588"/>
                  </a:cubicBezTo>
                  <a:lnTo>
                    <a:pt x="0" y="12721"/>
                  </a:lnTo>
                  <a:lnTo>
                    <a:pt x="0" y="1"/>
                  </a:lnTo>
                  <a:lnTo>
                    <a:pt x="3245692" y="1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539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 latinLnBrk="0">
                <a:defRPr/>
              </a:pPr>
              <a:r>
                <a:rPr lang="zh-TW" altLang="en-US" sz="6000" b="1" dirty="0">
                  <a:solidFill>
                    <a:srgbClr val="4472C4">
                      <a:lumMod val="75000"/>
                    </a:srgbClr>
                  </a:solidFill>
                  <a:latin typeface="Gen Jyuu GothicX Medium" panose="020B0402020203020207" pitchFamily="34" charset="-120"/>
                  <a:ea typeface="Gen Jyuu GothicX Medium" panose="020B0402020203020207" pitchFamily="34" charset="-120"/>
                  <a:cs typeface="Gen Jyuu GothicX Medium" panose="020B0402020203020207" pitchFamily="34" charset="-120"/>
                </a:rPr>
                <a:t>問題分析</a:t>
              </a:r>
              <a:endParaRPr lang="en-US" altLang="ko-KR" sz="6000" b="1" dirty="0">
                <a:solidFill>
                  <a:srgbClr val="4472C4">
                    <a:lumMod val="75000"/>
                  </a:srgbClr>
                </a:solidFill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endParaRPr>
            </a:p>
          </p:txBody>
        </p:sp>
      </p:grp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C958CE5-5542-4839-A4B4-13B575F396A2}"/>
              </a:ext>
            </a:extLst>
          </p:cNvPr>
          <p:cNvCxnSpPr>
            <a:cxnSpLocks/>
          </p:cNvCxnSpPr>
          <p:nvPr/>
        </p:nvCxnSpPr>
        <p:spPr>
          <a:xfrm>
            <a:off x="12192000" y="3100039"/>
            <a:ext cx="0" cy="5999356"/>
          </a:xfrm>
          <a:prstGeom prst="line">
            <a:avLst/>
          </a:prstGeom>
          <a:noFill/>
          <a:ln w="76200" cap="flat">
            <a:solidFill>
              <a:srgbClr val="2F5597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2" name="圖形 11" descr="使用者 以實心填滿">
            <a:extLst>
              <a:ext uri="{FF2B5EF4-FFF2-40B4-BE49-F238E27FC236}">
                <a16:creationId xmlns:a16="http://schemas.microsoft.com/office/drawing/2014/main" id="{666D481B-1636-4BA0-93EE-E61DB8567C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75946" y="4077089"/>
            <a:ext cx="5166071" cy="5166071"/>
          </a:xfrm>
          <a:prstGeom prst="rect">
            <a:avLst/>
          </a:prstGeom>
        </p:spPr>
      </p:pic>
      <p:pic>
        <p:nvPicPr>
          <p:cNvPr id="17" name="圖形 16" descr="商店 以實心填滿">
            <a:extLst>
              <a:ext uri="{FF2B5EF4-FFF2-40B4-BE49-F238E27FC236}">
                <a16:creationId xmlns:a16="http://schemas.microsoft.com/office/drawing/2014/main" id="{307A0136-BDDC-4349-ADAB-0A3266C008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231909" y="4077089"/>
            <a:ext cx="5166071" cy="5166071"/>
          </a:xfrm>
          <a:prstGeom prst="rect">
            <a:avLst/>
          </a:prstGeom>
        </p:spPr>
      </p:pic>
      <p:sp>
        <p:nvSpPr>
          <p:cNvPr id="18" name="語音泡泡: 圓角矩形 17">
            <a:extLst>
              <a:ext uri="{FF2B5EF4-FFF2-40B4-BE49-F238E27FC236}">
                <a16:creationId xmlns:a16="http://schemas.microsoft.com/office/drawing/2014/main" id="{E7A2545E-D922-4CE2-859B-F5D35F06D780}"/>
              </a:ext>
            </a:extLst>
          </p:cNvPr>
          <p:cNvSpPr/>
          <p:nvPr/>
        </p:nvSpPr>
        <p:spPr>
          <a:xfrm rot="20052105">
            <a:off x="1666892" y="3314875"/>
            <a:ext cx="4278211" cy="794544"/>
          </a:xfrm>
          <a:prstGeom prst="wedgeRoundRectCallout">
            <a:avLst>
              <a:gd name="adj1" fmla="val -5960"/>
              <a:gd name="adj2" fmla="val 81346"/>
              <a:gd name="adj3" fmla="val 16667"/>
            </a:avLst>
          </a:prstGeom>
          <a:solidFill>
            <a:srgbClr val="FFA295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4000" b="1" i="0" u="none" strike="noStrike" cap="none" spc="0" normalizeH="0" baseline="0" dirty="0">
                <a:ln>
                  <a:noFill/>
                </a:ln>
                <a:solidFill>
                  <a:srgbClr val="2F5597"/>
                </a:solidFill>
                <a:effectLst/>
                <a:uFillTx/>
                <a:latin typeface="Gen Jyuu Gothic XP Medium" panose="020B0402020203020207" pitchFamily="34" charset="-120"/>
                <a:ea typeface="Gen Jyuu Gothic XP Medium" panose="020B0402020203020207" pitchFamily="34" charset="-120"/>
                <a:cs typeface="Gen Jyuu Gothic XP Medium" panose="020B0402020203020207" pitchFamily="34" charset="-120"/>
                <a:sym typeface="Helvetica Neue"/>
              </a:rPr>
              <a:t>什麼是淨零排放？</a:t>
            </a:r>
            <a:endParaRPr kumimoji="0" lang="en-US" altLang="zh-TW" sz="4000" b="1" i="0" u="none" strike="noStrike" cap="none" spc="0" normalizeH="0" baseline="0" dirty="0">
              <a:ln>
                <a:noFill/>
              </a:ln>
              <a:solidFill>
                <a:srgbClr val="2F5597"/>
              </a:solidFill>
              <a:effectLst/>
              <a:uFillTx/>
              <a:latin typeface="Gen Jyuu Gothic XP Medium" panose="020B0402020203020207" pitchFamily="34" charset="-120"/>
              <a:ea typeface="Gen Jyuu Gothic XP Medium" panose="020B0402020203020207" pitchFamily="34" charset="-120"/>
              <a:cs typeface="Gen Jyuu Gothic XP Medium" panose="020B0402020203020207" pitchFamily="34" charset="-120"/>
              <a:sym typeface="Helvetica Neue"/>
            </a:endParaRPr>
          </a:p>
        </p:txBody>
      </p:sp>
      <p:sp>
        <p:nvSpPr>
          <p:cNvPr id="20" name="語音泡泡: 圓角矩形 19">
            <a:extLst>
              <a:ext uri="{FF2B5EF4-FFF2-40B4-BE49-F238E27FC236}">
                <a16:creationId xmlns:a16="http://schemas.microsoft.com/office/drawing/2014/main" id="{7C5214B9-74C9-4DA2-92C0-5F8B3E76B419}"/>
              </a:ext>
            </a:extLst>
          </p:cNvPr>
          <p:cNvSpPr/>
          <p:nvPr/>
        </p:nvSpPr>
        <p:spPr>
          <a:xfrm rot="19729218">
            <a:off x="1669797" y="5864467"/>
            <a:ext cx="3168921" cy="1475581"/>
          </a:xfrm>
          <a:prstGeom prst="wedgeRoundRectCallout">
            <a:avLst>
              <a:gd name="adj1" fmla="val -13362"/>
              <a:gd name="adj2" fmla="val 87868"/>
              <a:gd name="adj3" fmla="val 16667"/>
            </a:avLst>
          </a:prstGeom>
          <a:solidFill>
            <a:srgbClr val="FFA295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4000" b="1" i="0" u="none" strike="noStrike" cap="none" spc="0" normalizeH="0" baseline="0" dirty="0">
                <a:ln>
                  <a:noFill/>
                </a:ln>
                <a:solidFill>
                  <a:srgbClr val="2F5597"/>
                </a:solidFill>
                <a:effectLst/>
                <a:uFillTx/>
                <a:latin typeface="Gen Jyuu Gothic XP Medium" panose="020B0402020203020207" pitchFamily="34" charset="-120"/>
                <a:ea typeface="Gen Jyuu Gothic XP Medium" panose="020B0402020203020207" pitchFamily="34" charset="-120"/>
                <a:cs typeface="Gen Jyuu Gothic XP Medium" panose="020B0402020203020207" pitchFamily="34" charset="-120"/>
                <a:sym typeface="Helvetica Neue"/>
              </a:rPr>
              <a:t>我沒有買過醜蔬果</a:t>
            </a:r>
            <a:endParaRPr kumimoji="0" lang="en-US" altLang="zh-TW" sz="4000" b="1" i="0" u="none" strike="noStrike" cap="none" spc="0" normalizeH="0" baseline="0" dirty="0">
              <a:ln>
                <a:noFill/>
              </a:ln>
              <a:solidFill>
                <a:srgbClr val="2F5597"/>
              </a:solidFill>
              <a:effectLst/>
              <a:uFillTx/>
              <a:latin typeface="Gen Jyuu Gothic XP Medium" panose="020B0402020203020207" pitchFamily="34" charset="-120"/>
              <a:ea typeface="Gen Jyuu Gothic XP Medium" panose="020B0402020203020207" pitchFamily="34" charset="-120"/>
              <a:cs typeface="Gen Jyuu Gothic XP Medium" panose="020B0402020203020207" pitchFamily="34" charset="-120"/>
              <a:sym typeface="Helvetica Neue"/>
            </a:endParaRPr>
          </a:p>
        </p:txBody>
      </p:sp>
      <p:sp>
        <p:nvSpPr>
          <p:cNvPr id="21" name="語音泡泡: 圓角矩形 20">
            <a:extLst>
              <a:ext uri="{FF2B5EF4-FFF2-40B4-BE49-F238E27FC236}">
                <a16:creationId xmlns:a16="http://schemas.microsoft.com/office/drawing/2014/main" id="{1FCBCA7F-C137-4709-9A3C-0D55E1E3B9FA}"/>
              </a:ext>
            </a:extLst>
          </p:cNvPr>
          <p:cNvSpPr/>
          <p:nvPr/>
        </p:nvSpPr>
        <p:spPr>
          <a:xfrm rot="1451273">
            <a:off x="6827701" y="3020658"/>
            <a:ext cx="4964774" cy="2156619"/>
          </a:xfrm>
          <a:prstGeom prst="wedgeRoundRectCallout">
            <a:avLst>
              <a:gd name="adj1" fmla="val 10480"/>
              <a:gd name="adj2" fmla="val 89923"/>
              <a:gd name="adj3" fmla="val 16667"/>
            </a:avLst>
          </a:prstGeom>
          <a:solidFill>
            <a:srgbClr val="FFA295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4000" b="1" i="0" u="none" strike="noStrike" cap="none" spc="0" normalizeH="0" baseline="0" dirty="0">
                <a:ln>
                  <a:noFill/>
                </a:ln>
                <a:solidFill>
                  <a:srgbClr val="2F5597"/>
                </a:solidFill>
                <a:effectLst/>
                <a:uFillTx/>
                <a:latin typeface="Gen Jyuu Gothic XP Medium" panose="020B0402020203020207" pitchFamily="34" charset="-120"/>
                <a:ea typeface="Gen Jyuu Gothic XP Medium" panose="020B0402020203020207" pitchFamily="34" charset="-120"/>
                <a:cs typeface="Gen Jyuu Gothic XP Medium" panose="020B0402020203020207" pitchFamily="34" charset="-120"/>
                <a:sym typeface="Helvetica Neue"/>
              </a:rPr>
              <a:t>我喜歡保存期限長的東西，包裝日期過了我就不吃了</a:t>
            </a:r>
            <a:endParaRPr kumimoji="0" lang="en-US" altLang="zh-TW" sz="4000" b="1" i="0" u="none" strike="noStrike" cap="none" spc="0" normalizeH="0" baseline="0" dirty="0">
              <a:ln>
                <a:noFill/>
              </a:ln>
              <a:solidFill>
                <a:srgbClr val="2F5597"/>
              </a:solidFill>
              <a:effectLst/>
              <a:uFillTx/>
              <a:latin typeface="Gen Jyuu Gothic XP Medium" panose="020B0402020203020207" pitchFamily="34" charset="-120"/>
              <a:ea typeface="Gen Jyuu Gothic XP Medium" panose="020B0402020203020207" pitchFamily="34" charset="-120"/>
              <a:cs typeface="Gen Jyuu Gothic XP Medium" panose="020B0402020203020207" pitchFamily="34" charset="-120"/>
              <a:sym typeface="Helvetica Neue"/>
            </a:endParaRPr>
          </a:p>
        </p:txBody>
      </p:sp>
      <p:sp>
        <p:nvSpPr>
          <p:cNvPr id="22" name="語音泡泡: 圓角矩形 21">
            <a:extLst>
              <a:ext uri="{FF2B5EF4-FFF2-40B4-BE49-F238E27FC236}">
                <a16:creationId xmlns:a16="http://schemas.microsoft.com/office/drawing/2014/main" id="{B97BBC40-7A44-4B58-A89F-1CC531872587}"/>
              </a:ext>
            </a:extLst>
          </p:cNvPr>
          <p:cNvSpPr/>
          <p:nvPr/>
        </p:nvSpPr>
        <p:spPr>
          <a:xfrm rot="1451273">
            <a:off x="19692136" y="2926851"/>
            <a:ext cx="2773044" cy="1475581"/>
          </a:xfrm>
          <a:prstGeom prst="wedgeRoundRectCallout">
            <a:avLst>
              <a:gd name="adj1" fmla="val 7694"/>
              <a:gd name="adj2" fmla="val 106737"/>
              <a:gd name="adj3" fmla="val 16667"/>
            </a:avLst>
          </a:prstGeom>
          <a:solidFill>
            <a:srgbClr val="2F5597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4000" b="1" i="0" u="none" strike="noStrike" cap="none" spc="0" normalizeH="0" baseline="0" dirty="0">
                <a:ln>
                  <a:noFill/>
                </a:ln>
                <a:solidFill>
                  <a:srgbClr val="FFA295"/>
                </a:solidFill>
                <a:effectLst/>
                <a:uFillTx/>
                <a:latin typeface="Gen Jyuu Gothic XP Medium" panose="020B0402020203020207" pitchFamily="34" charset="-120"/>
                <a:ea typeface="Gen Jyuu Gothic XP Medium" panose="020B0402020203020207" pitchFamily="34" charset="-120"/>
                <a:cs typeface="Gen Jyuu Gothic XP Medium" panose="020B0402020203020207" pitchFamily="34" charset="-120"/>
                <a:sym typeface="Helvetica Neue"/>
              </a:rPr>
              <a:t>我賣不完就丟廚餘</a:t>
            </a:r>
            <a:endParaRPr kumimoji="0" lang="en-US" altLang="zh-TW" sz="4000" b="1" i="0" u="none" strike="noStrike" cap="none" spc="0" normalizeH="0" baseline="0" dirty="0">
              <a:ln>
                <a:noFill/>
              </a:ln>
              <a:solidFill>
                <a:srgbClr val="FFA295"/>
              </a:solidFill>
              <a:effectLst/>
              <a:uFillTx/>
              <a:latin typeface="Gen Jyuu Gothic XP Medium" panose="020B0402020203020207" pitchFamily="34" charset="-120"/>
              <a:ea typeface="Gen Jyuu Gothic XP Medium" panose="020B0402020203020207" pitchFamily="34" charset="-120"/>
              <a:cs typeface="Gen Jyuu Gothic XP Medium" panose="020B0402020203020207" pitchFamily="34" charset="-120"/>
              <a:sym typeface="Helvetica Neue"/>
            </a:endParaRPr>
          </a:p>
        </p:txBody>
      </p:sp>
      <p:sp>
        <p:nvSpPr>
          <p:cNvPr id="23" name="語音泡泡: 圓角矩形 22">
            <a:extLst>
              <a:ext uri="{FF2B5EF4-FFF2-40B4-BE49-F238E27FC236}">
                <a16:creationId xmlns:a16="http://schemas.microsoft.com/office/drawing/2014/main" id="{0D237E28-2436-432C-A7E0-433DA74E3E6E}"/>
              </a:ext>
            </a:extLst>
          </p:cNvPr>
          <p:cNvSpPr/>
          <p:nvPr/>
        </p:nvSpPr>
        <p:spPr>
          <a:xfrm rot="20436327">
            <a:off x="13122284" y="3030672"/>
            <a:ext cx="2773044" cy="1475581"/>
          </a:xfrm>
          <a:prstGeom prst="wedgeRoundRectCallout">
            <a:avLst>
              <a:gd name="adj1" fmla="val -15662"/>
              <a:gd name="adj2" fmla="val 80010"/>
              <a:gd name="adj3" fmla="val 16667"/>
            </a:avLst>
          </a:prstGeom>
          <a:solidFill>
            <a:srgbClr val="2F5597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4000" b="1" i="0" u="none" strike="noStrike" cap="none" spc="0" normalizeH="0" baseline="0" dirty="0">
                <a:ln>
                  <a:noFill/>
                </a:ln>
                <a:solidFill>
                  <a:srgbClr val="FFA295"/>
                </a:solidFill>
                <a:effectLst/>
                <a:uFillTx/>
                <a:latin typeface="Gen Jyuu Gothic XP Medium" panose="020B0402020203020207" pitchFamily="34" charset="-120"/>
                <a:ea typeface="Gen Jyuu Gothic XP Medium" panose="020B0402020203020207" pitchFamily="34" charset="-120"/>
                <a:cs typeface="Gen Jyuu Gothic XP Medium" panose="020B0402020203020207" pitchFamily="34" charset="-120"/>
                <a:sym typeface="Helvetica Neue"/>
              </a:rPr>
              <a:t>我會帶回家分送</a:t>
            </a:r>
            <a:endParaRPr kumimoji="0" lang="en-US" altLang="zh-TW" sz="4000" b="1" i="0" u="none" strike="noStrike" cap="none" spc="0" normalizeH="0" baseline="0" dirty="0">
              <a:ln>
                <a:noFill/>
              </a:ln>
              <a:solidFill>
                <a:srgbClr val="FFA295"/>
              </a:solidFill>
              <a:effectLst/>
              <a:uFillTx/>
              <a:latin typeface="Gen Jyuu Gothic XP Medium" panose="020B0402020203020207" pitchFamily="34" charset="-120"/>
              <a:ea typeface="Gen Jyuu Gothic XP Medium" panose="020B0402020203020207" pitchFamily="34" charset="-120"/>
              <a:cs typeface="Gen Jyuu Gothic XP Medium" panose="020B0402020203020207" pitchFamily="34" charset="-120"/>
              <a:sym typeface="Helvetica Neue"/>
            </a:endParaRPr>
          </a:p>
        </p:txBody>
      </p:sp>
      <p:sp>
        <p:nvSpPr>
          <p:cNvPr id="24" name="語音泡泡: 圓角矩形 23">
            <a:extLst>
              <a:ext uri="{FF2B5EF4-FFF2-40B4-BE49-F238E27FC236}">
                <a16:creationId xmlns:a16="http://schemas.microsoft.com/office/drawing/2014/main" id="{B0941DE3-0A39-4136-B8A5-DF98E3635A89}"/>
              </a:ext>
            </a:extLst>
          </p:cNvPr>
          <p:cNvSpPr/>
          <p:nvPr/>
        </p:nvSpPr>
        <p:spPr>
          <a:xfrm>
            <a:off x="16976928" y="8845888"/>
            <a:ext cx="5696997" cy="794544"/>
          </a:xfrm>
          <a:prstGeom prst="wedgeRoundRectCallout">
            <a:avLst>
              <a:gd name="adj1" fmla="val 6466"/>
              <a:gd name="adj2" fmla="val -125907"/>
              <a:gd name="adj3" fmla="val 16667"/>
            </a:avLst>
          </a:prstGeom>
          <a:solidFill>
            <a:srgbClr val="2F5597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4000" b="1" i="0" u="none" strike="noStrike" cap="none" spc="0" normalizeH="0" baseline="0" dirty="0">
                <a:ln>
                  <a:noFill/>
                </a:ln>
                <a:solidFill>
                  <a:srgbClr val="FFA295"/>
                </a:solidFill>
                <a:effectLst/>
                <a:uFillTx/>
                <a:latin typeface="Gen Jyuu Gothic XP Medium" panose="020B0402020203020207" pitchFamily="34" charset="-120"/>
                <a:ea typeface="Gen Jyuu Gothic XP Medium" panose="020B0402020203020207" pitchFamily="34" charset="-120"/>
                <a:cs typeface="Gen Jyuu Gothic XP Medium" panose="020B0402020203020207" pitchFamily="34" charset="-120"/>
                <a:sym typeface="Helvetica Neue"/>
              </a:rPr>
              <a:t>我會ＰＯ在臉書社團</a:t>
            </a:r>
            <a:endParaRPr kumimoji="0" lang="en-US" altLang="zh-TW" sz="4000" b="1" i="0" u="none" strike="noStrike" cap="none" spc="0" normalizeH="0" baseline="0" dirty="0">
              <a:ln>
                <a:noFill/>
              </a:ln>
              <a:solidFill>
                <a:srgbClr val="FFA295"/>
              </a:solidFill>
              <a:effectLst/>
              <a:uFillTx/>
              <a:latin typeface="Gen Jyuu Gothic XP Medium" panose="020B0402020203020207" pitchFamily="34" charset="-120"/>
              <a:ea typeface="Gen Jyuu Gothic XP Medium" panose="020B0402020203020207" pitchFamily="34" charset="-120"/>
              <a:cs typeface="Gen Jyuu Gothic XP Medium" panose="020B0402020203020207" pitchFamily="34" charset="-120"/>
              <a:sym typeface="Helvetica Neue"/>
            </a:endParaRPr>
          </a:p>
        </p:txBody>
      </p:sp>
      <p:sp>
        <p:nvSpPr>
          <p:cNvPr id="19" name="矩形: 圓角 18">
            <a:extLst>
              <a:ext uri="{FF2B5EF4-FFF2-40B4-BE49-F238E27FC236}">
                <a16:creationId xmlns:a16="http://schemas.microsoft.com/office/drawing/2014/main" id="{2A7AA121-BA76-40D3-9CE1-65462B17995A}"/>
              </a:ext>
            </a:extLst>
          </p:cNvPr>
          <p:cNvSpPr/>
          <p:nvPr/>
        </p:nvSpPr>
        <p:spPr>
          <a:xfrm>
            <a:off x="1513859" y="10752961"/>
            <a:ext cx="11282085" cy="1356082"/>
          </a:xfrm>
          <a:prstGeom prst="roundRect">
            <a:avLst>
              <a:gd name="adj" fmla="val 50000"/>
            </a:avLst>
          </a:prstGeom>
          <a:solidFill>
            <a:srgbClr val="2F5597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zh-TW" altLang="en-US" sz="5600" b="1" dirty="0">
                <a:solidFill>
                  <a:schemeClr val="bg1"/>
                </a:solidFill>
                <a:latin typeface="Gen Jyuu Gothic XP Medium" panose="020B0402020203020207" pitchFamily="34" charset="-120"/>
                <a:ea typeface="Gen Jyuu Gothic XP Medium" panose="020B0402020203020207" pitchFamily="34" charset="-120"/>
                <a:cs typeface="Gen Jyuu Gothic XP Medium" panose="020B0402020203020207" pitchFamily="34" charset="-120"/>
              </a:rPr>
              <a:t>觀念不改變、不知道怎麼處理剩食</a:t>
            </a:r>
            <a:endParaRPr lang="en-US" altLang="zh-TW" sz="5600" b="1" dirty="0">
              <a:solidFill>
                <a:schemeClr val="bg1"/>
              </a:solidFill>
              <a:latin typeface="Gen Jyuu Gothic XP Medium" panose="020B0402020203020207" pitchFamily="34" charset="-120"/>
              <a:ea typeface="Gen Jyuu Gothic XP Medium" panose="020B0402020203020207" pitchFamily="34" charset="-120"/>
              <a:cs typeface="Gen Jyuu Gothic XP Medium" panose="020B0402020203020207" pitchFamily="34" charset="-120"/>
            </a:endParaRPr>
          </a:p>
        </p:txBody>
      </p:sp>
      <p:sp>
        <p:nvSpPr>
          <p:cNvPr id="28" name="矩形: 圓角 27">
            <a:extLst>
              <a:ext uri="{FF2B5EF4-FFF2-40B4-BE49-F238E27FC236}">
                <a16:creationId xmlns:a16="http://schemas.microsoft.com/office/drawing/2014/main" id="{682F27AD-D51F-49FD-B1BC-AE159D99A53B}"/>
              </a:ext>
            </a:extLst>
          </p:cNvPr>
          <p:cNvSpPr/>
          <p:nvPr/>
        </p:nvSpPr>
        <p:spPr>
          <a:xfrm>
            <a:off x="14550787" y="10752961"/>
            <a:ext cx="8254981" cy="1356082"/>
          </a:xfrm>
          <a:prstGeom prst="roundRect">
            <a:avLst>
              <a:gd name="adj" fmla="val 50000"/>
            </a:avLst>
          </a:prstGeom>
          <a:solidFill>
            <a:srgbClr val="FFA295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zh-TW" altLang="en-US" sz="5600" b="1" dirty="0">
                <a:solidFill>
                  <a:schemeClr val="bg1"/>
                </a:solidFill>
                <a:latin typeface="Gen Jyuu Gothic XP Medium" panose="020B0402020203020207" pitchFamily="34" charset="-120"/>
                <a:ea typeface="Gen Jyuu Gothic XP Medium" panose="020B0402020203020207" pitchFamily="34" charset="-120"/>
                <a:cs typeface="Gen Jyuu Gothic XP Medium" panose="020B0402020203020207" pitchFamily="34" charset="-120"/>
              </a:rPr>
              <a:t>無法達成淨零排放目標</a:t>
            </a:r>
            <a:endParaRPr lang="en-US" altLang="zh-TW" sz="5600" b="1" dirty="0">
              <a:solidFill>
                <a:schemeClr val="bg1"/>
              </a:solidFill>
              <a:latin typeface="Gen Jyuu Gothic XP Medium" panose="020B0402020203020207" pitchFamily="34" charset="-120"/>
              <a:ea typeface="Gen Jyuu Gothic XP Medium" panose="020B0402020203020207" pitchFamily="34" charset="-120"/>
              <a:cs typeface="Gen Jyuu Gothic XP Medium" panose="020B0402020203020207" pitchFamily="34" charset="-120"/>
            </a:endParaRPr>
          </a:p>
        </p:txBody>
      </p:sp>
      <p:sp>
        <p:nvSpPr>
          <p:cNvPr id="160" name="箭號: 向右 159">
            <a:extLst>
              <a:ext uri="{FF2B5EF4-FFF2-40B4-BE49-F238E27FC236}">
                <a16:creationId xmlns:a16="http://schemas.microsoft.com/office/drawing/2014/main" id="{5D44FBD0-17A7-4F94-9095-9DE59F87BB91}"/>
              </a:ext>
            </a:extLst>
          </p:cNvPr>
          <p:cNvSpPr/>
          <p:nvPr/>
        </p:nvSpPr>
        <p:spPr>
          <a:xfrm>
            <a:off x="13190220" y="10988610"/>
            <a:ext cx="1143000" cy="884783"/>
          </a:xfrm>
          <a:prstGeom prst="rightArrow">
            <a:avLst/>
          </a:prstGeom>
          <a:solidFill>
            <a:srgbClr val="2F5597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2400" b="0" i="0" u="none" strike="noStrike" cap="none" spc="0" normalizeH="0" baseline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91590617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>
            <a:extLst>
              <a:ext uri="{FF2B5EF4-FFF2-40B4-BE49-F238E27FC236}">
                <a16:creationId xmlns:a16="http://schemas.microsoft.com/office/drawing/2014/main" id="{F8F5371C-E087-418F-9AA8-ACF5313E9B80}"/>
              </a:ext>
            </a:extLst>
          </p:cNvPr>
          <p:cNvGrpSpPr/>
          <p:nvPr/>
        </p:nvGrpSpPr>
        <p:grpSpPr>
          <a:xfrm>
            <a:off x="762000" y="204784"/>
            <a:ext cx="22733000" cy="12631452"/>
            <a:chOff x="762000" y="474948"/>
            <a:chExt cx="22733000" cy="12631452"/>
          </a:xfrm>
        </p:grpSpPr>
        <p:sp>
          <p:nvSpPr>
            <p:cNvPr id="5" name="양쪽 모서리가 둥근 사각형 12">
              <a:extLst>
                <a:ext uri="{FF2B5EF4-FFF2-40B4-BE49-F238E27FC236}">
                  <a16:creationId xmlns:a16="http://schemas.microsoft.com/office/drawing/2014/main" id="{43D2EF8B-4C7E-4CA0-BF17-6F2D6AE0DC88}"/>
                </a:ext>
              </a:extLst>
            </p:cNvPr>
            <p:cNvSpPr/>
            <p:nvPr/>
          </p:nvSpPr>
          <p:spPr>
            <a:xfrm>
              <a:off x="2350689" y="474948"/>
              <a:ext cx="919642" cy="1795896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>
                <a:lumMod val="75000"/>
              </a:schemeClr>
            </a:solidFill>
            <a:ln w="539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sz="4800">
                <a:solidFill>
                  <a:prstClr val="white"/>
                </a:solidFill>
              </a:endParaRPr>
            </a:p>
          </p:txBody>
        </p:sp>
        <p:sp>
          <p:nvSpPr>
            <p:cNvPr id="6" name="모서리가 둥근 직사각형 4">
              <a:extLst>
                <a:ext uri="{FF2B5EF4-FFF2-40B4-BE49-F238E27FC236}">
                  <a16:creationId xmlns:a16="http://schemas.microsoft.com/office/drawing/2014/main" id="{22C2B37D-E8A2-4702-A10C-1270BF96240F}"/>
                </a:ext>
              </a:extLst>
            </p:cNvPr>
            <p:cNvSpPr/>
            <p:nvPr/>
          </p:nvSpPr>
          <p:spPr>
            <a:xfrm>
              <a:off x="762000" y="1092200"/>
              <a:ext cx="22733000" cy="12014200"/>
            </a:xfrm>
            <a:prstGeom prst="roundRect">
              <a:avLst>
                <a:gd name="adj" fmla="val 3115"/>
              </a:avLst>
            </a:prstGeom>
            <a:solidFill>
              <a:schemeClr val="bg1"/>
            </a:solidFill>
            <a:ln w="539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sz="4800">
                <a:solidFill>
                  <a:prstClr val="white"/>
                </a:solidFill>
              </a:endParaRPr>
            </a:p>
          </p:txBody>
        </p:sp>
        <p:sp>
          <p:nvSpPr>
            <p:cNvPr id="7" name="자유형 20">
              <a:extLst>
                <a:ext uri="{FF2B5EF4-FFF2-40B4-BE49-F238E27FC236}">
                  <a16:creationId xmlns:a16="http://schemas.microsoft.com/office/drawing/2014/main" id="{DBF83428-E20B-46B1-BEE1-3435A00A2AA5}"/>
                </a:ext>
              </a:extLst>
            </p:cNvPr>
            <p:cNvSpPr/>
            <p:nvPr/>
          </p:nvSpPr>
          <p:spPr>
            <a:xfrm>
              <a:off x="2924811" y="474949"/>
              <a:ext cx="10968990" cy="1234502"/>
            </a:xfrm>
            <a:custGeom>
              <a:avLst/>
              <a:gdLst>
                <a:gd name="connsiteX0" fmla="*/ 3245702 w 5903595"/>
                <a:gd name="connsiteY0" fmla="*/ 0 h 706150"/>
                <a:gd name="connsiteX1" fmla="*/ 5686843 w 5903595"/>
                <a:gd name="connsiteY1" fmla="*/ 0 h 706150"/>
                <a:gd name="connsiteX2" fmla="*/ 5903595 w 5903595"/>
                <a:gd name="connsiteY2" fmla="*/ 216752 h 706150"/>
                <a:gd name="connsiteX3" fmla="*/ 5903595 w 5903595"/>
                <a:gd name="connsiteY3" fmla="*/ 489397 h 706150"/>
                <a:gd name="connsiteX4" fmla="*/ 5686843 w 5903595"/>
                <a:gd name="connsiteY4" fmla="*/ 706149 h 706150"/>
                <a:gd name="connsiteX5" fmla="*/ 4504266 w 5903595"/>
                <a:gd name="connsiteY5" fmla="*/ 706149 h 706150"/>
                <a:gd name="connsiteX6" fmla="*/ 4504253 w 5903595"/>
                <a:gd name="connsiteY6" fmla="*/ 706150 h 706150"/>
                <a:gd name="connsiteX7" fmla="*/ 567864 w 5903595"/>
                <a:gd name="connsiteY7" fmla="*/ 706150 h 706150"/>
                <a:gd name="connsiteX8" fmla="*/ 391018 w 5903595"/>
                <a:gd name="connsiteY8" fmla="*/ 706150 h 706150"/>
                <a:gd name="connsiteX9" fmla="*/ 155992 w 5903595"/>
                <a:gd name="connsiteY9" fmla="*/ 583639 h 706150"/>
                <a:gd name="connsiteX10" fmla="*/ 142414 w 5903595"/>
                <a:gd name="connsiteY10" fmla="*/ 530749 h 706150"/>
                <a:gd name="connsiteX11" fmla="*/ 142414 w 5903595"/>
                <a:gd name="connsiteY11" fmla="*/ 169832 h 706150"/>
                <a:gd name="connsiteX12" fmla="*/ 38438 w 5903595"/>
                <a:gd name="connsiteY12" fmla="*/ 24588 h 706150"/>
                <a:gd name="connsiteX13" fmla="*/ 0 w 5903595"/>
                <a:gd name="connsiteY13" fmla="*/ 12721 h 706150"/>
                <a:gd name="connsiteX14" fmla="*/ 0 w 5903595"/>
                <a:gd name="connsiteY14" fmla="*/ 1 h 706150"/>
                <a:gd name="connsiteX15" fmla="*/ 3245692 w 5903595"/>
                <a:gd name="connsiteY15" fmla="*/ 1 h 70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903595" h="706150">
                  <a:moveTo>
                    <a:pt x="3245702" y="0"/>
                  </a:moveTo>
                  <a:lnTo>
                    <a:pt x="5686843" y="0"/>
                  </a:lnTo>
                  <a:cubicBezTo>
                    <a:pt x="5806552" y="0"/>
                    <a:pt x="5903595" y="97043"/>
                    <a:pt x="5903595" y="216752"/>
                  </a:cubicBezTo>
                  <a:lnTo>
                    <a:pt x="5903595" y="489397"/>
                  </a:lnTo>
                  <a:cubicBezTo>
                    <a:pt x="5903595" y="609106"/>
                    <a:pt x="5806552" y="706149"/>
                    <a:pt x="5686843" y="706149"/>
                  </a:cubicBezTo>
                  <a:lnTo>
                    <a:pt x="4504266" y="706149"/>
                  </a:lnTo>
                  <a:lnTo>
                    <a:pt x="4504253" y="706150"/>
                  </a:lnTo>
                  <a:lnTo>
                    <a:pt x="567864" y="706150"/>
                  </a:lnTo>
                  <a:lnTo>
                    <a:pt x="391018" y="706150"/>
                  </a:lnTo>
                  <a:cubicBezTo>
                    <a:pt x="285364" y="706150"/>
                    <a:pt x="194714" y="655634"/>
                    <a:pt x="155992" y="583639"/>
                  </a:cubicBezTo>
                  <a:lnTo>
                    <a:pt x="142414" y="530749"/>
                  </a:lnTo>
                  <a:lnTo>
                    <a:pt x="142414" y="169832"/>
                  </a:lnTo>
                  <a:cubicBezTo>
                    <a:pt x="142414" y="108279"/>
                    <a:pt x="100774" y="54374"/>
                    <a:pt x="38438" y="24588"/>
                  </a:cubicBezTo>
                  <a:lnTo>
                    <a:pt x="0" y="12721"/>
                  </a:lnTo>
                  <a:lnTo>
                    <a:pt x="0" y="1"/>
                  </a:lnTo>
                  <a:lnTo>
                    <a:pt x="3245692" y="1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539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 latinLnBrk="0">
                <a:defRPr/>
              </a:pPr>
              <a:r>
                <a:rPr lang="zh-TW" altLang="en-US" sz="6000" b="1" dirty="0">
                  <a:solidFill>
                    <a:srgbClr val="4472C4">
                      <a:lumMod val="75000"/>
                    </a:srgbClr>
                  </a:solidFill>
                  <a:latin typeface="Gen Jyuu GothicX Medium" panose="020B0402020203020207" pitchFamily="34" charset="-120"/>
                  <a:ea typeface="Gen Jyuu GothicX Medium" panose="020B0402020203020207" pitchFamily="34" charset="-120"/>
                  <a:cs typeface="Gen Jyuu GothicX Medium" panose="020B0402020203020207" pitchFamily="34" charset="-120"/>
                </a:rPr>
                <a:t>國內外現況</a:t>
              </a:r>
              <a:endParaRPr lang="en-US" altLang="ko-KR" sz="6000" b="1" dirty="0">
                <a:solidFill>
                  <a:srgbClr val="4472C4">
                    <a:lumMod val="75000"/>
                  </a:srgbClr>
                </a:solidFill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endParaRPr>
            </a:p>
          </p:txBody>
        </p:sp>
      </p:grp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CE597816-D2F3-4DBC-A782-A784912AEC9E}"/>
              </a:ext>
            </a:extLst>
          </p:cNvPr>
          <p:cNvSpPr/>
          <p:nvPr/>
        </p:nvSpPr>
        <p:spPr>
          <a:xfrm>
            <a:off x="5288870" y="4802407"/>
            <a:ext cx="4976705" cy="1059510"/>
          </a:xfrm>
          <a:prstGeom prst="roundRect">
            <a:avLst>
              <a:gd name="adj" fmla="val 50000"/>
            </a:avLst>
          </a:prstGeom>
          <a:solidFill>
            <a:srgbClr val="FFA2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800" b="1" dirty="0">
                <a:solidFill>
                  <a:srgbClr val="2F5597"/>
                </a:solidFill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國內現況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06AC1168-40D0-4ED9-84B5-AE96393C5DE4}"/>
              </a:ext>
            </a:extLst>
          </p:cNvPr>
          <p:cNvSpPr txBox="1"/>
          <p:nvPr/>
        </p:nvSpPr>
        <p:spPr>
          <a:xfrm>
            <a:off x="3798698" y="7586883"/>
            <a:ext cx="7957048" cy="23185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685800" marR="0" indent="-685800" defTabSz="2438337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zh-TW" altLang="en-US" sz="4800" b="1" i="0" dirty="0">
                <a:solidFill>
                  <a:srgbClr val="FFA295"/>
                </a:solidFill>
                <a:effectLst/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食物銀行法草案</a:t>
            </a:r>
            <a:endParaRPr lang="en-US" altLang="zh-TW" sz="4800" b="1" i="0" dirty="0">
              <a:solidFill>
                <a:srgbClr val="FFA295"/>
              </a:solidFill>
              <a:effectLst/>
              <a:latin typeface="Gen Jyuu GothicX Medium" panose="020B0402020203020207" pitchFamily="34" charset="-120"/>
              <a:ea typeface="Gen Jyuu GothicX Medium" panose="020B0402020203020207" pitchFamily="34" charset="-120"/>
              <a:cs typeface="Gen Jyuu GothicX Medium" panose="020B0402020203020207" pitchFamily="34" charset="-120"/>
            </a:endParaRPr>
          </a:p>
          <a:p>
            <a:pPr marL="685800" marR="0" indent="-685800" defTabSz="2438337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zh-TW" altLang="en-US" sz="4800" b="1" i="0" u="none" strike="noStrike" cap="none" spc="0" normalizeH="0" baseline="0" dirty="0">
                <a:ln>
                  <a:noFill/>
                </a:ln>
                <a:solidFill>
                  <a:srgbClr val="FFA295"/>
                </a:solidFill>
                <a:effectLst/>
                <a:uFillTx/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  <a:sym typeface="Helvetica Neue"/>
              </a:rPr>
              <a:t>軟性的政策制訂</a:t>
            </a:r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189834E9-481C-44EE-B3F8-0D6665559682}"/>
              </a:ext>
            </a:extLst>
          </p:cNvPr>
          <p:cNvSpPr/>
          <p:nvPr/>
        </p:nvSpPr>
        <p:spPr>
          <a:xfrm>
            <a:off x="14792445" y="4802407"/>
            <a:ext cx="4976705" cy="1059510"/>
          </a:xfrm>
          <a:prstGeom prst="roundRect">
            <a:avLst>
              <a:gd name="adj" fmla="val 50000"/>
            </a:avLst>
          </a:prstGeom>
          <a:solidFill>
            <a:srgbClr val="FFA2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800" b="1" dirty="0">
                <a:solidFill>
                  <a:srgbClr val="2F5597"/>
                </a:solidFill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國外現況－日本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204F07CB-1B6D-4AF9-9DA1-28379E2F8AAC}"/>
              </a:ext>
            </a:extLst>
          </p:cNvPr>
          <p:cNvSpPr txBox="1"/>
          <p:nvPr/>
        </p:nvSpPr>
        <p:spPr>
          <a:xfrm>
            <a:off x="12834184" y="7586884"/>
            <a:ext cx="8893225" cy="23185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685800" marR="0" indent="-685800" defTabSz="2438337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zh-TW" altLang="en-US" sz="4800" b="1" i="0" u="none" strike="noStrike" cap="none" spc="0" normalizeH="0" baseline="0" dirty="0">
                <a:ln>
                  <a:noFill/>
                </a:ln>
                <a:solidFill>
                  <a:srgbClr val="FFA295"/>
                </a:solidFill>
                <a:effectLst/>
                <a:uFillTx/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  <a:sym typeface="Helvetica Neue"/>
              </a:rPr>
              <a:t>好可惜計畫</a:t>
            </a:r>
            <a:endParaRPr kumimoji="0" lang="en-US" altLang="zh-TW" sz="4800" b="1" i="0" u="none" strike="noStrike" cap="none" spc="0" normalizeH="0" baseline="0" dirty="0">
              <a:ln>
                <a:noFill/>
              </a:ln>
              <a:solidFill>
                <a:srgbClr val="FFA295"/>
              </a:solidFill>
              <a:effectLst/>
              <a:uFillTx/>
              <a:latin typeface="Gen Jyuu GothicX Medium" panose="020B0402020203020207" pitchFamily="34" charset="-120"/>
              <a:ea typeface="Gen Jyuu GothicX Medium" panose="020B0402020203020207" pitchFamily="34" charset="-120"/>
              <a:cs typeface="Gen Jyuu GothicX Medium" panose="020B0402020203020207" pitchFamily="34" charset="-120"/>
              <a:sym typeface="Helvetica Neue"/>
            </a:endParaRPr>
          </a:p>
          <a:p>
            <a:pPr marL="685800" marR="0" indent="-685800" defTabSz="2438337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zh-TW" altLang="en-US" sz="4800" b="1" dirty="0">
                <a:solidFill>
                  <a:srgbClr val="FFA295"/>
                </a:solidFill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食物銀行</a:t>
            </a:r>
            <a:endParaRPr kumimoji="0" lang="zh-TW" altLang="en-US" sz="4800" b="1" i="0" u="none" strike="noStrike" cap="none" spc="0" normalizeH="0" baseline="0" dirty="0">
              <a:ln>
                <a:noFill/>
              </a:ln>
              <a:solidFill>
                <a:srgbClr val="FFA295"/>
              </a:solidFill>
              <a:effectLst/>
              <a:uFillTx/>
              <a:latin typeface="Gen Jyuu GothicX Medium" panose="020B0402020203020207" pitchFamily="34" charset="-120"/>
              <a:ea typeface="Gen Jyuu GothicX Medium" panose="020B0402020203020207" pitchFamily="34" charset="-120"/>
              <a:cs typeface="Gen Jyuu GothicX Medium" panose="020B0402020203020207" pitchFamily="34" charset="-12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96161811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직사각형 50"/>
          <p:cNvSpPr/>
          <p:nvPr/>
        </p:nvSpPr>
        <p:spPr>
          <a:xfrm>
            <a:off x="5070767" y="6171174"/>
            <a:ext cx="10797763" cy="13736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600" dirty="0">
                <a:solidFill>
                  <a:srgbClr val="2F5597"/>
                </a:solidFill>
                <a:latin typeface="Gen Jyuu GothicX Bold" panose="020B0602020203020207" pitchFamily="34" charset="-120"/>
                <a:ea typeface="Gen Jyuu GothicX Bold" panose="020B0602020203020207" pitchFamily="34" charset="-120"/>
                <a:cs typeface="Gen Jyuu GothicX Bold" panose="020B0602020203020207" pitchFamily="34" charset="-120"/>
              </a:rPr>
              <a:t>研究各項可行政策</a:t>
            </a:r>
            <a:endParaRPr lang="ko-KR" altLang="en-US" sz="5600" dirty="0">
              <a:solidFill>
                <a:srgbClr val="2F5597"/>
              </a:solidFill>
              <a:latin typeface="Gen Jyuu GothicX Bold" panose="020B0602020203020207" pitchFamily="34" charset="-120"/>
              <a:cs typeface="Gen Jyuu GothicX Bold" panose="020B0602020203020207" pitchFamily="34" charset="-120"/>
            </a:endParaRPr>
          </a:p>
        </p:txBody>
      </p:sp>
      <p:sp>
        <p:nvSpPr>
          <p:cNvPr id="52" name="직사각형 51"/>
          <p:cNvSpPr/>
          <p:nvPr/>
        </p:nvSpPr>
        <p:spPr>
          <a:xfrm>
            <a:off x="15868529" y="6171174"/>
            <a:ext cx="2683923" cy="1373653"/>
          </a:xfrm>
          <a:prstGeom prst="rect">
            <a:avLst/>
          </a:prstGeom>
          <a:solidFill>
            <a:srgbClr val="FFA2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dirty="0">
                <a:solidFill>
                  <a:srgbClr val="2F5597"/>
                </a:solidFill>
                <a:latin typeface="Gen Jyuu GothicX Bold" panose="020B0602020203020207" pitchFamily="34" charset="-120"/>
                <a:ea typeface="Gen Jyuu GothicX Bold" panose="020B0602020203020207" pitchFamily="34" charset="-120"/>
                <a:cs typeface="Gen Jyuu GothicX Bold" panose="020B0602020203020207" pitchFamily="34" charset="-120"/>
              </a:rPr>
              <a:t>Go</a:t>
            </a:r>
            <a:endParaRPr lang="ko-KR" altLang="en-US" sz="4800" dirty="0">
              <a:solidFill>
                <a:srgbClr val="2F5597"/>
              </a:solidFill>
              <a:latin typeface="Gen Jyuu GothicX Bold" panose="020B0602020203020207" pitchFamily="34" charset="-120"/>
              <a:cs typeface="Gen Jyuu GothicX Bold" panose="020B0602020203020207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16746604-B608-42EE-B54B-ACF35FE5FC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0666">
            <a:off x="17091817" y="6711468"/>
            <a:ext cx="2416771" cy="241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36165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>
            <a:extLst>
              <a:ext uri="{FF2B5EF4-FFF2-40B4-BE49-F238E27FC236}">
                <a16:creationId xmlns:a16="http://schemas.microsoft.com/office/drawing/2014/main" id="{F8F5371C-E087-418F-9AA8-ACF5313E9B80}"/>
              </a:ext>
            </a:extLst>
          </p:cNvPr>
          <p:cNvGrpSpPr/>
          <p:nvPr/>
        </p:nvGrpSpPr>
        <p:grpSpPr>
          <a:xfrm>
            <a:off x="762000" y="204784"/>
            <a:ext cx="22733000" cy="12631452"/>
            <a:chOff x="762000" y="474948"/>
            <a:chExt cx="22733000" cy="12631452"/>
          </a:xfrm>
        </p:grpSpPr>
        <p:sp>
          <p:nvSpPr>
            <p:cNvPr id="5" name="양쪽 모서리가 둥근 사각형 12">
              <a:extLst>
                <a:ext uri="{FF2B5EF4-FFF2-40B4-BE49-F238E27FC236}">
                  <a16:creationId xmlns:a16="http://schemas.microsoft.com/office/drawing/2014/main" id="{43D2EF8B-4C7E-4CA0-BF17-6F2D6AE0DC88}"/>
                </a:ext>
              </a:extLst>
            </p:cNvPr>
            <p:cNvSpPr/>
            <p:nvPr/>
          </p:nvSpPr>
          <p:spPr>
            <a:xfrm>
              <a:off x="2350689" y="474948"/>
              <a:ext cx="919642" cy="1795896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>
                <a:lumMod val="75000"/>
              </a:schemeClr>
            </a:solidFill>
            <a:ln w="539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sz="4800">
                <a:solidFill>
                  <a:prstClr val="white"/>
                </a:solidFill>
              </a:endParaRPr>
            </a:p>
          </p:txBody>
        </p:sp>
        <p:sp>
          <p:nvSpPr>
            <p:cNvPr id="6" name="모서리가 둥근 직사각형 4">
              <a:extLst>
                <a:ext uri="{FF2B5EF4-FFF2-40B4-BE49-F238E27FC236}">
                  <a16:creationId xmlns:a16="http://schemas.microsoft.com/office/drawing/2014/main" id="{22C2B37D-E8A2-4702-A10C-1270BF96240F}"/>
                </a:ext>
              </a:extLst>
            </p:cNvPr>
            <p:cNvSpPr/>
            <p:nvPr/>
          </p:nvSpPr>
          <p:spPr>
            <a:xfrm>
              <a:off x="762000" y="1092200"/>
              <a:ext cx="22733000" cy="12014200"/>
            </a:xfrm>
            <a:prstGeom prst="roundRect">
              <a:avLst>
                <a:gd name="adj" fmla="val 3115"/>
              </a:avLst>
            </a:prstGeom>
            <a:solidFill>
              <a:schemeClr val="bg1"/>
            </a:solidFill>
            <a:ln w="539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sz="4800">
                <a:solidFill>
                  <a:prstClr val="white"/>
                </a:solidFill>
              </a:endParaRPr>
            </a:p>
          </p:txBody>
        </p:sp>
        <p:sp>
          <p:nvSpPr>
            <p:cNvPr id="7" name="자유형 20">
              <a:extLst>
                <a:ext uri="{FF2B5EF4-FFF2-40B4-BE49-F238E27FC236}">
                  <a16:creationId xmlns:a16="http://schemas.microsoft.com/office/drawing/2014/main" id="{DBF83428-E20B-46B1-BEE1-3435A00A2AA5}"/>
                </a:ext>
              </a:extLst>
            </p:cNvPr>
            <p:cNvSpPr/>
            <p:nvPr/>
          </p:nvSpPr>
          <p:spPr>
            <a:xfrm>
              <a:off x="2924811" y="474949"/>
              <a:ext cx="10968990" cy="1234502"/>
            </a:xfrm>
            <a:custGeom>
              <a:avLst/>
              <a:gdLst>
                <a:gd name="connsiteX0" fmla="*/ 3245702 w 5903595"/>
                <a:gd name="connsiteY0" fmla="*/ 0 h 706150"/>
                <a:gd name="connsiteX1" fmla="*/ 5686843 w 5903595"/>
                <a:gd name="connsiteY1" fmla="*/ 0 h 706150"/>
                <a:gd name="connsiteX2" fmla="*/ 5903595 w 5903595"/>
                <a:gd name="connsiteY2" fmla="*/ 216752 h 706150"/>
                <a:gd name="connsiteX3" fmla="*/ 5903595 w 5903595"/>
                <a:gd name="connsiteY3" fmla="*/ 489397 h 706150"/>
                <a:gd name="connsiteX4" fmla="*/ 5686843 w 5903595"/>
                <a:gd name="connsiteY4" fmla="*/ 706149 h 706150"/>
                <a:gd name="connsiteX5" fmla="*/ 4504266 w 5903595"/>
                <a:gd name="connsiteY5" fmla="*/ 706149 h 706150"/>
                <a:gd name="connsiteX6" fmla="*/ 4504253 w 5903595"/>
                <a:gd name="connsiteY6" fmla="*/ 706150 h 706150"/>
                <a:gd name="connsiteX7" fmla="*/ 567864 w 5903595"/>
                <a:gd name="connsiteY7" fmla="*/ 706150 h 706150"/>
                <a:gd name="connsiteX8" fmla="*/ 391018 w 5903595"/>
                <a:gd name="connsiteY8" fmla="*/ 706150 h 706150"/>
                <a:gd name="connsiteX9" fmla="*/ 155992 w 5903595"/>
                <a:gd name="connsiteY9" fmla="*/ 583639 h 706150"/>
                <a:gd name="connsiteX10" fmla="*/ 142414 w 5903595"/>
                <a:gd name="connsiteY10" fmla="*/ 530749 h 706150"/>
                <a:gd name="connsiteX11" fmla="*/ 142414 w 5903595"/>
                <a:gd name="connsiteY11" fmla="*/ 169832 h 706150"/>
                <a:gd name="connsiteX12" fmla="*/ 38438 w 5903595"/>
                <a:gd name="connsiteY12" fmla="*/ 24588 h 706150"/>
                <a:gd name="connsiteX13" fmla="*/ 0 w 5903595"/>
                <a:gd name="connsiteY13" fmla="*/ 12721 h 706150"/>
                <a:gd name="connsiteX14" fmla="*/ 0 w 5903595"/>
                <a:gd name="connsiteY14" fmla="*/ 1 h 706150"/>
                <a:gd name="connsiteX15" fmla="*/ 3245692 w 5903595"/>
                <a:gd name="connsiteY15" fmla="*/ 1 h 70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903595" h="706150">
                  <a:moveTo>
                    <a:pt x="3245702" y="0"/>
                  </a:moveTo>
                  <a:lnTo>
                    <a:pt x="5686843" y="0"/>
                  </a:lnTo>
                  <a:cubicBezTo>
                    <a:pt x="5806552" y="0"/>
                    <a:pt x="5903595" y="97043"/>
                    <a:pt x="5903595" y="216752"/>
                  </a:cubicBezTo>
                  <a:lnTo>
                    <a:pt x="5903595" y="489397"/>
                  </a:lnTo>
                  <a:cubicBezTo>
                    <a:pt x="5903595" y="609106"/>
                    <a:pt x="5806552" y="706149"/>
                    <a:pt x="5686843" y="706149"/>
                  </a:cubicBezTo>
                  <a:lnTo>
                    <a:pt x="4504266" y="706149"/>
                  </a:lnTo>
                  <a:lnTo>
                    <a:pt x="4504253" y="706150"/>
                  </a:lnTo>
                  <a:lnTo>
                    <a:pt x="567864" y="706150"/>
                  </a:lnTo>
                  <a:lnTo>
                    <a:pt x="391018" y="706150"/>
                  </a:lnTo>
                  <a:cubicBezTo>
                    <a:pt x="285364" y="706150"/>
                    <a:pt x="194714" y="655634"/>
                    <a:pt x="155992" y="583639"/>
                  </a:cubicBezTo>
                  <a:lnTo>
                    <a:pt x="142414" y="530749"/>
                  </a:lnTo>
                  <a:lnTo>
                    <a:pt x="142414" y="169832"/>
                  </a:lnTo>
                  <a:cubicBezTo>
                    <a:pt x="142414" y="108279"/>
                    <a:pt x="100774" y="54374"/>
                    <a:pt x="38438" y="24588"/>
                  </a:cubicBezTo>
                  <a:lnTo>
                    <a:pt x="0" y="12721"/>
                  </a:lnTo>
                  <a:lnTo>
                    <a:pt x="0" y="1"/>
                  </a:lnTo>
                  <a:lnTo>
                    <a:pt x="3245692" y="1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539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 latinLnBrk="0">
                <a:defRPr/>
              </a:pPr>
              <a:r>
                <a:rPr lang="zh-TW" altLang="en-US" sz="4800" b="1" dirty="0">
                  <a:solidFill>
                    <a:srgbClr val="4472C4">
                      <a:lumMod val="75000"/>
                    </a:srgbClr>
                  </a:solidFill>
                  <a:latin typeface="Gen Jyuu GothicX Medium" panose="020B0402020203020207" pitchFamily="34" charset="-120"/>
                  <a:ea typeface="Gen Jyuu GothicX Medium" panose="020B0402020203020207" pitchFamily="34" charset="-120"/>
                  <a:cs typeface="Gen Jyuu GothicX Medium" panose="020B0402020203020207" pitchFamily="34" charset="-120"/>
                </a:rPr>
                <a:t>台灣政府政策</a:t>
              </a:r>
              <a:endParaRPr lang="en-US" altLang="ko-KR" sz="4800" b="1" dirty="0">
                <a:solidFill>
                  <a:srgbClr val="4472C4">
                    <a:lumMod val="75000"/>
                  </a:srgbClr>
                </a:solidFill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endParaRPr>
            </a:p>
          </p:txBody>
        </p:sp>
      </p:grpSp>
      <p:graphicFrame>
        <p:nvGraphicFramePr>
          <p:cNvPr id="3" name="表格 8">
            <a:extLst>
              <a:ext uri="{FF2B5EF4-FFF2-40B4-BE49-F238E27FC236}">
                <a16:creationId xmlns:a16="http://schemas.microsoft.com/office/drawing/2014/main" id="{99339797-43C7-4768-9841-2890DFA6F7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1171653"/>
              </p:ext>
            </p:extLst>
          </p:nvPr>
        </p:nvGraphicFramePr>
        <p:xfrm>
          <a:off x="2924811" y="4259786"/>
          <a:ext cx="17694510" cy="80033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16819">
                  <a:extLst>
                    <a:ext uri="{9D8B030D-6E8A-4147-A177-3AD203B41FA5}">
                      <a16:colId xmlns:a16="http://schemas.microsoft.com/office/drawing/2014/main" val="4117481312"/>
                    </a:ext>
                  </a:extLst>
                </a:gridCol>
                <a:gridCol w="12177691">
                  <a:extLst>
                    <a:ext uri="{9D8B030D-6E8A-4147-A177-3AD203B41FA5}">
                      <a16:colId xmlns:a16="http://schemas.microsoft.com/office/drawing/2014/main" val="29596486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/>
                      <a:r>
                        <a:rPr lang="zh-TW" altLang="en-US" sz="5000" b="1" dirty="0">
                          <a:solidFill>
                            <a:srgbClr val="FFA295"/>
                          </a:solidFill>
                          <a:latin typeface="Gen Jyuu Gothic XP Medium" panose="020B0402020203020207" pitchFamily="34" charset="-120"/>
                          <a:ea typeface="Gen Jyuu Gothic XP Medium" panose="020B0402020203020207" pitchFamily="34" charset="-120"/>
                          <a:cs typeface="Gen Jyuu Gothic XP Medium" panose="020B0402020203020207" pitchFamily="34" charset="-120"/>
                        </a:rPr>
                        <a:t>內容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zh-TW" altLang="en-US" sz="5000" b="1" dirty="0">
                          <a:solidFill>
                            <a:srgbClr val="2F5597"/>
                          </a:solidFill>
                          <a:latin typeface="Gen Jyuu Gothic XP Medium" panose="020B0402020203020207" pitchFamily="34" charset="-120"/>
                          <a:ea typeface="Gen Jyuu Gothic XP Medium" panose="020B0402020203020207" pitchFamily="34" charset="-120"/>
                          <a:cs typeface="Gen Jyuu Gothic XP Medium" panose="020B0402020203020207" pitchFamily="34" charset="-120"/>
                        </a:rPr>
                        <a:t>　藉由給予識別貼紙及表揚，鼓勵經合法登</a:t>
                      </a:r>
                      <a:endParaRPr kumimoji="1" lang="en-US" altLang="zh-TW" sz="5000" b="1" dirty="0">
                        <a:solidFill>
                          <a:srgbClr val="2F5597"/>
                        </a:solidFill>
                        <a:latin typeface="Gen Jyuu Gothic XP Medium" panose="020B0402020203020207" pitchFamily="34" charset="-120"/>
                        <a:ea typeface="Gen Jyuu Gothic XP Medium" panose="020B0402020203020207" pitchFamily="34" charset="-120"/>
                        <a:cs typeface="Gen Jyuu Gothic XP Medium" panose="020B0402020203020207" pitchFamily="34" charset="-120"/>
                      </a:endParaRPr>
                    </a:p>
                    <a:p>
                      <a:pPr algn="l"/>
                      <a:r>
                        <a:rPr kumimoji="1" lang="zh-TW" altLang="en-US" sz="5000" b="1" dirty="0">
                          <a:solidFill>
                            <a:srgbClr val="2F5597"/>
                          </a:solidFill>
                          <a:latin typeface="Gen Jyuu Gothic XP Medium" panose="020B0402020203020207" pitchFamily="34" charset="-120"/>
                          <a:ea typeface="Gen Jyuu Gothic XP Medium" panose="020B0402020203020207" pitchFamily="34" charset="-120"/>
                          <a:cs typeface="Gen Jyuu Gothic XP Medium" panose="020B0402020203020207" pitchFamily="34" charset="-120"/>
                        </a:rPr>
                        <a:t>　記的餐飲業者成為惜食推廣種子店家</a:t>
                      </a:r>
                      <a:endParaRPr kumimoji="1" lang="en-US" altLang="zh-TW" sz="5000" b="1" dirty="0">
                        <a:solidFill>
                          <a:srgbClr val="2F5597"/>
                        </a:solidFill>
                        <a:latin typeface="Gen Jyuu Gothic XP Medium" panose="020B0402020203020207" pitchFamily="34" charset="-120"/>
                        <a:ea typeface="Gen Jyuu Gothic XP Medium" panose="020B0402020203020207" pitchFamily="34" charset="-120"/>
                        <a:cs typeface="Gen Jyuu Gothic XP Medium" panose="020B0402020203020207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53352760"/>
                  </a:ext>
                </a:extLst>
              </a:tr>
              <a:tr h="1590833">
                <a:tc>
                  <a:txBody>
                    <a:bodyPr/>
                    <a:lstStyle/>
                    <a:p>
                      <a:pPr algn="r"/>
                      <a:r>
                        <a:rPr lang="zh-TW" altLang="en-US" sz="5000" b="1" dirty="0">
                          <a:solidFill>
                            <a:srgbClr val="FFA295"/>
                          </a:solidFill>
                          <a:latin typeface="Gen Jyuu Gothic XP Medium" panose="020B0402020203020207" pitchFamily="34" charset="-120"/>
                          <a:ea typeface="Gen Jyuu Gothic XP Medium" panose="020B0402020203020207" pitchFamily="34" charset="-120"/>
                          <a:cs typeface="Gen Jyuu Gothic XP Medium" panose="020B0402020203020207" pitchFamily="34" charset="-120"/>
                        </a:rPr>
                        <a:t>優點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zh-TW" altLang="en-US" sz="5000" b="1" dirty="0">
                          <a:solidFill>
                            <a:srgbClr val="2F5597"/>
                          </a:solidFill>
                          <a:latin typeface="Gen Jyuu Gothic XP Medium" panose="020B0402020203020207" pitchFamily="34" charset="-120"/>
                          <a:ea typeface="Gen Jyuu Gothic XP Medium" panose="020B0402020203020207" pitchFamily="34" charset="-120"/>
                          <a:cs typeface="Gen Jyuu Gothic XP Medium" panose="020B0402020203020207" pitchFamily="34" charset="-120"/>
                        </a:rPr>
                        <a:t>　消費者可選擇理念相同的店家進行消費</a:t>
                      </a:r>
                      <a:endParaRPr lang="zh-TW" altLang="en-US" sz="5000" b="1" dirty="0">
                        <a:solidFill>
                          <a:srgbClr val="2F5597"/>
                        </a:solidFill>
                        <a:latin typeface="Gen Jyuu Gothic XP Medium" panose="020B0402020203020207" pitchFamily="34" charset="-120"/>
                        <a:ea typeface="Gen Jyuu Gothic XP Medium" panose="020B0402020203020207" pitchFamily="34" charset="-120"/>
                        <a:cs typeface="Gen Jyuu Gothic XP Medium" panose="020B0402020203020207" pitchFamily="34" charset="-12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48837195"/>
                  </a:ext>
                </a:extLst>
              </a:tr>
              <a:tr h="1590833">
                <a:tc>
                  <a:txBody>
                    <a:bodyPr/>
                    <a:lstStyle/>
                    <a:p>
                      <a:pPr algn="r"/>
                      <a:r>
                        <a:rPr lang="zh-TW" altLang="en-US" sz="5000" b="1" dirty="0">
                          <a:solidFill>
                            <a:srgbClr val="FFA295"/>
                          </a:solidFill>
                          <a:latin typeface="Gen Jyuu Gothic XP Medium" panose="020B0402020203020207" pitchFamily="34" charset="-120"/>
                          <a:ea typeface="Gen Jyuu Gothic XP Medium" panose="020B0402020203020207" pitchFamily="34" charset="-120"/>
                          <a:cs typeface="Gen Jyuu Gothic XP Medium" panose="020B0402020203020207" pitchFamily="34" charset="-120"/>
                        </a:rPr>
                        <a:t>缺點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zh-TW" altLang="en-US" sz="5000" b="1" dirty="0">
                          <a:solidFill>
                            <a:srgbClr val="2F5597"/>
                          </a:solidFill>
                          <a:latin typeface="Gen Jyuu Gothic XP Medium" panose="020B0402020203020207" pitchFamily="34" charset="-120"/>
                          <a:ea typeface="Gen Jyuu Gothic XP Medium" panose="020B0402020203020207" pitchFamily="34" charset="-120"/>
                          <a:cs typeface="Gen Jyuu Gothic XP Medium" panose="020B0402020203020207" pitchFamily="34" charset="-120"/>
                        </a:rPr>
                        <a:t>　政策宣傳不力，且政府應積極輔導店家，</a:t>
                      </a:r>
                      <a:endParaRPr kumimoji="1" lang="en-US" altLang="zh-TW" sz="5000" b="1" dirty="0">
                        <a:solidFill>
                          <a:srgbClr val="2F5597"/>
                        </a:solidFill>
                        <a:latin typeface="Gen Jyuu Gothic XP Medium" panose="020B0402020203020207" pitchFamily="34" charset="-120"/>
                        <a:ea typeface="Gen Jyuu Gothic XP Medium" panose="020B0402020203020207" pitchFamily="34" charset="-120"/>
                        <a:cs typeface="Gen Jyuu Gothic XP Medium" panose="020B0402020203020207" pitchFamily="34" charset="-120"/>
                      </a:endParaRPr>
                    </a:p>
                    <a:p>
                      <a:pPr algn="l"/>
                      <a:r>
                        <a:rPr kumimoji="1" lang="zh-TW" altLang="en-US" sz="5000" b="1" dirty="0">
                          <a:solidFill>
                            <a:srgbClr val="2F5597"/>
                          </a:solidFill>
                          <a:latin typeface="Gen Jyuu Gothic XP Medium" panose="020B0402020203020207" pitchFamily="34" charset="-120"/>
                          <a:ea typeface="Gen Jyuu Gothic XP Medium" panose="020B0402020203020207" pitchFamily="34" charset="-120"/>
                          <a:cs typeface="Gen Jyuu Gothic XP Medium" panose="020B0402020203020207" pitchFamily="34" charset="-120"/>
                        </a:rPr>
                        <a:t>　多元化參與商家種類</a:t>
                      </a:r>
                      <a:endParaRPr lang="zh-TW" altLang="en-US" sz="5000" b="1" dirty="0">
                        <a:solidFill>
                          <a:srgbClr val="2F5597"/>
                        </a:solidFill>
                        <a:latin typeface="Gen Jyuu Gothic XP Medium" panose="020B0402020203020207" pitchFamily="34" charset="-120"/>
                        <a:ea typeface="Gen Jyuu Gothic XP Medium" panose="020B0402020203020207" pitchFamily="34" charset="-120"/>
                        <a:cs typeface="Gen Jyuu Gothic XP Medium" panose="020B0402020203020207" pitchFamily="34" charset="-12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45199475"/>
                  </a:ext>
                </a:extLst>
              </a:tr>
              <a:tr h="1590833">
                <a:tc>
                  <a:txBody>
                    <a:bodyPr/>
                    <a:lstStyle/>
                    <a:p>
                      <a:pPr algn="r"/>
                      <a:r>
                        <a:rPr lang="zh-TW" altLang="en-US" sz="5000" b="1" dirty="0">
                          <a:solidFill>
                            <a:srgbClr val="FFA295"/>
                          </a:solidFill>
                          <a:latin typeface="Gen Jyuu Gothic XP Medium" panose="020B0402020203020207" pitchFamily="34" charset="-120"/>
                          <a:ea typeface="Gen Jyuu Gothic XP Medium" panose="020B0402020203020207" pitchFamily="34" charset="-120"/>
                          <a:cs typeface="Gen Jyuu Gothic XP Medium" panose="020B0402020203020207" pitchFamily="34" charset="-120"/>
                        </a:rPr>
                        <a:t>正方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zh-TW" altLang="en-US" sz="5000" b="1" dirty="0">
                          <a:solidFill>
                            <a:srgbClr val="2F5597"/>
                          </a:solidFill>
                          <a:latin typeface="Gen Jyuu Gothic XP Medium" panose="020B0402020203020207" pitchFamily="34" charset="-120"/>
                          <a:ea typeface="Gen Jyuu Gothic XP Medium" panose="020B0402020203020207" pitchFamily="34" charset="-120"/>
                          <a:cs typeface="Gen Jyuu Gothic XP Medium" panose="020B0402020203020207" pitchFamily="34" charset="-120"/>
                        </a:rPr>
                        <a:t>　關心剩食議題的消費者</a:t>
                      </a:r>
                      <a:endParaRPr lang="zh-TW" altLang="en-US" sz="5000" b="1" dirty="0">
                        <a:solidFill>
                          <a:srgbClr val="2F5597"/>
                        </a:solidFill>
                        <a:latin typeface="Gen Jyuu Gothic XP Medium" panose="020B0402020203020207" pitchFamily="34" charset="-120"/>
                        <a:ea typeface="Gen Jyuu Gothic XP Medium" panose="020B0402020203020207" pitchFamily="34" charset="-120"/>
                        <a:cs typeface="Gen Jyuu Gothic XP Medium" panose="020B0402020203020207" pitchFamily="34" charset="-12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35301957"/>
                  </a:ext>
                </a:extLst>
              </a:tr>
              <a:tr h="1590833">
                <a:tc>
                  <a:txBody>
                    <a:bodyPr/>
                    <a:lstStyle/>
                    <a:p>
                      <a:pPr algn="r"/>
                      <a:r>
                        <a:rPr lang="zh-TW" altLang="en-US" sz="5000" b="1" dirty="0">
                          <a:solidFill>
                            <a:srgbClr val="FFA295"/>
                          </a:solidFill>
                          <a:latin typeface="Gen Jyuu Gothic XP Medium" panose="020B0402020203020207" pitchFamily="34" charset="-120"/>
                          <a:ea typeface="Gen Jyuu Gothic XP Medium" panose="020B0402020203020207" pitchFamily="34" charset="-120"/>
                          <a:cs typeface="Gen Jyuu Gothic XP Medium" panose="020B0402020203020207" pitchFamily="34" charset="-120"/>
                        </a:rPr>
                        <a:t>反方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5000" b="1" dirty="0">
                          <a:solidFill>
                            <a:srgbClr val="2F5597"/>
                          </a:solidFill>
                          <a:latin typeface="Gen Jyuu Gothic XP Medium" panose="020B0402020203020207" pitchFamily="34" charset="-120"/>
                          <a:ea typeface="Gen Jyuu Gothic XP Medium" panose="020B0402020203020207" pitchFamily="34" charset="-120"/>
                          <a:cs typeface="Gen Jyuu Gothic XP Medium" panose="020B0402020203020207" pitchFamily="34" charset="-120"/>
                        </a:rPr>
                        <a:t>　</a:t>
                      </a:r>
                      <a:r>
                        <a:rPr kumimoji="1" lang="zh-TW" altLang="en-US" sz="5000" b="1" dirty="0">
                          <a:solidFill>
                            <a:srgbClr val="2F5597"/>
                          </a:solidFill>
                          <a:latin typeface="Gen Jyuu Gothic XP Medium" panose="020B0402020203020207" pitchFamily="34" charset="-120"/>
                          <a:ea typeface="Gen Jyuu Gothic XP Medium" panose="020B0402020203020207" pitchFamily="34" charset="-120"/>
                          <a:cs typeface="Gen Jyuu Gothic XP Medium" panose="020B0402020203020207" pitchFamily="34" charset="-120"/>
                        </a:rPr>
                        <a:t>缺乏相關概念的傳統店家</a:t>
                      </a:r>
                      <a:endParaRPr lang="zh-TW" altLang="en-US" sz="5000" b="1" dirty="0">
                        <a:solidFill>
                          <a:srgbClr val="2F5597"/>
                        </a:solidFill>
                        <a:latin typeface="Gen Jyuu Gothic XP Medium" panose="020B0402020203020207" pitchFamily="34" charset="-120"/>
                        <a:ea typeface="Gen Jyuu Gothic XP Medium" panose="020B0402020203020207" pitchFamily="34" charset="-120"/>
                        <a:cs typeface="Gen Jyuu Gothic XP Medium" panose="020B0402020203020207" pitchFamily="34" charset="-12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85965787"/>
                  </a:ext>
                </a:extLst>
              </a:tr>
            </a:tbl>
          </a:graphicData>
        </a:graphic>
      </p:graphicFrame>
      <p:sp>
        <p:nvSpPr>
          <p:cNvPr id="2" name="矩形: 圓角 1">
            <a:extLst>
              <a:ext uri="{FF2B5EF4-FFF2-40B4-BE49-F238E27FC236}">
                <a16:creationId xmlns:a16="http://schemas.microsoft.com/office/drawing/2014/main" id="{BAD8C43E-5EEA-4D49-ADAC-EBB2894B7029}"/>
              </a:ext>
            </a:extLst>
          </p:cNvPr>
          <p:cNvSpPr/>
          <p:nvPr/>
        </p:nvSpPr>
        <p:spPr>
          <a:xfrm>
            <a:off x="2810510" y="2993341"/>
            <a:ext cx="8340710" cy="560005"/>
          </a:xfrm>
          <a:prstGeom prst="roundRect">
            <a:avLst>
              <a:gd name="adj" fmla="val 50000"/>
            </a:avLst>
          </a:prstGeom>
          <a:solidFill>
            <a:srgbClr val="FFA295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2400" b="0" i="0" u="none" strike="noStrike" cap="none" spc="0" normalizeH="0" baseline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F5964AE7-CE34-4360-BD9C-49E93662147F}"/>
              </a:ext>
            </a:extLst>
          </p:cNvPr>
          <p:cNvSpPr txBox="1"/>
          <p:nvPr/>
        </p:nvSpPr>
        <p:spPr>
          <a:xfrm>
            <a:off x="2028900" y="2431948"/>
            <a:ext cx="10163100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zh-TW" altLang="en-US" sz="7200" b="1" dirty="0">
                <a:solidFill>
                  <a:srgbClr val="2F5597"/>
                </a:solidFill>
                <a:latin typeface="Gen Jyuu Gothic XP Medium" panose="020B0402020203020207" pitchFamily="34" charset="-120"/>
                <a:ea typeface="Gen Jyuu Gothic XP Medium" panose="020B0402020203020207" pitchFamily="34" charset="-120"/>
                <a:cs typeface="Gen Jyuu Gothic XP Medium" panose="020B0402020203020207" pitchFamily="34" charset="-120"/>
              </a:rPr>
              <a:t>環保署惜食種子店家</a:t>
            </a:r>
            <a:endParaRPr lang="zh-TW" altLang="en-US" sz="7200" b="1" dirty="0">
              <a:solidFill>
                <a:srgbClr val="FFA295"/>
              </a:solidFill>
              <a:latin typeface="Gen Jyuu Gothic XP Medium" panose="020B0402020203020207" pitchFamily="34" charset="-120"/>
              <a:ea typeface="Gen Jyuu Gothic XP Medium" panose="020B0402020203020207" pitchFamily="34" charset="-120"/>
              <a:cs typeface="Gen Jyuu Gothic XP Medium" panose="020B0402020203020207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5134586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766</TotalTime>
  <Words>1127</Words>
  <Application>Microsoft Office PowerPoint</Application>
  <PresentationFormat>自訂</PresentationFormat>
  <Paragraphs>202</Paragraphs>
  <Slides>35</Slides>
  <Notes>23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35</vt:i4>
      </vt:variant>
    </vt:vector>
  </HeadingPairs>
  <TitlesOfParts>
    <vt:vector size="48" baseType="lpstr">
      <vt:lpstr>Gen Jyuu Gothic XP Bold</vt:lpstr>
      <vt:lpstr>Gen Jyuu Gothic XP Medium</vt:lpstr>
      <vt:lpstr>Gen Jyuu GothicX Bold</vt:lpstr>
      <vt:lpstr>Gen Jyuu GothicX Medium</vt:lpstr>
      <vt:lpstr>Helvetica Neue</vt:lpstr>
      <vt:lpstr>Helvetica Neue Medium</vt:lpstr>
      <vt:lpstr>Arial</vt:lpstr>
      <vt:lpstr>Calibri</vt:lpstr>
      <vt:lpstr>Calibri Light</vt:lpstr>
      <vt:lpstr>Comic Sans MS</vt:lpstr>
      <vt:lpstr>Helvetica</vt:lpstr>
      <vt:lpstr>Wingdings</vt:lpstr>
      <vt:lpstr>21_BasicWhite</vt:lpstr>
      <vt:lpstr>PowerPoint 簡報</vt:lpstr>
      <vt:lpstr>PowerPoint 簡報</vt:lpstr>
      <vt:lpstr>PowerPoint 簡報</vt:lpstr>
      <vt:lpstr>剩食與氣候變遷……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解決方案描述</vt:lpstr>
      <vt:lpstr>解決方案描述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解決方案優點</vt:lpstr>
      <vt:lpstr>PowerPoint 簡報</vt:lpstr>
      <vt:lpstr>中期目標</vt:lpstr>
      <vt:lpstr>中期目標</vt:lpstr>
      <vt:lpstr>PowerPoint 簡報</vt:lpstr>
      <vt:lpstr>PowerPoint 簡報</vt:lpstr>
      <vt:lpstr>PowerPoint 簡報</vt:lpstr>
      <vt:lpstr>PowerPoint 簡報</vt:lpstr>
      <vt:lpstr>計畫進度</vt:lpstr>
      <vt:lpstr>計畫進度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cp:lastModifiedBy>王貝心 WANG PEI HSIN</cp:lastModifiedBy>
  <cp:revision>101</cp:revision>
  <dcterms:modified xsi:type="dcterms:W3CDTF">2022-05-12T07:48:36Z</dcterms:modified>
</cp:coreProperties>
</file>